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91" autoAdjust="0"/>
    <p:restoredTop sz="86401" autoAdjust="0"/>
  </p:normalViewPr>
  <p:slideViewPr>
    <p:cSldViewPr snapToGrid="0">
      <p:cViewPr>
        <p:scale>
          <a:sx n="150" d="100"/>
          <a:sy n="150" d="100"/>
        </p:scale>
        <p:origin x="66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3600450" cy="360045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de-DE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2BE8-9BFA-4955-8564-C8F1D5056BC5}" type="datetimeFigureOut">
              <a:rPr lang="de-DE" smtClean="0"/>
              <a:t>30.10.2019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ADCCA-D1EF-4DCB-97F2-5C4D4E3E5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5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Dieser</a:t>
            </a:r>
          </a:p>
        </p:txBody>
      </p:sp>
    </p:spTree>
    <p:extLst>
      <p:ext uri="{BB962C8B-B14F-4D97-AF65-F5344CB8AC3E}">
        <p14:creationId xmlns:p14="http://schemas.microsoft.com/office/powerpoint/2010/main" val="238536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377639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den</a:t>
            </a:r>
          </a:p>
        </p:txBody>
      </p:sp>
    </p:spTree>
    <p:extLst>
      <p:ext uri="{BB962C8B-B14F-4D97-AF65-F5344CB8AC3E}">
        <p14:creationId xmlns:p14="http://schemas.microsoft.com/office/powerpoint/2010/main" val="106202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Ort</a:t>
            </a:r>
          </a:p>
        </p:txBody>
      </p:sp>
    </p:spTree>
    <p:extLst>
      <p:ext uri="{BB962C8B-B14F-4D97-AF65-F5344CB8AC3E}">
        <p14:creationId xmlns:p14="http://schemas.microsoft.com/office/powerpoint/2010/main" val="4294555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 den</a:t>
            </a:r>
          </a:p>
        </p:txBody>
      </p:sp>
    </p:spTree>
    <p:extLst>
      <p:ext uri="{BB962C8B-B14F-4D97-AF65-F5344CB8AC3E}">
        <p14:creationId xmlns:p14="http://schemas.microsoft.com/office/powerpoint/2010/main" val="133697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ich dich</a:t>
            </a:r>
          </a:p>
        </p:txBody>
      </p:sp>
    </p:spTree>
    <p:extLst>
      <p:ext uri="{BB962C8B-B14F-4D97-AF65-F5344CB8AC3E}">
        <p14:creationId xmlns:p14="http://schemas.microsoft.com/office/powerpoint/2010/main" val="218943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kurz</a:t>
            </a:r>
          </a:p>
        </p:txBody>
      </p:sp>
    </p:spTree>
    <p:extLst>
      <p:ext uri="{BB962C8B-B14F-4D97-AF65-F5344CB8AC3E}">
        <p14:creationId xmlns:p14="http://schemas.microsoft.com/office/powerpoint/2010/main" val="3539667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nach</a:t>
            </a:r>
          </a:p>
        </p:txBody>
      </p:sp>
    </p:spTree>
    <p:extLst>
      <p:ext uri="{BB962C8B-B14F-4D97-AF65-F5344CB8AC3E}">
        <p14:creationId xmlns:p14="http://schemas.microsoft.com/office/powerpoint/2010/main" val="349806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Weihnachten</a:t>
            </a:r>
          </a:p>
        </p:txBody>
      </p:sp>
    </p:spTree>
    <p:extLst>
      <p:ext uri="{BB962C8B-B14F-4D97-AF65-F5344CB8AC3E}">
        <p14:creationId xmlns:p14="http://schemas.microsoft.com/office/powerpoint/2010/main" val="313763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entführen</a:t>
            </a:r>
          </a:p>
        </p:txBody>
      </p:sp>
    </p:spTree>
    <p:extLst>
      <p:ext uri="{BB962C8B-B14F-4D97-AF65-F5344CB8AC3E}">
        <p14:creationId xmlns:p14="http://schemas.microsoft.com/office/powerpoint/2010/main" val="365322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werde.</a:t>
            </a:r>
          </a:p>
        </p:txBody>
      </p:sp>
    </p:spTree>
    <p:extLst>
      <p:ext uri="{BB962C8B-B14F-4D97-AF65-F5344CB8AC3E}">
        <p14:creationId xmlns:p14="http://schemas.microsoft.com/office/powerpoint/2010/main" val="313922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Adventskalender</a:t>
            </a:r>
          </a:p>
        </p:txBody>
      </p:sp>
    </p:spTree>
    <p:extLst>
      <p:ext uri="{BB962C8B-B14F-4D97-AF65-F5344CB8AC3E}">
        <p14:creationId xmlns:p14="http://schemas.microsoft.com/office/powerpoint/2010/main" val="39741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Eine schöne</a:t>
            </a:r>
          </a:p>
        </p:txBody>
      </p:sp>
    </p:spTree>
    <p:extLst>
      <p:ext uri="{BB962C8B-B14F-4D97-AF65-F5344CB8AC3E}">
        <p14:creationId xmlns:p14="http://schemas.microsoft.com/office/powerpoint/2010/main" val="18930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Weihnachtszeit</a:t>
            </a:r>
          </a:p>
        </p:txBody>
      </p:sp>
    </p:spTree>
    <p:extLst>
      <p:ext uri="{BB962C8B-B14F-4D97-AF65-F5344CB8AC3E}">
        <p14:creationId xmlns:p14="http://schemas.microsoft.com/office/powerpoint/2010/main" val="65731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wünschen</a:t>
            </a:r>
          </a:p>
        </p:txBody>
      </p:sp>
    </p:spTree>
    <p:extLst>
      <p:ext uri="{BB962C8B-B14F-4D97-AF65-F5344CB8AC3E}">
        <p14:creationId xmlns:p14="http://schemas.microsoft.com/office/powerpoint/2010/main" val="289216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Julian</a:t>
            </a:r>
          </a:p>
        </p:txBody>
      </p:sp>
    </p:spTree>
    <p:extLst>
      <p:ext uri="{BB962C8B-B14F-4D97-AF65-F5344CB8AC3E}">
        <p14:creationId xmlns:p14="http://schemas.microsoft.com/office/powerpoint/2010/main" val="25043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&amp; Loni</a:t>
            </a:r>
          </a:p>
        </p:txBody>
      </p:sp>
    </p:spTree>
    <p:extLst>
      <p:ext uri="{BB962C8B-B14F-4D97-AF65-F5344CB8AC3E}">
        <p14:creationId xmlns:p14="http://schemas.microsoft.com/office/powerpoint/2010/main" val="37861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ist mehr</a:t>
            </a:r>
          </a:p>
        </p:txBody>
      </p:sp>
    </p:spTree>
    <p:extLst>
      <p:ext uri="{BB962C8B-B14F-4D97-AF65-F5344CB8AC3E}">
        <p14:creationId xmlns:p14="http://schemas.microsoft.com/office/powerpoint/2010/main" val="312539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als nur</a:t>
            </a:r>
          </a:p>
        </p:txBody>
      </p:sp>
    </p:spTree>
    <p:extLst>
      <p:ext uri="{BB962C8B-B14F-4D97-AF65-F5344CB8AC3E}">
        <p14:creationId xmlns:p14="http://schemas.microsoft.com/office/powerpoint/2010/main" val="124256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 Puzzle!</a:t>
            </a:r>
          </a:p>
        </p:txBody>
      </p:sp>
    </p:spTree>
    <p:extLst>
      <p:ext uri="{BB962C8B-B14F-4D97-AF65-F5344CB8AC3E}">
        <p14:creationId xmlns:p14="http://schemas.microsoft.com/office/powerpoint/2010/main" val="1363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7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67819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Motiv</a:t>
            </a:r>
          </a:p>
        </p:txBody>
      </p:sp>
    </p:spTree>
    <p:extLst>
      <p:ext uri="{BB962C8B-B14F-4D97-AF65-F5344CB8AC3E}">
        <p14:creationId xmlns:p14="http://schemas.microsoft.com/office/powerpoint/2010/main" val="296790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86818A-4AE3-482C-AB3D-4CC20D3C3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zeigt</a:t>
            </a:r>
          </a:p>
        </p:txBody>
      </p:sp>
    </p:spTree>
    <p:extLst>
      <p:ext uri="{BB962C8B-B14F-4D97-AF65-F5344CB8AC3E}">
        <p14:creationId xmlns:p14="http://schemas.microsoft.com/office/powerpoint/2010/main" val="41816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Benutzerdefiniert</PresentationFormat>
  <Paragraphs>24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Dieser</vt:lpstr>
      <vt:lpstr>Adventskalender</vt:lpstr>
      <vt:lpstr>ist mehr</vt:lpstr>
      <vt:lpstr>als nur</vt:lpstr>
      <vt:lpstr>ein Puzzle!</vt:lpstr>
      <vt:lpstr></vt:lpstr>
      <vt:lpstr>Das</vt:lpstr>
      <vt:lpstr>Motiv</vt:lpstr>
      <vt:lpstr>zeigt</vt:lpstr>
      <vt:lpstr>dir</vt:lpstr>
      <vt:lpstr>den</vt:lpstr>
      <vt:lpstr>Ort</vt:lpstr>
      <vt:lpstr>an den</vt:lpstr>
      <vt:lpstr>ich dich</vt:lpstr>
      <vt:lpstr>kurz</vt:lpstr>
      <vt:lpstr>nach</vt:lpstr>
      <vt:lpstr>Weihnachten</vt:lpstr>
      <vt:lpstr>entführen</vt:lpstr>
      <vt:lpstr>werde.</vt:lpstr>
      <vt:lpstr>Eine schöne</vt:lpstr>
      <vt:lpstr>Weihnachtszeit</vt:lpstr>
      <vt:lpstr>wünschen</vt:lpstr>
      <vt:lpstr>Julian</vt:lpstr>
      <vt:lpstr>&amp; Loni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Dieser</dc:title>
  <dc:creator>Julian Verkin</dc:creator>
  <cp:lastModifiedBy>Julian Verkin </cp:lastModifiedBy>
  <cp:revision>1</cp:revision>
  <dcterms:created xsi:type="dcterms:W3CDTF">2019-10-30T17:12:48Z</dcterms:created>
  <dcterms:modified xsi:type="dcterms:W3CDTF">2019-10-30T17:21:48Z</dcterms:modified>
</cp:coreProperties>
</file>