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2"/>
  </p:notesMasterIdLst>
  <p:handoutMasterIdLst>
    <p:handoutMasterId r:id="rId23"/>
  </p:handoutMasterIdLst>
  <p:sldIdLst>
    <p:sldId id="269" r:id="rId2"/>
    <p:sldId id="289" r:id="rId3"/>
    <p:sldId id="277" r:id="rId4"/>
    <p:sldId id="278" r:id="rId5"/>
    <p:sldId id="279" r:id="rId6"/>
    <p:sldId id="280" r:id="rId7"/>
    <p:sldId id="281" r:id="rId8"/>
    <p:sldId id="282" r:id="rId9"/>
    <p:sldId id="284" r:id="rId10"/>
    <p:sldId id="283" r:id="rId11"/>
    <p:sldId id="296" r:id="rId12"/>
    <p:sldId id="294" r:id="rId13"/>
    <p:sldId id="297" r:id="rId14"/>
    <p:sldId id="290" r:id="rId15"/>
    <p:sldId id="291" r:id="rId16"/>
    <p:sldId id="292" r:id="rId17"/>
    <p:sldId id="293" r:id="rId18"/>
    <p:sldId id="295" r:id="rId19"/>
    <p:sldId id="266" r:id="rId20"/>
    <p:sldId id="267"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12">
          <p15:clr>
            <a:srgbClr val="A4A3A4"/>
          </p15:clr>
        </p15:guide>
        <p15:guide id="3" orient="horz" pos="720">
          <p15:clr>
            <a:srgbClr val="A4A3A4"/>
          </p15:clr>
        </p15:guide>
        <p15:guide id="4" orient="horz" pos="3744">
          <p15:clr>
            <a:srgbClr val="A4A3A4"/>
          </p15:clr>
        </p15:guide>
        <p15:guide id="5" orient="horz" pos="1104">
          <p15:clr>
            <a:srgbClr val="A4A3A4"/>
          </p15:clr>
        </p15:guide>
        <p15:guide id="6" pos="3839">
          <p15:clr>
            <a:srgbClr val="A4A3A4"/>
          </p15:clr>
        </p15:guide>
        <p15:guide id="7" pos="384">
          <p15:clr>
            <a:srgbClr val="A4A3A4"/>
          </p15:clr>
        </p15:guide>
        <p15:guide id="8" pos="729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262" autoAdjust="0"/>
  </p:normalViewPr>
  <p:slideViewPr>
    <p:cSldViewPr snapToGrid="0" snapToObjects="1">
      <p:cViewPr varScale="1">
        <p:scale>
          <a:sx n="68" d="100"/>
          <a:sy n="68" d="100"/>
        </p:scale>
        <p:origin x="616" y="52"/>
      </p:cViewPr>
      <p:guideLst>
        <p:guide orient="horz" pos="2160"/>
        <p:guide orient="horz" pos="912"/>
        <p:guide orient="horz" pos="720"/>
        <p:guide orient="horz" pos="3744"/>
        <p:guide orient="horz" pos="1104"/>
        <p:guide pos="3839"/>
        <p:guide pos="384"/>
        <p:guide pos="7294"/>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orbe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63A3DD-7C70-C04D-A0AB-DF3E18FAA375}" type="datetimeFigureOut">
              <a:rPr lang="en-US" smtClean="0">
                <a:latin typeface="Corbel"/>
              </a:rPr>
              <a:t>7/11/2018</a:t>
            </a:fld>
            <a:endParaRPr lang="en-US" dirty="0">
              <a:latin typeface="Corbe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orbe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8F3097-495D-1241-AD6C-9F2FB2DC8339}" type="slidenum">
              <a:rPr lang="en-US" smtClean="0">
                <a:latin typeface="Corbel"/>
              </a:rPr>
              <a:t>‹#›</a:t>
            </a:fld>
            <a:endParaRPr lang="en-US" dirty="0">
              <a:latin typeface="Corbel"/>
            </a:endParaRPr>
          </a:p>
        </p:txBody>
      </p:sp>
    </p:spTree>
    <p:extLst>
      <p:ext uri="{BB962C8B-B14F-4D97-AF65-F5344CB8AC3E}">
        <p14:creationId xmlns:p14="http://schemas.microsoft.com/office/powerpoint/2010/main" val="21124327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orbe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orbel"/>
              </a:defRPr>
            </a:lvl1pPr>
          </a:lstStyle>
          <a:p>
            <a:fld id="{6C759D83-F0B0-A44E-865C-D659494CB32D}" type="datetimeFigureOut">
              <a:rPr lang="en-US" smtClean="0"/>
              <a:pPr/>
              <a:t>7/11/2018</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orbe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orbel"/>
              </a:defRPr>
            </a:lvl1pPr>
          </a:lstStyle>
          <a:p>
            <a:fld id="{FF46B7E1-4822-D64D-82B5-5688A8336587}" type="slidenum">
              <a:rPr lang="en-US" smtClean="0"/>
              <a:pPr/>
              <a:t>‹#›</a:t>
            </a:fld>
            <a:endParaRPr lang="en-US" dirty="0"/>
          </a:p>
        </p:txBody>
      </p:sp>
    </p:spTree>
    <p:extLst>
      <p:ext uri="{BB962C8B-B14F-4D97-AF65-F5344CB8AC3E}">
        <p14:creationId xmlns:p14="http://schemas.microsoft.com/office/powerpoint/2010/main" val="36908139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Corbel"/>
        <a:ea typeface="+mn-ea"/>
        <a:cs typeface="+mn-cs"/>
      </a:defRPr>
    </a:lvl1pPr>
    <a:lvl2pPr marL="457200" algn="l" defTabSz="457200" rtl="0" eaLnBrk="1" latinLnBrk="0" hangingPunct="1">
      <a:defRPr sz="1200" kern="1200">
        <a:solidFill>
          <a:schemeClr val="tx1"/>
        </a:solidFill>
        <a:latin typeface="Corbel"/>
        <a:ea typeface="+mn-ea"/>
        <a:cs typeface="+mn-cs"/>
      </a:defRPr>
    </a:lvl2pPr>
    <a:lvl3pPr marL="914400" algn="l" defTabSz="457200" rtl="0" eaLnBrk="1" latinLnBrk="0" hangingPunct="1">
      <a:defRPr sz="1200" kern="1200">
        <a:solidFill>
          <a:schemeClr val="tx1"/>
        </a:solidFill>
        <a:latin typeface="Corbel"/>
        <a:ea typeface="+mn-ea"/>
        <a:cs typeface="+mn-cs"/>
      </a:defRPr>
    </a:lvl3pPr>
    <a:lvl4pPr marL="1371600" algn="l" defTabSz="457200" rtl="0" eaLnBrk="1" latinLnBrk="0" hangingPunct="1">
      <a:defRPr sz="1200" kern="1200">
        <a:solidFill>
          <a:schemeClr val="tx1"/>
        </a:solidFill>
        <a:latin typeface="Corbel"/>
        <a:ea typeface="+mn-ea"/>
        <a:cs typeface="+mn-cs"/>
      </a:defRPr>
    </a:lvl4pPr>
    <a:lvl5pPr marL="1828800" algn="l" defTabSz="457200" rtl="0" eaLnBrk="1" latinLnBrk="0" hangingPunct="1">
      <a:defRPr sz="1200" kern="1200">
        <a:solidFill>
          <a:schemeClr val="tx1"/>
        </a:solidFill>
        <a:latin typeface="Corbe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7" name="Group 26"/>
          <p:cNvGrpSpPr/>
          <p:nvPr userDrawn="1"/>
        </p:nvGrpSpPr>
        <p:grpSpPr>
          <a:xfrm>
            <a:off x="0" y="0"/>
            <a:ext cx="10849849" cy="6858000"/>
            <a:chOff x="1215514" y="0"/>
            <a:chExt cx="10849849" cy="6858000"/>
          </a:xfrm>
        </p:grpSpPr>
        <p:pic>
          <p:nvPicPr>
            <p:cNvPr id="28" name="Picture 27" descr="red-RGB-hor-lores.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215514" y="0"/>
              <a:ext cx="3554436" cy="6858000"/>
            </a:xfrm>
            <a:prstGeom prst="rect">
              <a:avLst/>
            </a:prstGeom>
          </p:spPr>
        </p:pic>
        <p:cxnSp>
          <p:nvCxnSpPr>
            <p:cNvPr id="29" name="Straight Connector 28"/>
            <p:cNvCxnSpPr/>
            <p:nvPr userDrawn="1"/>
          </p:nvCxnSpPr>
          <p:spPr bwMode="auto">
            <a:xfrm>
              <a:off x="4727229" y="3574878"/>
              <a:ext cx="7338134" cy="0"/>
            </a:xfrm>
            <a:prstGeom prst="line">
              <a:avLst/>
            </a:prstGeom>
            <a:solidFill>
              <a:schemeClr val="accent1"/>
            </a:solidFill>
            <a:ln w="12700" cap="flat" cmpd="sng" algn="ctr">
              <a:solidFill>
                <a:srgbClr val="B1181E"/>
              </a:solidFill>
              <a:prstDash val="solid"/>
              <a:miter lim="800000"/>
              <a:headEnd type="none" w="med" len="med"/>
              <a:tailEnd type="none" w="lg" len="lg"/>
            </a:ln>
            <a:effectLst/>
          </p:spPr>
        </p:cxnSp>
      </p:grpSp>
      <p:sp>
        <p:nvSpPr>
          <p:cNvPr id="2" name="Title 1"/>
          <p:cNvSpPr>
            <a:spLocks noGrp="1"/>
          </p:cNvSpPr>
          <p:nvPr>
            <p:ph type="ctrTitle"/>
          </p:nvPr>
        </p:nvSpPr>
        <p:spPr>
          <a:xfrm>
            <a:off x="4751808" y="1929024"/>
            <a:ext cx="6098041" cy="1393825"/>
          </a:xfrm>
        </p:spPr>
        <p:txBody>
          <a:bodyPr>
            <a:noAutofit/>
          </a:bodyPr>
          <a:lstStyle>
            <a:lvl1pPr algn="r">
              <a:defRPr sz="3200"/>
            </a:lvl1pPr>
          </a:lstStyle>
          <a:p>
            <a:r>
              <a:rPr lang="en-US"/>
              <a:t>Click to edit Master title style</a:t>
            </a:r>
            <a:endParaRPr dirty="0"/>
          </a:p>
        </p:txBody>
      </p:sp>
      <p:sp>
        <p:nvSpPr>
          <p:cNvPr id="3" name="Subtitle 2"/>
          <p:cNvSpPr>
            <a:spLocks noGrp="1"/>
          </p:cNvSpPr>
          <p:nvPr>
            <p:ph type="subTitle" idx="1" hasCustomPrompt="1"/>
          </p:nvPr>
        </p:nvSpPr>
        <p:spPr>
          <a:xfrm>
            <a:off x="5866648" y="3869172"/>
            <a:ext cx="4983201" cy="381000"/>
          </a:xfrm>
        </p:spPr>
        <p:txBody>
          <a:bodyPr>
            <a:noAutofit/>
          </a:bodyPr>
          <a:lstStyle>
            <a:lvl1pPr marL="0" indent="0" algn="r">
              <a:spcBef>
                <a:spcPts val="0"/>
              </a:spcBef>
              <a:buNone/>
              <a:defRPr>
                <a:solidFill>
                  <a:srgbClr val="6A717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dirty="0"/>
              <a:t>Click to add presenter’s name</a:t>
            </a:r>
          </a:p>
        </p:txBody>
      </p:sp>
      <p:grpSp>
        <p:nvGrpSpPr>
          <p:cNvPr id="15" name="Group 14"/>
          <p:cNvGrpSpPr/>
          <p:nvPr/>
        </p:nvGrpSpPr>
        <p:grpSpPr>
          <a:xfrm>
            <a:off x="8683991" y="5458199"/>
            <a:ext cx="2165858" cy="816226"/>
            <a:chOff x="8683991" y="5119535"/>
            <a:chExt cx="2165858" cy="816226"/>
          </a:xfrm>
        </p:grpSpPr>
        <p:grpSp>
          <p:nvGrpSpPr>
            <p:cNvPr id="16" name="Group 15"/>
            <p:cNvGrpSpPr/>
            <p:nvPr userDrawn="1"/>
          </p:nvGrpSpPr>
          <p:grpSpPr>
            <a:xfrm>
              <a:off x="8683991" y="5119535"/>
              <a:ext cx="2165858" cy="428625"/>
              <a:chOff x="1219977" y="923925"/>
              <a:chExt cx="2165858" cy="428625"/>
            </a:xfrm>
          </p:grpSpPr>
          <p:sp>
            <p:nvSpPr>
              <p:cNvPr id="17"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18" name="Rectangle 6"/>
              <p:cNvSpPr>
                <a:spLocks noChangeArrowheads="1"/>
              </p:cNvSpPr>
              <p:nvPr/>
            </p:nvSpPr>
            <p:spPr bwMode="auto">
              <a:xfrm>
                <a:off x="2309728" y="952348"/>
                <a:ext cx="57415" cy="390538"/>
              </a:xfrm>
              <a:prstGeom prst="rect">
                <a:avLst/>
              </a:pr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19"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20"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21"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22"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23"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24"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grpSp>
        <p:pic>
          <p:nvPicPr>
            <p:cNvPr id="13" name="Picture 12" descr="Veritas_TII_taglin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83991" y="5692494"/>
              <a:ext cx="2165858" cy="243267"/>
            </a:xfrm>
            <a:prstGeom prst="rect">
              <a:avLst/>
            </a:prstGeom>
          </p:spPr>
        </p:pic>
      </p:grpSp>
    </p:spTree>
    <p:extLst>
      <p:ext uri="{BB962C8B-B14F-4D97-AF65-F5344CB8AC3E}">
        <p14:creationId xmlns:p14="http://schemas.microsoft.com/office/powerpoint/2010/main" val="283113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7" name="Date Placeholder 6"/>
          <p:cNvSpPr>
            <a:spLocks noGrp="1"/>
          </p:cNvSpPr>
          <p:nvPr>
            <p:ph type="dt" sz="half" idx="14"/>
          </p:nvPr>
        </p:nvSpPr>
        <p:spPr>
          <a:xfrm>
            <a:off x="4419005" y="6488684"/>
            <a:ext cx="1422030" cy="182880"/>
          </a:xfrm>
        </p:spPr>
        <p:txBody>
          <a:bodyPr/>
          <a:lstStyle/>
          <a:p>
            <a:r>
              <a:rPr lang="en-US"/>
              <a:t>Date</a:t>
            </a:r>
          </a:p>
        </p:txBody>
      </p:sp>
      <p:sp>
        <p:nvSpPr>
          <p:cNvPr id="9" name="Footer Placeholder 8"/>
          <p:cNvSpPr>
            <a:spLocks noGrp="1"/>
          </p:cNvSpPr>
          <p:nvPr>
            <p:ph type="ftr" sz="quarter" idx="15"/>
          </p:nvPr>
        </p:nvSpPr>
        <p:spPr>
          <a:xfrm>
            <a:off x="1122098" y="6488684"/>
            <a:ext cx="3191102" cy="182880"/>
          </a:xfrm>
        </p:spPr>
        <p:txBody>
          <a:bodyPr/>
          <a:lstStyle/>
          <a:p>
            <a:r>
              <a:rPr lang="en-US" dirty="0">
                <a:latin typeface="Corbel"/>
              </a:rPr>
              <a:t>Copyright © </a:t>
            </a:r>
            <a:r>
              <a:rPr lang="is-IS" dirty="0">
                <a:latin typeface="Corbel"/>
              </a:rPr>
              <a:t>2018</a:t>
            </a:r>
            <a:r>
              <a:rPr lang="en-US" dirty="0">
                <a:latin typeface="Corbel"/>
              </a:rPr>
              <a:t> Veritas Technologies</a:t>
            </a:r>
          </a:p>
        </p:txBody>
      </p:sp>
      <p:sp>
        <p:nvSpPr>
          <p:cNvPr id="10" name="Slide Number Placeholder 9"/>
          <p:cNvSpPr>
            <a:spLocks noGrp="1"/>
          </p:cNvSpPr>
          <p:nvPr>
            <p:ph type="sldNum" sz="quarter" idx="16"/>
          </p:nvPr>
        </p:nvSpPr>
        <p:spPr>
          <a:xfrm>
            <a:off x="614229" y="6488684"/>
            <a:ext cx="406294" cy="182880"/>
          </a:xfrm>
        </p:spPr>
        <p:txBody>
          <a:bodyPr/>
          <a:lstStyle/>
          <a:p>
            <a:pPr algn="l"/>
            <a:fld id="{C1960183-D323-4677-9D78-78D1D39B0029}" type="slidenum">
              <a:rPr lang="en-US" smtClean="0"/>
              <a:pPr algn="l"/>
              <a:t>‹#›</a:t>
            </a:fld>
            <a:endParaRPr lang="en-US"/>
          </a:p>
        </p:txBody>
      </p:sp>
      <p:sp>
        <p:nvSpPr>
          <p:cNvPr id="2" name="Title 1"/>
          <p:cNvSpPr>
            <a:spLocks noGrp="1"/>
          </p:cNvSpPr>
          <p:nvPr>
            <p:ph type="title"/>
          </p:nvPr>
        </p:nvSpPr>
        <p:spPr/>
        <p:txBody>
          <a:bodyPr/>
          <a:lstStyle/>
          <a:p>
            <a:r>
              <a:rPr lang="en-US"/>
              <a:t>Click to edit Master title style</a:t>
            </a:r>
            <a:endParaRPr dirty="0"/>
          </a:p>
        </p:txBody>
      </p:sp>
      <p:sp>
        <p:nvSpPr>
          <p:cNvPr id="8" name="Text Placeholder 7"/>
          <p:cNvSpPr>
            <a:spLocks noGrp="1"/>
          </p:cNvSpPr>
          <p:nvPr>
            <p:ph type="body" sz="quarter" idx="13" hasCustomPrompt="1"/>
          </p:nvPr>
        </p:nvSpPr>
        <p:spPr>
          <a:xfrm>
            <a:off x="609441" y="1168878"/>
            <a:ext cx="10969943" cy="332118"/>
          </a:xfrm>
        </p:spPr>
        <p:txBody>
          <a:bodyPr>
            <a:noAutofit/>
          </a:bodyPr>
          <a:lstStyle>
            <a:lvl1pPr marL="0" indent="0">
              <a:spcBef>
                <a:spcPts val="0"/>
              </a:spcBef>
              <a:buNone/>
              <a:defRPr sz="2000">
                <a:solidFill>
                  <a:schemeClr val="tx1">
                    <a:lumMod val="60000"/>
                    <a:lumOff val="40000"/>
                  </a:schemeClr>
                </a:solidFill>
              </a:defRPr>
            </a:lvl1pPr>
            <a:lvl2pPr marL="0" indent="0">
              <a:spcBef>
                <a:spcPts val="0"/>
              </a:spcBef>
              <a:buNone/>
              <a:defRPr sz="2400">
                <a:solidFill>
                  <a:schemeClr val="tx1">
                    <a:lumMod val="60000"/>
                    <a:lumOff val="40000"/>
                  </a:schemeClr>
                </a:solidFill>
              </a:defRPr>
            </a:lvl2pPr>
            <a:lvl3pPr marL="0" indent="0">
              <a:spcBef>
                <a:spcPts val="0"/>
              </a:spcBef>
              <a:buNone/>
              <a:defRPr sz="2400">
                <a:solidFill>
                  <a:schemeClr val="tx1">
                    <a:lumMod val="60000"/>
                    <a:lumOff val="40000"/>
                  </a:schemeClr>
                </a:solidFill>
              </a:defRPr>
            </a:lvl3pPr>
            <a:lvl4pPr marL="0" indent="0">
              <a:spcBef>
                <a:spcPts val="0"/>
              </a:spcBef>
              <a:buNone/>
              <a:defRPr sz="2400">
                <a:solidFill>
                  <a:schemeClr val="tx1">
                    <a:lumMod val="60000"/>
                    <a:lumOff val="40000"/>
                  </a:schemeClr>
                </a:solidFill>
              </a:defRPr>
            </a:lvl4pPr>
            <a:lvl5pPr marL="0" indent="0">
              <a:spcBef>
                <a:spcPts val="0"/>
              </a:spcBef>
              <a:buNone/>
              <a:defRPr sz="2400">
                <a:solidFill>
                  <a:schemeClr val="tx1">
                    <a:lumMod val="60000"/>
                    <a:lumOff val="40000"/>
                  </a:schemeClr>
                </a:solidFill>
              </a:defRPr>
            </a:lvl5pPr>
            <a:lvl6pPr marL="0" indent="0">
              <a:spcBef>
                <a:spcPts val="0"/>
              </a:spcBef>
              <a:buNone/>
              <a:defRPr sz="2400">
                <a:solidFill>
                  <a:schemeClr val="tx1">
                    <a:lumMod val="60000"/>
                    <a:lumOff val="40000"/>
                  </a:schemeClr>
                </a:solidFill>
              </a:defRPr>
            </a:lvl6pPr>
            <a:lvl7pPr marL="0" indent="0">
              <a:spcBef>
                <a:spcPts val="0"/>
              </a:spcBef>
              <a:buNone/>
              <a:defRPr sz="2400">
                <a:solidFill>
                  <a:schemeClr val="tx1">
                    <a:lumMod val="60000"/>
                    <a:lumOff val="40000"/>
                  </a:schemeClr>
                </a:solidFill>
              </a:defRPr>
            </a:lvl7pPr>
            <a:lvl8pPr marL="0" indent="0">
              <a:spcBef>
                <a:spcPts val="0"/>
              </a:spcBef>
              <a:buNone/>
              <a:defRPr sz="2400">
                <a:solidFill>
                  <a:schemeClr val="tx1">
                    <a:lumMod val="60000"/>
                    <a:lumOff val="40000"/>
                  </a:schemeClr>
                </a:solidFill>
              </a:defRPr>
            </a:lvl8pPr>
            <a:lvl9pPr marL="0" indent="0">
              <a:spcBef>
                <a:spcPts val="0"/>
              </a:spcBef>
              <a:buNone/>
              <a:defRPr sz="2400">
                <a:solidFill>
                  <a:schemeClr val="tx1">
                    <a:lumMod val="60000"/>
                    <a:lumOff val="40000"/>
                  </a:schemeClr>
                </a:solidFill>
              </a:defRPr>
            </a:lvl9pPr>
          </a:lstStyle>
          <a:p>
            <a:pPr lvl="0"/>
            <a:r>
              <a:rPr dirty="0"/>
              <a:t>Click to </a:t>
            </a:r>
            <a:r>
              <a:rPr lang="en-US" dirty="0"/>
              <a:t>add subtitle</a:t>
            </a:r>
            <a:endParaRPr dirty="0"/>
          </a:p>
        </p:txBody>
      </p:sp>
      <p:sp>
        <p:nvSpPr>
          <p:cNvPr id="3" name="Content Placeholder 2"/>
          <p:cNvSpPr>
            <a:spLocks noGrp="1"/>
          </p:cNvSpPr>
          <p:nvPr>
            <p:ph idx="1"/>
          </p:nvPr>
        </p:nvSpPr>
        <p:spPr>
          <a:xfrm>
            <a:off x="609441" y="1752601"/>
            <a:ext cx="10969943" cy="41910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382196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6" name="Date Placeholder 5"/>
          <p:cNvSpPr>
            <a:spLocks noGrp="1"/>
          </p:cNvSpPr>
          <p:nvPr>
            <p:ph type="dt" sz="half" idx="10"/>
          </p:nvPr>
        </p:nvSpPr>
        <p:spPr/>
        <p:txBody>
          <a:bodyPr/>
          <a:lstStyle/>
          <a:p>
            <a:r>
              <a:rPr lang="en-US"/>
              <a:t>Date</a:t>
            </a:r>
          </a:p>
        </p:txBody>
      </p:sp>
      <p:sp>
        <p:nvSpPr>
          <p:cNvPr id="7" name="Footer Placeholder 6"/>
          <p:cNvSpPr>
            <a:spLocks noGrp="1"/>
          </p:cNvSpPr>
          <p:nvPr>
            <p:ph type="ftr" sz="quarter" idx="11"/>
          </p:nvPr>
        </p:nvSpPr>
        <p:spPr/>
        <p:txBody>
          <a:bodyPr/>
          <a:lstStyle/>
          <a:p>
            <a:r>
              <a:rPr lang="en-US" dirty="0">
                <a:latin typeface="Corbel"/>
              </a:rPr>
              <a:t>Copyright © </a:t>
            </a:r>
            <a:r>
              <a:rPr lang="is-IS" dirty="0">
                <a:latin typeface="Corbel"/>
              </a:rPr>
              <a:t>2018</a:t>
            </a:r>
            <a:r>
              <a:rPr lang="en-US" dirty="0">
                <a:latin typeface="Corbel"/>
              </a:rPr>
              <a:t> Veritas Technologies</a:t>
            </a:r>
          </a:p>
        </p:txBody>
      </p:sp>
      <p:sp>
        <p:nvSpPr>
          <p:cNvPr id="8" name="Slide Number Placeholder 7"/>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405412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Text Placeholder 6"/>
          <p:cNvSpPr>
            <a:spLocks noGrp="1"/>
          </p:cNvSpPr>
          <p:nvPr>
            <p:ph type="body" sz="quarter" idx="13" hasCustomPrompt="1"/>
          </p:nvPr>
        </p:nvSpPr>
        <p:spPr>
          <a:xfrm>
            <a:off x="609441" y="1168878"/>
            <a:ext cx="10969943" cy="332118"/>
          </a:xfrm>
        </p:spPr>
        <p:txBody>
          <a:bodyPr>
            <a:noAutofit/>
          </a:bodyPr>
          <a:lstStyle>
            <a:lvl1pPr marL="0" indent="0">
              <a:spcBef>
                <a:spcPts val="0"/>
              </a:spcBef>
              <a:buNone/>
              <a:defRPr sz="2000">
                <a:solidFill>
                  <a:schemeClr val="tx1">
                    <a:lumMod val="60000"/>
                    <a:lumOff val="40000"/>
                  </a:schemeClr>
                </a:solidFill>
              </a:defRPr>
            </a:lvl1pPr>
            <a:lvl2pPr marL="0" indent="0">
              <a:spcBef>
                <a:spcPts val="0"/>
              </a:spcBef>
              <a:buNone/>
              <a:defRPr sz="2400">
                <a:solidFill>
                  <a:schemeClr val="tx1">
                    <a:lumMod val="60000"/>
                    <a:lumOff val="40000"/>
                  </a:schemeClr>
                </a:solidFill>
              </a:defRPr>
            </a:lvl2pPr>
            <a:lvl3pPr marL="0" indent="0">
              <a:spcBef>
                <a:spcPts val="0"/>
              </a:spcBef>
              <a:buNone/>
              <a:defRPr sz="2400">
                <a:solidFill>
                  <a:schemeClr val="tx1">
                    <a:lumMod val="60000"/>
                    <a:lumOff val="40000"/>
                  </a:schemeClr>
                </a:solidFill>
              </a:defRPr>
            </a:lvl3pPr>
            <a:lvl4pPr marL="0" indent="0">
              <a:spcBef>
                <a:spcPts val="0"/>
              </a:spcBef>
              <a:buNone/>
              <a:defRPr sz="2400">
                <a:solidFill>
                  <a:schemeClr val="tx1">
                    <a:lumMod val="60000"/>
                    <a:lumOff val="40000"/>
                  </a:schemeClr>
                </a:solidFill>
              </a:defRPr>
            </a:lvl4pPr>
            <a:lvl5pPr marL="0" indent="0">
              <a:spcBef>
                <a:spcPts val="0"/>
              </a:spcBef>
              <a:buNone/>
              <a:defRPr sz="2400">
                <a:solidFill>
                  <a:schemeClr val="tx1">
                    <a:lumMod val="60000"/>
                    <a:lumOff val="40000"/>
                  </a:schemeClr>
                </a:solidFill>
              </a:defRPr>
            </a:lvl5pPr>
            <a:lvl6pPr marL="0" indent="0">
              <a:spcBef>
                <a:spcPts val="0"/>
              </a:spcBef>
              <a:buNone/>
              <a:defRPr sz="2400">
                <a:solidFill>
                  <a:schemeClr val="tx1">
                    <a:lumMod val="60000"/>
                    <a:lumOff val="40000"/>
                  </a:schemeClr>
                </a:solidFill>
              </a:defRPr>
            </a:lvl6pPr>
            <a:lvl7pPr marL="0" indent="0">
              <a:spcBef>
                <a:spcPts val="0"/>
              </a:spcBef>
              <a:buNone/>
              <a:defRPr sz="2400">
                <a:solidFill>
                  <a:schemeClr val="tx1">
                    <a:lumMod val="60000"/>
                    <a:lumOff val="40000"/>
                  </a:schemeClr>
                </a:solidFill>
              </a:defRPr>
            </a:lvl7pPr>
            <a:lvl8pPr marL="0" indent="0">
              <a:spcBef>
                <a:spcPts val="0"/>
              </a:spcBef>
              <a:buNone/>
              <a:defRPr sz="2400">
                <a:solidFill>
                  <a:schemeClr val="tx1">
                    <a:lumMod val="60000"/>
                    <a:lumOff val="40000"/>
                  </a:schemeClr>
                </a:solidFill>
              </a:defRPr>
            </a:lvl8pPr>
            <a:lvl9pPr marL="0" indent="0">
              <a:spcBef>
                <a:spcPts val="0"/>
              </a:spcBef>
              <a:buNone/>
              <a:defRPr sz="2400">
                <a:solidFill>
                  <a:schemeClr val="tx1">
                    <a:lumMod val="60000"/>
                    <a:lumOff val="40000"/>
                  </a:schemeClr>
                </a:solidFill>
              </a:defRPr>
            </a:lvl9pPr>
          </a:lstStyle>
          <a:p>
            <a:pPr lvl="0"/>
            <a:r>
              <a:rPr dirty="0"/>
              <a:t>Click to </a:t>
            </a:r>
            <a:r>
              <a:rPr lang="en-US" dirty="0"/>
              <a:t>add subtitle</a:t>
            </a:r>
            <a:endParaRPr dirty="0"/>
          </a:p>
        </p:txBody>
      </p:sp>
      <p:sp>
        <p:nvSpPr>
          <p:cNvPr id="6" name="Date Placeholder 5"/>
          <p:cNvSpPr>
            <a:spLocks noGrp="1"/>
          </p:cNvSpPr>
          <p:nvPr>
            <p:ph type="dt" sz="half" idx="14"/>
          </p:nvPr>
        </p:nvSpPr>
        <p:spPr/>
        <p:txBody>
          <a:bodyPr/>
          <a:lstStyle/>
          <a:p>
            <a:r>
              <a:rPr lang="en-US"/>
              <a:t>Date</a:t>
            </a:r>
          </a:p>
        </p:txBody>
      </p:sp>
      <p:sp>
        <p:nvSpPr>
          <p:cNvPr id="8" name="Footer Placeholder 7"/>
          <p:cNvSpPr>
            <a:spLocks noGrp="1"/>
          </p:cNvSpPr>
          <p:nvPr>
            <p:ph type="ftr" sz="quarter" idx="15"/>
          </p:nvPr>
        </p:nvSpPr>
        <p:spPr/>
        <p:txBody>
          <a:bodyPr/>
          <a:lstStyle/>
          <a:p>
            <a:r>
              <a:rPr lang="en-US" dirty="0">
                <a:latin typeface="Corbel"/>
              </a:rPr>
              <a:t>Copyright © </a:t>
            </a:r>
            <a:r>
              <a:rPr lang="is-IS" dirty="0">
                <a:latin typeface="Corbel"/>
              </a:rPr>
              <a:t>2018</a:t>
            </a:r>
            <a:r>
              <a:rPr lang="en-US" dirty="0">
                <a:latin typeface="Corbel"/>
              </a:rPr>
              <a:t> Veritas Technologies</a:t>
            </a:r>
          </a:p>
        </p:txBody>
      </p:sp>
      <p:sp>
        <p:nvSpPr>
          <p:cNvPr id="9" name="Slide Number Placeholder 8"/>
          <p:cNvSpPr>
            <a:spLocks noGrp="1"/>
          </p:cNvSpPr>
          <p:nvPr>
            <p:ph type="sldNum" sz="quarter" idx="16"/>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291939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Date</a:t>
            </a:r>
          </a:p>
        </p:txBody>
      </p:sp>
      <p:sp>
        <p:nvSpPr>
          <p:cNvPr id="6" name="Footer Placeholder 5"/>
          <p:cNvSpPr>
            <a:spLocks noGrp="1"/>
          </p:cNvSpPr>
          <p:nvPr>
            <p:ph type="ftr" sz="quarter" idx="11"/>
          </p:nvPr>
        </p:nvSpPr>
        <p:spPr/>
        <p:txBody>
          <a:bodyPr/>
          <a:lstStyle/>
          <a:p>
            <a:r>
              <a:rPr lang="en-US" dirty="0">
                <a:latin typeface="Corbel"/>
              </a:rPr>
              <a:t>Copyright © </a:t>
            </a:r>
            <a:r>
              <a:rPr lang="is-IS" dirty="0">
                <a:latin typeface="Corbel"/>
              </a:rPr>
              <a:t>2018</a:t>
            </a:r>
            <a:r>
              <a:rPr lang="en-US" dirty="0">
                <a:latin typeface="Corbel"/>
              </a:rPr>
              <a:t> Veritas Technologies</a:t>
            </a:r>
          </a:p>
        </p:txBody>
      </p:sp>
      <p:sp>
        <p:nvSpPr>
          <p:cNvPr id="7" name="Slide Number Placeholder 6"/>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118932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4" y="304800"/>
            <a:ext cx="10969940" cy="838200"/>
          </a:xfrm>
        </p:spPr>
        <p:txBody>
          <a:bodyPr/>
          <a:lstStyle/>
          <a:p>
            <a:r>
              <a:rPr lang="en-US"/>
              <a:t>Click to edit Master title style</a:t>
            </a:r>
            <a:endParaRPr/>
          </a:p>
        </p:txBody>
      </p:sp>
      <p:sp>
        <p:nvSpPr>
          <p:cNvPr id="3" name="Content Placeholder 2"/>
          <p:cNvSpPr>
            <a:spLocks noGrp="1"/>
          </p:cNvSpPr>
          <p:nvPr>
            <p:ph sz="half" idx="1"/>
          </p:nvPr>
        </p:nvSpPr>
        <p:spPr>
          <a:xfrm>
            <a:off x="609441" y="1447801"/>
            <a:ext cx="5241195" cy="4495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38189" y="1447801"/>
            <a:ext cx="5241195" cy="4495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7"/>
          <p:cNvSpPr>
            <a:spLocks noGrp="1"/>
          </p:cNvSpPr>
          <p:nvPr>
            <p:ph type="dt" sz="half" idx="10"/>
          </p:nvPr>
        </p:nvSpPr>
        <p:spPr/>
        <p:txBody>
          <a:bodyPr/>
          <a:lstStyle/>
          <a:p>
            <a:r>
              <a:rPr lang="en-US"/>
              <a:t>Date</a:t>
            </a:r>
            <a:endParaRPr lang="en-US" dirty="0"/>
          </a:p>
        </p:txBody>
      </p:sp>
      <p:sp>
        <p:nvSpPr>
          <p:cNvPr id="9" name="Footer Placeholder 8"/>
          <p:cNvSpPr>
            <a:spLocks noGrp="1"/>
          </p:cNvSpPr>
          <p:nvPr>
            <p:ph type="ftr" sz="quarter" idx="11"/>
          </p:nvPr>
        </p:nvSpPr>
        <p:spPr/>
        <p:txBody>
          <a:bodyPr/>
          <a:lstStyle/>
          <a:p>
            <a:r>
              <a:rPr lang="en-US" dirty="0">
                <a:latin typeface="Corbel"/>
              </a:rPr>
              <a:t>Copyright © </a:t>
            </a:r>
            <a:r>
              <a:rPr lang="is-IS" dirty="0">
                <a:latin typeface="Corbel"/>
              </a:rPr>
              <a:t>2018</a:t>
            </a:r>
            <a:r>
              <a:rPr lang="en-US" dirty="0">
                <a:latin typeface="Corbel"/>
              </a:rPr>
              <a:t> Veritas Technologies.</a:t>
            </a:r>
          </a:p>
        </p:txBody>
      </p:sp>
      <p:sp>
        <p:nvSpPr>
          <p:cNvPr id="10" name="Slide Number Placeholder 9"/>
          <p:cNvSpPr>
            <a:spLocks noGrp="1"/>
          </p:cNvSpPr>
          <p:nvPr>
            <p:ph type="sldNum" sz="quarter" idx="12"/>
          </p:nvPr>
        </p:nvSpPr>
        <p:spPr/>
        <p:txBody>
          <a:bodyPr/>
          <a:lstStyle/>
          <a:p>
            <a:pPr algn="l"/>
            <a:fld id="{C1960183-D323-4677-9D78-78D1D39B0029}" type="slidenum">
              <a:rPr lang="uk-UA" smtClean="0"/>
              <a:pPr algn="l"/>
              <a:t>‹#›</a:t>
            </a:fld>
            <a:endParaRPr lang="uk-UA" dirty="0"/>
          </a:p>
        </p:txBody>
      </p:sp>
    </p:spTree>
    <p:extLst>
      <p:ext uri="{BB962C8B-B14F-4D97-AF65-F5344CB8AC3E}">
        <p14:creationId xmlns:p14="http://schemas.microsoft.com/office/powerpoint/2010/main" val="2643523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4" y="304800"/>
            <a:ext cx="10969940" cy="8382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09441" y="1371601"/>
            <a:ext cx="5241195" cy="609599"/>
          </a:xfrm>
        </p:spPr>
        <p:txBody>
          <a:bodyPr anchor="ctr">
            <a:no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441" y="2057400"/>
            <a:ext cx="5241195" cy="38862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38189" y="1371600"/>
            <a:ext cx="5241195" cy="612648"/>
          </a:xfrm>
        </p:spPr>
        <p:txBody>
          <a:bodyPr anchor="ctr">
            <a:no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38189" y="2057400"/>
            <a:ext cx="5241195" cy="38862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0" name="Date Placeholder 9"/>
          <p:cNvSpPr>
            <a:spLocks noGrp="1"/>
          </p:cNvSpPr>
          <p:nvPr>
            <p:ph type="dt" sz="half" idx="10"/>
          </p:nvPr>
        </p:nvSpPr>
        <p:spPr/>
        <p:txBody>
          <a:bodyPr/>
          <a:lstStyle/>
          <a:p>
            <a:r>
              <a:rPr lang="en-US"/>
              <a:t>Date</a:t>
            </a:r>
          </a:p>
        </p:txBody>
      </p:sp>
      <p:sp>
        <p:nvSpPr>
          <p:cNvPr id="11" name="Footer Placeholder 10"/>
          <p:cNvSpPr>
            <a:spLocks noGrp="1"/>
          </p:cNvSpPr>
          <p:nvPr>
            <p:ph type="ftr" sz="quarter" idx="11"/>
          </p:nvPr>
        </p:nvSpPr>
        <p:spPr/>
        <p:txBody>
          <a:bodyPr/>
          <a:lstStyle/>
          <a:p>
            <a:r>
              <a:rPr lang="en-US" dirty="0">
                <a:latin typeface="Corbel"/>
              </a:rPr>
              <a:t>Copyright © </a:t>
            </a:r>
            <a:r>
              <a:rPr lang="is-IS" dirty="0">
                <a:latin typeface="Corbel"/>
              </a:rPr>
              <a:t>2018</a:t>
            </a:r>
            <a:r>
              <a:rPr lang="en-US" dirty="0">
                <a:latin typeface="Corbel"/>
              </a:rPr>
              <a:t> Veritas Technologies</a:t>
            </a:r>
          </a:p>
        </p:txBody>
      </p:sp>
      <p:sp>
        <p:nvSpPr>
          <p:cNvPr id="12" name="Slide Number Placeholder 11"/>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229039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609441" y="1447800"/>
            <a:ext cx="7313771" cy="4495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288401" y="1447800"/>
            <a:ext cx="3290983" cy="4495801"/>
          </a:xfrm>
        </p:spPr>
        <p:txBody>
          <a:bodyPr>
            <a:no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Date Placeholder 1"/>
          <p:cNvSpPr>
            <a:spLocks noGrp="1"/>
          </p:cNvSpPr>
          <p:nvPr>
            <p:ph type="dt" sz="half" idx="10"/>
          </p:nvPr>
        </p:nvSpPr>
        <p:spPr/>
        <p:txBody>
          <a:bodyPr/>
          <a:lstStyle/>
          <a:p>
            <a:r>
              <a:rPr lang="en-US"/>
              <a:t>Date</a:t>
            </a:r>
          </a:p>
        </p:txBody>
      </p:sp>
      <p:sp>
        <p:nvSpPr>
          <p:cNvPr id="9" name="Footer Placeholder 8"/>
          <p:cNvSpPr>
            <a:spLocks noGrp="1"/>
          </p:cNvSpPr>
          <p:nvPr>
            <p:ph type="ftr" sz="quarter" idx="11"/>
          </p:nvPr>
        </p:nvSpPr>
        <p:spPr/>
        <p:txBody>
          <a:bodyPr/>
          <a:lstStyle/>
          <a:p>
            <a:r>
              <a:rPr lang="en-US" dirty="0">
                <a:latin typeface="Corbel"/>
              </a:rPr>
              <a:t>Copyright © </a:t>
            </a:r>
            <a:r>
              <a:rPr lang="is-IS" dirty="0">
                <a:latin typeface="Corbel"/>
              </a:rPr>
              <a:t>2018</a:t>
            </a:r>
            <a:r>
              <a:rPr lang="en-US" dirty="0">
                <a:latin typeface="Corbel"/>
              </a:rPr>
              <a:t> Veritas Technologies</a:t>
            </a:r>
          </a:p>
        </p:txBody>
      </p:sp>
      <p:sp>
        <p:nvSpPr>
          <p:cNvPr id="10" name="Slide Number Placeholder 9"/>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216132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dirty="0"/>
          </a:p>
        </p:txBody>
      </p:sp>
      <p:sp>
        <p:nvSpPr>
          <p:cNvPr id="3" name="Picture Placeholder 2"/>
          <p:cNvSpPr>
            <a:spLocks noGrp="1"/>
          </p:cNvSpPr>
          <p:nvPr>
            <p:ph type="pic" idx="1" hasCustomPrompt="1"/>
          </p:nvPr>
        </p:nvSpPr>
        <p:spPr>
          <a:xfrm>
            <a:off x="2" y="1447800"/>
            <a:ext cx="7838053" cy="3840480"/>
          </a:xfrm>
          <a:solidFill>
            <a:schemeClr val="bg2"/>
          </a:solidFill>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t>Drag picture to placeholder or click icon to add</a:t>
            </a:r>
          </a:p>
        </p:txBody>
      </p:sp>
      <p:sp>
        <p:nvSpPr>
          <p:cNvPr id="4" name="Text Placeholder 3"/>
          <p:cNvSpPr>
            <a:spLocks noGrp="1"/>
          </p:cNvSpPr>
          <p:nvPr>
            <p:ph type="body" sz="half" idx="2"/>
          </p:nvPr>
        </p:nvSpPr>
        <p:spPr>
          <a:xfrm>
            <a:off x="8288401" y="1447801"/>
            <a:ext cx="3290983" cy="3840480"/>
          </a:xfrm>
        </p:spPr>
        <p:txBody>
          <a:bodyPr>
            <a:no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Date Placeholder 1"/>
          <p:cNvSpPr>
            <a:spLocks noGrp="1"/>
          </p:cNvSpPr>
          <p:nvPr>
            <p:ph type="dt" sz="half" idx="10"/>
          </p:nvPr>
        </p:nvSpPr>
        <p:spPr/>
        <p:txBody>
          <a:bodyPr/>
          <a:lstStyle/>
          <a:p>
            <a:r>
              <a:rPr lang="en-US"/>
              <a:t>Date</a:t>
            </a:r>
          </a:p>
        </p:txBody>
      </p:sp>
      <p:sp>
        <p:nvSpPr>
          <p:cNvPr id="9" name="Footer Placeholder 8"/>
          <p:cNvSpPr>
            <a:spLocks noGrp="1"/>
          </p:cNvSpPr>
          <p:nvPr>
            <p:ph type="ftr" sz="quarter" idx="11"/>
          </p:nvPr>
        </p:nvSpPr>
        <p:spPr/>
        <p:txBody>
          <a:bodyPr/>
          <a:lstStyle/>
          <a:p>
            <a:r>
              <a:rPr lang="en-US" dirty="0">
                <a:latin typeface="Corbel"/>
              </a:rPr>
              <a:t>Copyright © </a:t>
            </a:r>
            <a:r>
              <a:rPr lang="is-IS" dirty="0">
                <a:latin typeface="Corbel"/>
              </a:rPr>
              <a:t>2018</a:t>
            </a:r>
            <a:r>
              <a:rPr lang="en-US" dirty="0">
                <a:latin typeface="Corbel"/>
              </a:rPr>
              <a:t> Veritas Technologies</a:t>
            </a:r>
          </a:p>
        </p:txBody>
      </p:sp>
      <p:sp>
        <p:nvSpPr>
          <p:cNvPr id="10" name="Slide Number Placeholder 9"/>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243173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11" name="Freeform 6"/>
          <p:cNvSpPr>
            <a:spLocks noEditPoints="1"/>
          </p:cNvSpPr>
          <p:nvPr/>
        </p:nvSpPr>
        <p:spPr bwMode="ltGray">
          <a:xfrm>
            <a:off x="1676429" y="1355379"/>
            <a:ext cx="458956" cy="406469"/>
          </a:xfrm>
          <a:custGeom>
            <a:avLst/>
            <a:gdLst>
              <a:gd name="T0" fmla="*/ 1445 w 6269"/>
              <a:gd name="T1" fmla="*/ 3135 h 5547"/>
              <a:gd name="T2" fmla="*/ 2412 w 6269"/>
              <a:gd name="T3" fmla="*/ 3135 h 5547"/>
              <a:gd name="T4" fmla="*/ 2412 w 6269"/>
              <a:gd name="T5" fmla="*/ 5547 h 5547"/>
              <a:gd name="T6" fmla="*/ 0 w 6269"/>
              <a:gd name="T7" fmla="*/ 5547 h 5547"/>
              <a:gd name="T8" fmla="*/ 0 w 6269"/>
              <a:gd name="T9" fmla="*/ 3454 h 5547"/>
              <a:gd name="T10" fmla="*/ 132 w 6269"/>
              <a:gd name="T11" fmla="*/ 1742 h 5547"/>
              <a:gd name="T12" fmla="*/ 771 w 6269"/>
              <a:gd name="T13" fmla="*/ 754 h 5547"/>
              <a:gd name="T14" fmla="*/ 2412 w 6269"/>
              <a:gd name="T15" fmla="*/ 0 h 5547"/>
              <a:gd name="T16" fmla="*/ 2412 w 6269"/>
              <a:gd name="T17" fmla="*/ 596 h 5547"/>
              <a:gd name="T18" fmla="*/ 1445 w 6269"/>
              <a:gd name="T19" fmla="*/ 2498 h 5547"/>
              <a:gd name="T20" fmla="*/ 1445 w 6269"/>
              <a:gd name="T21" fmla="*/ 3135 h 5547"/>
              <a:gd name="T22" fmla="*/ 5302 w 6269"/>
              <a:gd name="T23" fmla="*/ 3135 h 5547"/>
              <a:gd name="T24" fmla="*/ 6269 w 6269"/>
              <a:gd name="T25" fmla="*/ 3135 h 5547"/>
              <a:gd name="T26" fmla="*/ 6269 w 6269"/>
              <a:gd name="T27" fmla="*/ 5547 h 5547"/>
              <a:gd name="T28" fmla="*/ 3857 w 6269"/>
              <a:gd name="T29" fmla="*/ 5547 h 5547"/>
              <a:gd name="T30" fmla="*/ 3857 w 6269"/>
              <a:gd name="T31" fmla="*/ 3454 h 5547"/>
              <a:gd name="T32" fmla="*/ 3989 w 6269"/>
              <a:gd name="T33" fmla="*/ 1742 h 5547"/>
              <a:gd name="T34" fmla="*/ 4629 w 6269"/>
              <a:gd name="T35" fmla="*/ 754 h 5547"/>
              <a:gd name="T36" fmla="*/ 6269 w 6269"/>
              <a:gd name="T37" fmla="*/ 0 h 5547"/>
              <a:gd name="T38" fmla="*/ 6269 w 6269"/>
              <a:gd name="T39" fmla="*/ 596 h 5547"/>
              <a:gd name="T40" fmla="*/ 5302 w 6269"/>
              <a:gd name="T41" fmla="*/ 2498 h 5547"/>
              <a:gd name="T42" fmla="*/ 5302 w 6269"/>
              <a:gd name="T43" fmla="*/ 3135 h 5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69" h="5547">
                <a:moveTo>
                  <a:pt x="1445" y="3135"/>
                </a:moveTo>
                <a:lnTo>
                  <a:pt x="2412" y="3135"/>
                </a:lnTo>
                <a:lnTo>
                  <a:pt x="2412" y="5547"/>
                </a:lnTo>
                <a:lnTo>
                  <a:pt x="0" y="5547"/>
                </a:lnTo>
                <a:lnTo>
                  <a:pt x="0" y="3454"/>
                </a:lnTo>
                <a:cubicBezTo>
                  <a:pt x="0" y="2626"/>
                  <a:pt x="44" y="2055"/>
                  <a:pt x="132" y="1742"/>
                </a:cubicBezTo>
                <a:cubicBezTo>
                  <a:pt x="219" y="1429"/>
                  <a:pt x="433" y="1099"/>
                  <a:pt x="771" y="754"/>
                </a:cubicBezTo>
                <a:cubicBezTo>
                  <a:pt x="1227" y="291"/>
                  <a:pt x="1774" y="40"/>
                  <a:pt x="2412" y="0"/>
                </a:cubicBezTo>
                <a:lnTo>
                  <a:pt x="2412" y="596"/>
                </a:lnTo>
                <a:cubicBezTo>
                  <a:pt x="1767" y="648"/>
                  <a:pt x="1445" y="1282"/>
                  <a:pt x="1445" y="2498"/>
                </a:cubicBezTo>
                <a:lnTo>
                  <a:pt x="1445" y="3135"/>
                </a:lnTo>
                <a:close/>
                <a:moveTo>
                  <a:pt x="5302" y="3135"/>
                </a:moveTo>
                <a:lnTo>
                  <a:pt x="6269" y="3135"/>
                </a:lnTo>
                <a:lnTo>
                  <a:pt x="6269" y="5547"/>
                </a:lnTo>
                <a:lnTo>
                  <a:pt x="3857" y="5547"/>
                </a:lnTo>
                <a:lnTo>
                  <a:pt x="3857" y="3454"/>
                </a:lnTo>
                <a:cubicBezTo>
                  <a:pt x="3857" y="2619"/>
                  <a:pt x="3901" y="2048"/>
                  <a:pt x="3989" y="1742"/>
                </a:cubicBezTo>
                <a:cubicBezTo>
                  <a:pt x="4077" y="1435"/>
                  <a:pt x="4290" y="1106"/>
                  <a:pt x="4629" y="754"/>
                </a:cubicBezTo>
                <a:cubicBezTo>
                  <a:pt x="5084" y="291"/>
                  <a:pt x="5631" y="40"/>
                  <a:pt x="6269" y="0"/>
                </a:cubicBezTo>
                <a:lnTo>
                  <a:pt x="6269" y="596"/>
                </a:lnTo>
                <a:cubicBezTo>
                  <a:pt x="5625" y="648"/>
                  <a:pt x="5302" y="1282"/>
                  <a:pt x="5302" y="2498"/>
                </a:cubicBezTo>
                <a:lnTo>
                  <a:pt x="5302" y="3135"/>
                </a:lnTo>
                <a:close/>
              </a:path>
            </a:pathLst>
          </a:custGeom>
          <a:solidFill>
            <a:srgbClr val="B1181E"/>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8" name="Text Placeholder 7"/>
          <p:cNvSpPr>
            <a:spLocks noGrp="1"/>
          </p:cNvSpPr>
          <p:nvPr>
            <p:ph type="body" sz="quarter" idx="13" hasCustomPrompt="1"/>
          </p:nvPr>
        </p:nvSpPr>
        <p:spPr>
          <a:xfrm>
            <a:off x="2336194" y="1371601"/>
            <a:ext cx="7516439" cy="1981200"/>
          </a:xfrm>
        </p:spPr>
        <p:txBody>
          <a:bodyPr>
            <a:noAutofit/>
          </a:bodyPr>
          <a:lstStyle>
            <a:lvl1pPr marL="0" indent="0">
              <a:lnSpc>
                <a:spcPct val="110000"/>
              </a:lnSpc>
              <a:spcBef>
                <a:spcPts val="0"/>
              </a:spcBef>
              <a:buNone/>
              <a:defRPr sz="2800" b="1" baseline="0"/>
            </a:lvl1pPr>
            <a:lvl2pPr marL="0" indent="0">
              <a:spcBef>
                <a:spcPts val="0"/>
              </a:spcBef>
              <a:buNone/>
              <a:defRPr sz="2800" b="1"/>
            </a:lvl2pPr>
            <a:lvl3pPr marL="0" indent="0">
              <a:spcBef>
                <a:spcPts val="0"/>
              </a:spcBef>
              <a:buNone/>
              <a:defRPr sz="2800" b="1"/>
            </a:lvl3pPr>
            <a:lvl4pPr marL="0" indent="0">
              <a:spcBef>
                <a:spcPts val="0"/>
              </a:spcBef>
              <a:buNone/>
              <a:defRPr sz="2800" b="1"/>
            </a:lvl4pPr>
            <a:lvl5pPr marL="0" indent="0">
              <a:spcBef>
                <a:spcPts val="0"/>
              </a:spcBef>
              <a:buNone/>
              <a:defRPr sz="2800" b="1"/>
            </a:lvl5pPr>
            <a:lvl6pPr marL="0" indent="0">
              <a:spcBef>
                <a:spcPts val="0"/>
              </a:spcBef>
              <a:buNone/>
              <a:defRPr sz="2800" b="1"/>
            </a:lvl6pPr>
            <a:lvl7pPr marL="0" indent="0">
              <a:spcBef>
                <a:spcPts val="0"/>
              </a:spcBef>
              <a:buNone/>
              <a:defRPr sz="2800" b="1"/>
            </a:lvl7pPr>
            <a:lvl8pPr marL="0" indent="0">
              <a:spcBef>
                <a:spcPts val="0"/>
              </a:spcBef>
              <a:buNone/>
              <a:defRPr sz="2800" b="1"/>
            </a:lvl8pPr>
            <a:lvl9pPr marL="0" indent="0">
              <a:spcBef>
                <a:spcPts val="0"/>
              </a:spcBef>
              <a:buNone/>
              <a:defRPr sz="2800" b="1"/>
            </a:lvl9pPr>
          </a:lstStyle>
          <a:p>
            <a:pPr lvl="0"/>
            <a:r>
              <a:t>This is a sample quote slide. Type a brief quotation inside this textbox. Add a close quote mark at the end of the quotation.”</a:t>
            </a:r>
          </a:p>
        </p:txBody>
      </p:sp>
      <p:sp>
        <p:nvSpPr>
          <p:cNvPr id="9" name="Text Placeholder 7"/>
          <p:cNvSpPr>
            <a:spLocks noGrp="1"/>
          </p:cNvSpPr>
          <p:nvPr>
            <p:ph type="body" sz="quarter" idx="14" hasCustomPrompt="1"/>
          </p:nvPr>
        </p:nvSpPr>
        <p:spPr>
          <a:xfrm>
            <a:off x="5637213" y="3657600"/>
            <a:ext cx="4215422" cy="304800"/>
          </a:xfrm>
        </p:spPr>
        <p:txBody>
          <a:bodyPr>
            <a:noAutofit/>
          </a:bodyPr>
          <a:lstStyle>
            <a:lvl1pPr marL="0" indent="0">
              <a:spcBef>
                <a:spcPts val="0"/>
              </a:spcBef>
              <a:buNone/>
              <a:defRPr sz="2000" i="1"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Name of Person Quoted</a:t>
            </a:r>
          </a:p>
        </p:txBody>
      </p:sp>
      <p:sp>
        <p:nvSpPr>
          <p:cNvPr id="10" name="Text Placeholder 7"/>
          <p:cNvSpPr>
            <a:spLocks noGrp="1"/>
          </p:cNvSpPr>
          <p:nvPr>
            <p:ph type="body" sz="quarter" idx="15" hasCustomPrompt="1"/>
          </p:nvPr>
        </p:nvSpPr>
        <p:spPr>
          <a:xfrm>
            <a:off x="5637213" y="3979652"/>
            <a:ext cx="4215422" cy="744748"/>
          </a:xfrm>
        </p:spPr>
        <p:txBody>
          <a:bodyPr>
            <a:noAutofit/>
          </a:bodyPr>
          <a:lstStyle>
            <a:lvl1pPr marL="0" indent="0">
              <a:spcBef>
                <a:spcPts val="0"/>
              </a:spcBef>
              <a:buNone/>
              <a:defRPr sz="2000" i="1">
                <a:solidFill>
                  <a:schemeClr val="accent1"/>
                </a:solidFill>
              </a:defRPr>
            </a:lvl1pPr>
            <a:lvl2pPr marL="0" indent="0">
              <a:spcBef>
                <a:spcPts val="0"/>
              </a:spcBef>
              <a:buNone/>
              <a:defRPr sz="2000" i="1">
                <a:solidFill>
                  <a:schemeClr val="accent1"/>
                </a:solidFill>
              </a:defRPr>
            </a:lvl2pPr>
            <a:lvl3pPr marL="0" indent="0">
              <a:spcBef>
                <a:spcPts val="0"/>
              </a:spcBef>
              <a:buNone/>
              <a:defRPr sz="2000" i="1">
                <a:solidFill>
                  <a:schemeClr val="accent1"/>
                </a:solidFill>
              </a:defRPr>
            </a:lvl3pPr>
            <a:lvl4pPr marL="0" indent="0">
              <a:spcBef>
                <a:spcPts val="0"/>
              </a:spcBef>
              <a:buNone/>
              <a:defRPr sz="2000" i="1">
                <a:solidFill>
                  <a:schemeClr val="accent1"/>
                </a:solidFill>
              </a:defRPr>
            </a:lvl4pPr>
            <a:lvl5pPr marL="0" indent="0">
              <a:spcBef>
                <a:spcPts val="0"/>
              </a:spcBef>
              <a:buNone/>
              <a:defRPr sz="2000" i="1">
                <a:solidFill>
                  <a:schemeClr val="accent1"/>
                </a:solidFill>
              </a:defRPr>
            </a:lvl5pPr>
            <a:lvl6pPr marL="0" indent="0">
              <a:spcBef>
                <a:spcPts val="0"/>
              </a:spcBef>
              <a:buNone/>
              <a:defRPr sz="2000" i="1">
                <a:solidFill>
                  <a:schemeClr val="accent1"/>
                </a:solidFill>
              </a:defRPr>
            </a:lvl6pPr>
            <a:lvl7pPr marL="0" indent="0">
              <a:spcBef>
                <a:spcPts val="0"/>
              </a:spcBef>
              <a:buNone/>
              <a:defRPr sz="2000" i="1">
                <a:solidFill>
                  <a:schemeClr val="accent1"/>
                </a:solidFill>
              </a:defRPr>
            </a:lvl7pPr>
            <a:lvl8pPr marL="0" indent="0">
              <a:spcBef>
                <a:spcPts val="0"/>
              </a:spcBef>
              <a:buNone/>
              <a:defRPr sz="2000" i="1">
                <a:solidFill>
                  <a:schemeClr val="accent1"/>
                </a:solidFill>
              </a:defRPr>
            </a:lvl8pPr>
            <a:lvl9pPr marL="0" indent="0">
              <a:spcBef>
                <a:spcPts val="0"/>
              </a:spcBef>
              <a:buNone/>
              <a:defRPr sz="2000" i="1">
                <a:solidFill>
                  <a:schemeClr val="accent1"/>
                </a:solidFill>
              </a:defRPr>
            </a:lvl9pPr>
          </a:lstStyle>
          <a:p>
            <a:pPr lvl="0"/>
            <a:r>
              <a:t>Title, Company Name</a:t>
            </a:r>
          </a:p>
        </p:txBody>
      </p:sp>
      <p:sp>
        <p:nvSpPr>
          <p:cNvPr id="2" name="Date Placeholder 1"/>
          <p:cNvSpPr>
            <a:spLocks noGrp="1"/>
          </p:cNvSpPr>
          <p:nvPr>
            <p:ph type="dt" sz="half" idx="16"/>
          </p:nvPr>
        </p:nvSpPr>
        <p:spPr/>
        <p:txBody>
          <a:bodyPr/>
          <a:lstStyle/>
          <a:p>
            <a:r>
              <a:rPr lang="en-US"/>
              <a:t>Date</a:t>
            </a:r>
          </a:p>
        </p:txBody>
      </p:sp>
      <p:sp>
        <p:nvSpPr>
          <p:cNvPr id="6" name="Footer Placeholder 5"/>
          <p:cNvSpPr>
            <a:spLocks noGrp="1"/>
          </p:cNvSpPr>
          <p:nvPr>
            <p:ph type="ftr" sz="quarter" idx="17"/>
          </p:nvPr>
        </p:nvSpPr>
        <p:spPr/>
        <p:txBody>
          <a:bodyPr/>
          <a:lstStyle/>
          <a:p>
            <a:r>
              <a:rPr lang="en-US" dirty="0">
                <a:latin typeface="Corbel"/>
              </a:rPr>
              <a:t>Copyright © </a:t>
            </a:r>
            <a:r>
              <a:rPr lang="is-IS" dirty="0">
                <a:latin typeface="Corbel"/>
              </a:rPr>
              <a:t>2018</a:t>
            </a:r>
            <a:r>
              <a:rPr lang="en-US" dirty="0">
                <a:latin typeface="Corbel"/>
              </a:rPr>
              <a:t> Veritas Technologies</a:t>
            </a:r>
          </a:p>
        </p:txBody>
      </p:sp>
      <p:sp>
        <p:nvSpPr>
          <p:cNvPr id="7" name="Slide Number Placeholder 6"/>
          <p:cNvSpPr>
            <a:spLocks noGrp="1"/>
          </p:cNvSpPr>
          <p:nvPr>
            <p:ph type="sldNum" sz="quarter" idx="18"/>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371887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7" name="Picture Placeholder 6"/>
          <p:cNvSpPr>
            <a:spLocks noGrp="1"/>
          </p:cNvSpPr>
          <p:nvPr>
            <p:ph type="pic" sz="quarter" idx="16" hasCustomPrompt="1"/>
          </p:nvPr>
        </p:nvSpPr>
        <p:spPr>
          <a:xfrm>
            <a:off x="1218883" y="1370013"/>
            <a:ext cx="2286000" cy="2743200"/>
          </a:xfrm>
          <a:solidFill>
            <a:schemeClr val="bg2"/>
          </a:solidFill>
        </p:spPr>
        <p:txBody>
          <a:bodyPr tIns="91440">
            <a:normAutofit/>
          </a:bodyPr>
          <a:lstStyle>
            <a:lvl1pPr marL="0" indent="0" algn="ctr">
              <a:buNone/>
              <a:defRPr sz="2000"/>
            </a:lvl1pPr>
          </a:lstStyle>
          <a:p>
            <a:r>
              <a:t>Click icon to insert picture</a:t>
            </a:r>
          </a:p>
        </p:txBody>
      </p:sp>
      <p:sp>
        <p:nvSpPr>
          <p:cNvPr id="11" name="Freeform 6"/>
          <p:cNvSpPr>
            <a:spLocks noEditPoints="1"/>
          </p:cNvSpPr>
          <p:nvPr/>
        </p:nvSpPr>
        <p:spPr bwMode="ltGray">
          <a:xfrm>
            <a:off x="4263856" y="1355379"/>
            <a:ext cx="458956" cy="406469"/>
          </a:xfrm>
          <a:custGeom>
            <a:avLst/>
            <a:gdLst>
              <a:gd name="T0" fmla="*/ 1445 w 6269"/>
              <a:gd name="T1" fmla="*/ 3135 h 5547"/>
              <a:gd name="T2" fmla="*/ 2412 w 6269"/>
              <a:gd name="T3" fmla="*/ 3135 h 5547"/>
              <a:gd name="T4" fmla="*/ 2412 w 6269"/>
              <a:gd name="T5" fmla="*/ 5547 h 5547"/>
              <a:gd name="T6" fmla="*/ 0 w 6269"/>
              <a:gd name="T7" fmla="*/ 5547 h 5547"/>
              <a:gd name="T8" fmla="*/ 0 w 6269"/>
              <a:gd name="T9" fmla="*/ 3454 h 5547"/>
              <a:gd name="T10" fmla="*/ 132 w 6269"/>
              <a:gd name="T11" fmla="*/ 1742 h 5547"/>
              <a:gd name="T12" fmla="*/ 771 w 6269"/>
              <a:gd name="T13" fmla="*/ 754 h 5547"/>
              <a:gd name="T14" fmla="*/ 2412 w 6269"/>
              <a:gd name="T15" fmla="*/ 0 h 5547"/>
              <a:gd name="T16" fmla="*/ 2412 w 6269"/>
              <a:gd name="T17" fmla="*/ 596 h 5547"/>
              <a:gd name="T18" fmla="*/ 1445 w 6269"/>
              <a:gd name="T19" fmla="*/ 2498 h 5547"/>
              <a:gd name="T20" fmla="*/ 1445 w 6269"/>
              <a:gd name="T21" fmla="*/ 3135 h 5547"/>
              <a:gd name="T22" fmla="*/ 5302 w 6269"/>
              <a:gd name="T23" fmla="*/ 3135 h 5547"/>
              <a:gd name="T24" fmla="*/ 6269 w 6269"/>
              <a:gd name="T25" fmla="*/ 3135 h 5547"/>
              <a:gd name="T26" fmla="*/ 6269 w 6269"/>
              <a:gd name="T27" fmla="*/ 5547 h 5547"/>
              <a:gd name="T28" fmla="*/ 3857 w 6269"/>
              <a:gd name="T29" fmla="*/ 5547 h 5547"/>
              <a:gd name="T30" fmla="*/ 3857 w 6269"/>
              <a:gd name="T31" fmla="*/ 3454 h 5547"/>
              <a:gd name="T32" fmla="*/ 3989 w 6269"/>
              <a:gd name="T33" fmla="*/ 1742 h 5547"/>
              <a:gd name="T34" fmla="*/ 4629 w 6269"/>
              <a:gd name="T35" fmla="*/ 754 h 5547"/>
              <a:gd name="T36" fmla="*/ 6269 w 6269"/>
              <a:gd name="T37" fmla="*/ 0 h 5547"/>
              <a:gd name="T38" fmla="*/ 6269 w 6269"/>
              <a:gd name="T39" fmla="*/ 596 h 5547"/>
              <a:gd name="T40" fmla="*/ 5302 w 6269"/>
              <a:gd name="T41" fmla="*/ 2498 h 5547"/>
              <a:gd name="T42" fmla="*/ 5302 w 6269"/>
              <a:gd name="T43" fmla="*/ 3135 h 5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69" h="5547">
                <a:moveTo>
                  <a:pt x="1445" y="3135"/>
                </a:moveTo>
                <a:lnTo>
                  <a:pt x="2412" y="3135"/>
                </a:lnTo>
                <a:lnTo>
                  <a:pt x="2412" y="5547"/>
                </a:lnTo>
                <a:lnTo>
                  <a:pt x="0" y="5547"/>
                </a:lnTo>
                <a:lnTo>
                  <a:pt x="0" y="3454"/>
                </a:lnTo>
                <a:cubicBezTo>
                  <a:pt x="0" y="2626"/>
                  <a:pt x="44" y="2055"/>
                  <a:pt x="132" y="1742"/>
                </a:cubicBezTo>
                <a:cubicBezTo>
                  <a:pt x="219" y="1429"/>
                  <a:pt x="433" y="1099"/>
                  <a:pt x="771" y="754"/>
                </a:cubicBezTo>
                <a:cubicBezTo>
                  <a:pt x="1227" y="291"/>
                  <a:pt x="1774" y="40"/>
                  <a:pt x="2412" y="0"/>
                </a:cubicBezTo>
                <a:lnTo>
                  <a:pt x="2412" y="596"/>
                </a:lnTo>
                <a:cubicBezTo>
                  <a:pt x="1767" y="648"/>
                  <a:pt x="1445" y="1282"/>
                  <a:pt x="1445" y="2498"/>
                </a:cubicBezTo>
                <a:lnTo>
                  <a:pt x="1445" y="3135"/>
                </a:lnTo>
                <a:close/>
                <a:moveTo>
                  <a:pt x="5302" y="3135"/>
                </a:moveTo>
                <a:lnTo>
                  <a:pt x="6269" y="3135"/>
                </a:lnTo>
                <a:lnTo>
                  <a:pt x="6269" y="5547"/>
                </a:lnTo>
                <a:lnTo>
                  <a:pt x="3857" y="5547"/>
                </a:lnTo>
                <a:lnTo>
                  <a:pt x="3857" y="3454"/>
                </a:lnTo>
                <a:cubicBezTo>
                  <a:pt x="3857" y="2619"/>
                  <a:pt x="3901" y="2048"/>
                  <a:pt x="3989" y="1742"/>
                </a:cubicBezTo>
                <a:cubicBezTo>
                  <a:pt x="4077" y="1435"/>
                  <a:pt x="4290" y="1106"/>
                  <a:pt x="4629" y="754"/>
                </a:cubicBezTo>
                <a:cubicBezTo>
                  <a:pt x="5084" y="291"/>
                  <a:pt x="5631" y="40"/>
                  <a:pt x="6269" y="0"/>
                </a:cubicBezTo>
                <a:lnTo>
                  <a:pt x="6269" y="596"/>
                </a:lnTo>
                <a:cubicBezTo>
                  <a:pt x="5625" y="648"/>
                  <a:pt x="5302" y="1282"/>
                  <a:pt x="5302" y="2498"/>
                </a:cubicBezTo>
                <a:lnTo>
                  <a:pt x="5302" y="3135"/>
                </a:lnTo>
                <a:close/>
              </a:path>
            </a:pathLst>
          </a:custGeom>
          <a:solidFill>
            <a:srgbClr val="B1181E"/>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8" name="Text Placeholder 7"/>
          <p:cNvSpPr>
            <a:spLocks noGrp="1"/>
          </p:cNvSpPr>
          <p:nvPr>
            <p:ph type="body" sz="quarter" idx="13" hasCustomPrompt="1"/>
          </p:nvPr>
        </p:nvSpPr>
        <p:spPr>
          <a:xfrm>
            <a:off x="4875211" y="1440612"/>
            <a:ext cx="6094731" cy="2672602"/>
          </a:xfrm>
        </p:spPr>
        <p:txBody>
          <a:bodyPr>
            <a:noAutofit/>
          </a:bodyPr>
          <a:lstStyle>
            <a:lvl1pPr marL="0" indent="0">
              <a:lnSpc>
                <a:spcPct val="110000"/>
              </a:lnSpc>
              <a:spcBef>
                <a:spcPts val="0"/>
              </a:spcBef>
              <a:buNone/>
              <a:defRPr sz="2400" b="1" baseline="0"/>
            </a:lvl1pPr>
            <a:lvl2pPr marL="0" indent="0">
              <a:spcBef>
                <a:spcPts val="0"/>
              </a:spcBef>
              <a:buNone/>
              <a:defRPr sz="2800" b="1"/>
            </a:lvl2pPr>
            <a:lvl3pPr marL="0" indent="0">
              <a:spcBef>
                <a:spcPts val="0"/>
              </a:spcBef>
              <a:buNone/>
              <a:defRPr sz="2800" b="1"/>
            </a:lvl3pPr>
            <a:lvl4pPr marL="0" indent="0">
              <a:spcBef>
                <a:spcPts val="0"/>
              </a:spcBef>
              <a:buNone/>
              <a:defRPr sz="2800" b="1"/>
            </a:lvl4pPr>
            <a:lvl5pPr marL="0" indent="0">
              <a:spcBef>
                <a:spcPts val="0"/>
              </a:spcBef>
              <a:buNone/>
              <a:defRPr sz="2800" b="1"/>
            </a:lvl5pPr>
            <a:lvl6pPr marL="0" indent="0">
              <a:spcBef>
                <a:spcPts val="0"/>
              </a:spcBef>
              <a:buNone/>
              <a:defRPr sz="2800" b="1"/>
            </a:lvl6pPr>
            <a:lvl7pPr marL="0" indent="0">
              <a:spcBef>
                <a:spcPts val="0"/>
              </a:spcBef>
              <a:buNone/>
              <a:defRPr sz="2800" b="1"/>
            </a:lvl7pPr>
            <a:lvl8pPr marL="0" indent="0">
              <a:spcBef>
                <a:spcPts val="0"/>
              </a:spcBef>
              <a:buNone/>
              <a:defRPr sz="2800" b="1"/>
            </a:lvl8pPr>
            <a:lvl9pPr marL="0" indent="0">
              <a:spcBef>
                <a:spcPts val="0"/>
              </a:spcBef>
              <a:buNone/>
              <a:defRPr sz="2800" b="1"/>
            </a:lvl9pPr>
          </a:lstStyle>
          <a:p>
            <a:pPr lvl="0"/>
            <a:r>
              <a:t>This is a sample quote slide. Type a brief quotation inside this textbox. Add a close quote mark at the end of the quotation.”</a:t>
            </a:r>
          </a:p>
        </p:txBody>
      </p:sp>
      <p:sp>
        <p:nvSpPr>
          <p:cNvPr id="9" name="Text Placeholder 7"/>
          <p:cNvSpPr>
            <a:spLocks noGrp="1"/>
          </p:cNvSpPr>
          <p:nvPr>
            <p:ph type="body" sz="quarter" idx="14" hasCustomPrompt="1"/>
          </p:nvPr>
        </p:nvSpPr>
        <p:spPr>
          <a:xfrm>
            <a:off x="1201634" y="4267200"/>
            <a:ext cx="3017520" cy="304800"/>
          </a:xfrm>
        </p:spPr>
        <p:txBody>
          <a:bodyPr>
            <a:noAutofit/>
          </a:bodyPr>
          <a:lstStyle>
            <a:lvl1pPr marL="0" indent="0">
              <a:spcBef>
                <a:spcPts val="0"/>
              </a:spcBef>
              <a:buNone/>
              <a:defRPr sz="2000" i="1"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Name of Person Quoted</a:t>
            </a:r>
          </a:p>
        </p:txBody>
      </p:sp>
      <p:sp>
        <p:nvSpPr>
          <p:cNvPr id="10" name="Text Placeholder 7"/>
          <p:cNvSpPr>
            <a:spLocks noGrp="1"/>
          </p:cNvSpPr>
          <p:nvPr>
            <p:ph type="body" sz="quarter" idx="15" hasCustomPrompt="1"/>
          </p:nvPr>
        </p:nvSpPr>
        <p:spPr>
          <a:xfrm>
            <a:off x="1201634" y="4572000"/>
            <a:ext cx="3017520" cy="744748"/>
          </a:xfrm>
        </p:spPr>
        <p:txBody>
          <a:bodyPr>
            <a:noAutofit/>
          </a:bodyPr>
          <a:lstStyle>
            <a:lvl1pPr marL="0" indent="0">
              <a:spcBef>
                <a:spcPts val="0"/>
              </a:spcBef>
              <a:buNone/>
              <a:defRPr sz="2000" i="1">
                <a:solidFill>
                  <a:schemeClr val="accent1"/>
                </a:solidFill>
              </a:defRPr>
            </a:lvl1pPr>
            <a:lvl2pPr marL="0" indent="0">
              <a:spcBef>
                <a:spcPts val="0"/>
              </a:spcBef>
              <a:buNone/>
              <a:defRPr sz="2000" i="1">
                <a:solidFill>
                  <a:schemeClr val="accent1"/>
                </a:solidFill>
              </a:defRPr>
            </a:lvl2pPr>
            <a:lvl3pPr marL="0" indent="0">
              <a:spcBef>
                <a:spcPts val="0"/>
              </a:spcBef>
              <a:buNone/>
              <a:defRPr sz="2000" i="1">
                <a:solidFill>
                  <a:schemeClr val="accent1"/>
                </a:solidFill>
              </a:defRPr>
            </a:lvl3pPr>
            <a:lvl4pPr marL="0" indent="0">
              <a:spcBef>
                <a:spcPts val="0"/>
              </a:spcBef>
              <a:buNone/>
              <a:defRPr sz="2000" i="1">
                <a:solidFill>
                  <a:schemeClr val="accent1"/>
                </a:solidFill>
              </a:defRPr>
            </a:lvl4pPr>
            <a:lvl5pPr marL="0" indent="0">
              <a:spcBef>
                <a:spcPts val="0"/>
              </a:spcBef>
              <a:buNone/>
              <a:defRPr sz="2000" i="1">
                <a:solidFill>
                  <a:schemeClr val="accent1"/>
                </a:solidFill>
              </a:defRPr>
            </a:lvl5pPr>
            <a:lvl6pPr marL="0" indent="0">
              <a:spcBef>
                <a:spcPts val="0"/>
              </a:spcBef>
              <a:buNone/>
              <a:defRPr sz="2000" i="1">
                <a:solidFill>
                  <a:schemeClr val="accent1"/>
                </a:solidFill>
              </a:defRPr>
            </a:lvl6pPr>
            <a:lvl7pPr marL="0" indent="0">
              <a:spcBef>
                <a:spcPts val="0"/>
              </a:spcBef>
              <a:buNone/>
              <a:defRPr sz="2000" i="1">
                <a:solidFill>
                  <a:schemeClr val="accent1"/>
                </a:solidFill>
              </a:defRPr>
            </a:lvl7pPr>
            <a:lvl8pPr marL="0" indent="0">
              <a:spcBef>
                <a:spcPts val="0"/>
              </a:spcBef>
              <a:buNone/>
              <a:defRPr sz="2000" i="1">
                <a:solidFill>
                  <a:schemeClr val="accent1"/>
                </a:solidFill>
              </a:defRPr>
            </a:lvl8pPr>
            <a:lvl9pPr marL="0" indent="0">
              <a:spcBef>
                <a:spcPts val="0"/>
              </a:spcBef>
              <a:buNone/>
              <a:defRPr sz="2000" i="1">
                <a:solidFill>
                  <a:schemeClr val="accent1"/>
                </a:solidFill>
              </a:defRPr>
            </a:lvl9pPr>
          </a:lstStyle>
          <a:p>
            <a:pPr lvl="0"/>
            <a:r>
              <a:t>Title, Company Name</a:t>
            </a:r>
          </a:p>
        </p:txBody>
      </p:sp>
      <p:sp>
        <p:nvSpPr>
          <p:cNvPr id="2" name="Date Placeholder 1"/>
          <p:cNvSpPr>
            <a:spLocks noGrp="1"/>
          </p:cNvSpPr>
          <p:nvPr>
            <p:ph type="dt" sz="half" idx="17"/>
          </p:nvPr>
        </p:nvSpPr>
        <p:spPr/>
        <p:txBody>
          <a:bodyPr/>
          <a:lstStyle/>
          <a:p>
            <a:r>
              <a:rPr lang="en-US"/>
              <a:t>Date</a:t>
            </a:r>
          </a:p>
        </p:txBody>
      </p:sp>
      <p:sp>
        <p:nvSpPr>
          <p:cNvPr id="6" name="Footer Placeholder 5"/>
          <p:cNvSpPr>
            <a:spLocks noGrp="1"/>
          </p:cNvSpPr>
          <p:nvPr>
            <p:ph type="ftr" sz="quarter" idx="18"/>
          </p:nvPr>
        </p:nvSpPr>
        <p:spPr/>
        <p:txBody>
          <a:bodyPr/>
          <a:lstStyle/>
          <a:p>
            <a:r>
              <a:rPr lang="en-US" dirty="0">
                <a:latin typeface="Corbel"/>
              </a:rPr>
              <a:t>Copyright © </a:t>
            </a:r>
            <a:r>
              <a:rPr lang="is-IS" dirty="0">
                <a:latin typeface="Corbel"/>
              </a:rPr>
              <a:t>2018</a:t>
            </a:r>
            <a:r>
              <a:rPr lang="en-US" dirty="0">
                <a:latin typeface="Corbel"/>
              </a:rPr>
              <a:t> Veritas Technologies</a:t>
            </a:r>
          </a:p>
        </p:txBody>
      </p:sp>
      <p:sp>
        <p:nvSpPr>
          <p:cNvPr id="12" name="Slide Number Placeholder 11"/>
          <p:cNvSpPr>
            <a:spLocks noGrp="1"/>
          </p:cNvSpPr>
          <p:nvPr>
            <p:ph type="sldNum" sz="quarter" idx="19"/>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1625956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Name and title">
    <p:spTree>
      <p:nvGrpSpPr>
        <p:cNvPr id="1" name=""/>
        <p:cNvGrpSpPr/>
        <p:nvPr/>
      </p:nvGrpSpPr>
      <p:grpSpPr>
        <a:xfrm>
          <a:off x="0" y="0"/>
          <a:ext cx="0" cy="0"/>
          <a:chOff x="0" y="0"/>
          <a:chExt cx="0" cy="0"/>
        </a:xfrm>
      </p:grpSpPr>
      <p:grpSp>
        <p:nvGrpSpPr>
          <p:cNvPr id="46" name="Group 45"/>
          <p:cNvGrpSpPr/>
          <p:nvPr userDrawn="1"/>
        </p:nvGrpSpPr>
        <p:grpSpPr>
          <a:xfrm>
            <a:off x="0" y="0"/>
            <a:ext cx="10849849" cy="6858000"/>
            <a:chOff x="1215514" y="0"/>
            <a:chExt cx="10849849" cy="6858000"/>
          </a:xfrm>
        </p:grpSpPr>
        <p:pic>
          <p:nvPicPr>
            <p:cNvPr id="47" name="Picture 46" descr="red-RGB-hor-lores.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215514" y="0"/>
              <a:ext cx="3554436" cy="6858000"/>
            </a:xfrm>
            <a:prstGeom prst="rect">
              <a:avLst/>
            </a:prstGeom>
          </p:spPr>
        </p:pic>
        <p:cxnSp>
          <p:nvCxnSpPr>
            <p:cNvPr id="48" name="Straight Connector 47"/>
            <p:cNvCxnSpPr/>
            <p:nvPr userDrawn="1"/>
          </p:nvCxnSpPr>
          <p:spPr bwMode="auto">
            <a:xfrm>
              <a:off x="4727229" y="3574878"/>
              <a:ext cx="7338134" cy="0"/>
            </a:xfrm>
            <a:prstGeom prst="line">
              <a:avLst/>
            </a:prstGeom>
            <a:solidFill>
              <a:schemeClr val="accent1"/>
            </a:solidFill>
            <a:ln w="12700" cap="flat" cmpd="sng" algn="ctr">
              <a:solidFill>
                <a:srgbClr val="B1181E"/>
              </a:solidFill>
              <a:prstDash val="solid"/>
              <a:miter lim="800000"/>
              <a:headEnd type="none" w="med" len="med"/>
              <a:tailEnd type="none" w="lg" len="lg"/>
            </a:ln>
            <a:effectLst/>
          </p:spPr>
        </p:cxnSp>
      </p:grpSp>
      <p:grpSp>
        <p:nvGrpSpPr>
          <p:cNvPr id="18" name="Group 17"/>
          <p:cNvGrpSpPr/>
          <p:nvPr/>
        </p:nvGrpSpPr>
        <p:grpSpPr>
          <a:xfrm>
            <a:off x="8683991" y="5458199"/>
            <a:ext cx="2165858" cy="816226"/>
            <a:chOff x="8683991" y="5119535"/>
            <a:chExt cx="2165858" cy="816226"/>
          </a:xfrm>
        </p:grpSpPr>
        <p:grpSp>
          <p:nvGrpSpPr>
            <p:cNvPr id="31" name="Group 30"/>
            <p:cNvGrpSpPr/>
            <p:nvPr userDrawn="1"/>
          </p:nvGrpSpPr>
          <p:grpSpPr>
            <a:xfrm>
              <a:off x="8683991" y="5119535"/>
              <a:ext cx="2165858" cy="428625"/>
              <a:chOff x="1219977" y="923925"/>
              <a:chExt cx="2165858" cy="428625"/>
            </a:xfrm>
          </p:grpSpPr>
          <p:sp>
            <p:nvSpPr>
              <p:cNvPr id="33"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4" name="Rectangle 6"/>
              <p:cNvSpPr>
                <a:spLocks noChangeArrowheads="1"/>
              </p:cNvSpPr>
              <p:nvPr/>
            </p:nvSpPr>
            <p:spPr bwMode="auto">
              <a:xfrm>
                <a:off x="2309728" y="952348"/>
                <a:ext cx="57415" cy="390538"/>
              </a:xfrm>
              <a:prstGeom prst="rect">
                <a:avLst/>
              </a:pr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5"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6"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7"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8"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9"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40"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grpSp>
        <p:pic>
          <p:nvPicPr>
            <p:cNvPr id="32" name="Picture 31" descr="Veritas_TII_taglin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83991" y="5692494"/>
              <a:ext cx="2165858" cy="243267"/>
            </a:xfrm>
            <a:prstGeom prst="rect">
              <a:avLst/>
            </a:prstGeom>
          </p:spPr>
        </p:pic>
      </p:grpSp>
      <p:sp>
        <p:nvSpPr>
          <p:cNvPr id="5" name="Text Placeholder 4"/>
          <p:cNvSpPr>
            <a:spLocks noGrp="1"/>
          </p:cNvSpPr>
          <p:nvPr>
            <p:ph type="body" sz="quarter" idx="10" hasCustomPrompt="1"/>
          </p:nvPr>
        </p:nvSpPr>
        <p:spPr>
          <a:xfrm>
            <a:off x="5036478" y="4326553"/>
            <a:ext cx="5813371" cy="301925"/>
          </a:xfrm>
        </p:spPr>
        <p:txBody>
          <a:bodyPr>
            <a:noAutofit/>
          </a:bodyPr>
          <a:lstStyle>
            <a:lvl1pPr marL="0" indent="0" algn="r">
              <a:spcBef>
                <a:spcPts val="0"/>
              </a:spcBef>
              <a:buNone/>
              <a:defRPr sz="2000">
                <a:solidFill>
                  <a:srgbClr val="838B8F"/>
                </a:solidFill>
              </a:defRPr>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r>
              <a:rPr dirty="0"/>
              <a:t>Click to add presenter’s title</a:t>
            </a:r>
          </a:p>
        </p:txBody>
      </p:sp>
      <p:sp>
        <p:nvSpPr>
          <p:cNvPr id="29" name="Title 1"/>
          <p:cNvSpPr>
            <a:spLocks noGrp="1"/>
          </p:cNvSpPr>
          <p:nvPr>
            <p:ph type="ctrTitle"/>
          </p:nvPr>
        </p:nvSpPr>
        <p:spPr>
          <a:xfrm>
            <a:off x="4642320" y="1929024"/>
            <a:ext cx="6207530" cy="1393825"/>
          </a:xfrm>
        </p:spPr>
        <p:txBody>
          <a:bodyPr>
            <a:noAutofit/>
          </a:bodyPr>
          <a:lstStyle>
            <a:lvl1pPr algn="r">
              <a:defRPr sz="3200"/>
            </a:lvl1pPr>
          </a:lstStyle>
          <a:p>
            <a:r>
              <a:rPr lang="en-US"/>
              <a:t>Click to edit Master title style</a:t>
            </a:r>
            <a:endParaRPr dirty="0"/>
          </a:p>
        </p:txBody>
      </p:sp>
      <p:sp>
        <p:nvSpPr>
          <p:cNvPr id="30" name="Subtitle 2"/>
          <p:cNvSpPr>
            <a:spLocks noGrp="1"/>
          </p:cNvSpPr>
          <p:nvPr>
            <p:ph type="subTitle" idx="1" hasCustomPrompt="1"/>
          </p:nvPr>
        </p:nvSpPr>
        <p:spPr>
          <a:xfrm>
            <a:off x="5036478" y="3869172"/>
            <a:ext cx="5813371" cy="381000"/>
          </a:xfrm>
        </p:spPr>
        <p:txBody>
          <a:bodyPr>
            <a:noAutofit/>
          </a:bodyPr>
          <a:lstStyle>
            <a:lvl1pPr marL="0" indent="0" algn="r">
              <a:spcBef>
                <a:spcPts val="0"/>
              </a:spcBef>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dirty="0"/>
              <a:t>Click to add presenter’s name</a:t>
            </a:r>
          </a:p>
        </p:txBody>
      </p:sp>
    </p:spTree>
    <p:extLst>
      <p:ext uri="{BB962C8B-B14F-4D97-AF65-F5344CB8AC3E}">
        <p14:creationId xmlns:p14="http://schemas.microsoft.com/office/powerpoint/2010/main" val="51125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Q&amp;A">
    <p:spTree>
      <p:nvGrpSpPr>
        <p:cNvPr id="1" name=""/>
        <p:cNvGrpSpPr/>
        <p:nvPr/>
      </p:nvGrpSpPr>
      <p:grpSpPr>
        <a:xfrm>
          <a:off x="0" y="0"/>
          <a:ext cx="0" cy="0"/>
          <a:chOff x="0" y="0"/>
          <a:chExt cx="0" cy="0"/>
        </a:xfrm>
      </p:grpSpPr>
      <p:sp>
        <p:nvSpPr>
          <p:cNvPr id="7" name="TextBox 6"/>
          <p:cNvSpPr txBox="1"/>
          <p:nvPr/>
        </p:nvSpPr>
        <p:spPr>
          <a:xfrm>
            <a:off x="8047661" y="2313177"/>
            <a:ext cx="2789597" cy="1246517"/>
          </a:xfrm>
          <a:prstGeom prst="rect">
            <a:avLst/>
          </a:prstGeom>
          <a:noFill/>
        </p:spPr>
        <p:txBody>
          <a:bodyPr wrap="square" lIns="0" tIns="0" rIns="0" bIns="0" rtlCol="0">
            <a:noAutofit/>
          </a:bodyPr>
          <a:lstStyle/>
          <a:p>
            <a:pPr algn="r">
              <a:lnSpc>
                <a:spcPct val="90000"/>
              </a:lnSpc>
            </a:pPr>
            <a:r>
              <a:rPr sz="6600" b="0" i="0" dirty="0">
                <a:solidFill>
                  <a:schemeClr val="tx1">
                    <a:lumMod val="60000"/>
                    <a:lumOff val="40000"/>
                  </a:schemeClr>
                </a:solidFill>
                <a:latin typeface="Corbel"/>
                <a:cs typeface="Corbel"/>
              </a:rPr>
              <a:t>Q</a:t>
            </a:r>
            <a:r>
              <a:rPr lang="en-US" sz="6600" b="0" i="0" dirty="0">
                <a:solidFill>
                  <a:schemeClr val="tx1">
                    <a:lumMod val="60000"/>
                    <a:lumOff val="40000"/>
                  </a:schemeClr>
                </a:solidFill>
                <a:latin typeface="Corbel"/>
                <a:cs typeface="Corbel"/>
              </a:rPr>
              <a:t> &amp; A</a:t>
            </a:r>
            <a:endParaRPr sz="6600" b="0" i="0" dirty="0">
              <a:solidFill>
                <a:schemeClr val="tx1">
                  <a:lumMod val="60000"/>
                  <a:lumOff val="40000"/>
                </a:schemeClr>
              </a:solidFill>
              <a:latin typeface="Corbel"/>
              <a:cs typeface="Corbel"/>
            </a:endParaRPr>
          </a:p>
        </p:txBody>
      </p:sp>
      <p:sp>
        <p:nvSpPr>
          <p:cNvPr id="2" name="Date Placeholder 1"/>
          <p:cNvSpPr>
            <a:spLocks noGrp="1"/>
          </p:cNvSpPr>
          <p:nvPr>
            <p:ph type="dt" sz="half" idx="10"/>
          </p:nvPr>
        </p:nvSpPr>
        <p:spPr/>
        <p:txBody>
          <a:bodyPr/>
          <a:lstStyle/>
          <a:p>
            <a:r>
              <a:rPr lang="en-US"/>
              <a:t>Date</a:t>
            </a:r>
            <a:endParaRPr lang="en-US" dirty="0"/>
          </a:p>
        </p:txBody>
      </p:sp>
      <p:sp>
        <p:nvSpPr>
          <p:cNvPr id="9" name="Footer Placeholder 8"/>
          <p:cNvSpPr>
            <a:spLocks noGrp="1"/>
          </p:cNvSpPr>
          <p:nvPr>
            <p:ph type="ftr" sz="quarter" idx="11"/>
          </p:nvPr>
        </p:nvSpPr>
        <p:spPr/>
        <p:txBody>
          <a:bodyPr/>
          <a:lstStyle/>
          <a:p>
            <a:r>
              <a:rPr lang="en-US" dirty="0">
                <a:latin typeface="Corbel"/>
              </a:rPr>
              <a:t>Copyright © </a:t>
            </a:r>
            <a:r>
              <a:rPr lang="is-IS" dirty="0">
                <a:latin typeface="Corbel"/>
              </a:rPr>
              <a:t>2018</a:t>
            </a:r>
            <a:r>
              <a:rPr lang="en-US" dirty="0">
                <a:latin typeface="Corbel"/>
              </a:rPr>
              <a:t> Veritas Technologies</a:t>
            </a:r>
          </a:p>
        </p:txBody>
      </p:sp>
      <p:sp>
        <p:nvSpPr>
          <p:cNvPr id="10" name="Slide Number Placeholder 9"/>
          <p:cNvSpPr>
            <a:spLocks noGrp="1"/>
          </p:cNvSpPr>
          <p:nvPr>
            <p:ph type="sldNum" sz="quarter" idx="12"/>
          </p:nvPr>
        </p:nvSpPr>
        <p:spPr/>
        <p:txBody>
          <a:bodyPr/>
          <a:lstStyle/>
          <a:p>
            <a:pPr algn="l"/>
            <a:fld id="{C1960183-D323-4677-9D78-78D1D39B0029}" type="slidenum">
              <a:rPr lang="en-US" smtClean="0"/>
              <a:pPr algn="l"/>
              <a:t>‹#›</a:t>
            </a:fld>
            <a:endParaRPr lang="en-US" dirty="0"/>
          </a:p>
        </p:txBody>
      </p:sp>
      <p:cxnSp>
        <p:nvCxnSpPr>
          <p:cNvPr id="27" name="Straight Connector 26"/>
          <p:cNvCxnSpPr/>
          <p:nvPr/>
        </p:nvCxnSpPr>
        <p:spPr bwMode="auto">
          <a:xfrm flipH="1">
            <a:off x="-13804" y="3429000"/>
            <a:ext cx="10851062" cy="1"/>
          </a:xfrm>
          <a:prstGeom prst="line">
            <a:avLst/>
          </a:prstGeom>
          <a:solidFill>
            <a:schemeClr val="accent1"/>
          </a:solidFill>
          <a:ln w="19050" cap="flat" cmpd="sng" algn="ctr">
            <a:solidFill>
              <a:srgbClr val="B1181E"/>
            </a:solidFill>
            <a:prstDash val="solid"/>
            <a:miter lim="800000"/>
            <a:headEnd type="none" w="med" len="med"/>
            <a:tailEnd type="none" w="lg" len="lg"/>
          </a:ln>
          <a:effectLst/>
        </p:spPr>
      </p:cxnSp>
      <p:sp>
        <p:nvSpPr>
          <p:cNvPr id="8" name="TextBox 7"/>
          <p:cNvSpPr txBox="1"/>
          <p:nvPr userDrawn="1"/>
        </p:nvSpPr>
        <p:spPr>
          <a:xfrm>
            <a:off x="8047661" y="2313177"/>
            <a:ext cx="2789597" cy="1246517"/>
          </a:xfrm>
          <a:prstGeom prst="rect">
            <a:avLst/>
          </a:prstGeom>
          <a:noFill/>
        </p:spPr>
        <p:txBody>
          <a:bodyPr wrap="square" lIns="0" tIns="0" rIns="0" bIns="0" rtlCol="0">
            <a:noAutofit/>
          </a:bodyPr>
          <a:lstStyle/>
          <a:p>
            <a:pPr algn="r">
              <a:lnSpc>
                <a:spcPct val="90000"/>
              </a:lnSpc>
            </a:pPr>
            <a:r>
              <a:rPr sz="6600" b="0" i="0" dirty="0">
                <a:solidFill>
                  <a:schemeClr val="tx1">
                    <a:lumMod val="60000"/>
                    <a:lumOff val="40000"/>
                  </a:schemeClr>
                </a:solidFill>
                <a:latin typeface="Corbel"/>
                <a:cs typeface="Corbel"/>
              </a:rPr>
              <a:t>Q</a:t>
            </a:r>
            <a:r>
              <a:rPr lang="en-US" sz="6600" b="0" i="0" dirty="0">
                <a:solidFill>
                  <a:schemeClr val="tx1">
                    <a:lumMod val="60000"/>
                    <a:lumOff val="40000"/>
                  </a:schemeClr>
                </a:solidFill>
                <a:latin typeface="Corbel"/>
                <a:cs typeface="Corbel"/>
              </a:rPr>
              <a:t> &amp; A</a:t>
            </a:r>
            <a:endParaRPr sz="6600" b="0" i="0" dirty="0">
              <a:solidFill>
                <a:schemeClr val="tx1">
                  <a:lumMod val="60000"/>
                  <a:lumOff val="40000"/>
                </a:schemeClr>
              </a:solidFill>
              <a:latin typeface="Corbel"/>
              <a:cs typeface="Corbel"/>
            </a:endParaRPr>
          </a:p>
        </p:txBody>
      </p:sp>
    </p:spTree>
    <p:extLst>
      <p:ext uri="{BB962C8B-B14F-4D97-AF65-F5344CB8AC3E}">
        <p14:creationId xmlns:p14="http://schemas.microsoft.com/office/powerpoint/2010/main" val="1232223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External">
    <p:spTree>
      <p:nvGrpSpPr>
        <p:cNvPr id="1" name=""/>
        <p:cNvGrpSpPr/>
        <p:nvPr/>
      </p:nvGrpSpPr>
      <p:grpSpPr>
        <a:xfrm>
          <a:off x="0" y="0"/>
          <a:ext cx="0" cy="0"/>
          <a:chOff x="0" y="0"/>
          <a:chExt cx="0" cy="0"/>
        </a:xfrm>
      </p:grpSpPr>
      <p:sp>
        <p:nvSpPr>
          <p:cNvPr id="21" name="TextBox 20"/>
          <p:cNvSpPr txBox="1"/>
          <p:nvPr/>
        </p:nvSpPr>
        <p:spPr>
          <a:xfrm>
            <a:off x="6023166" y="2130552"/>
            <a:ext cx="4814091" cy="451406"/>
          </a:xfrm>
          <a:prstGeom prst="rect">
            <a:avLst/>
          </a:prstGeom>
          <a:noFill/>
        </p:spPr>
        <p:txBody>
          <a:bodyPr wrap="square" lIns="0" tIns="0" rIns="0" bIns="0" rtlCol="0">
            <a:spAutoFit/>
          </a:bodyPr>
          <a:lstStyle/>
          <a:p>
            <a:pPr algn="r">
              <a:lnSpc>
                <a:spcPct val="90000"/>
              </a:lnSpc>
            </a:pPr>
            <a:r>
              <a:rPr sz="3200" b="1" dirty="0">
                <a:latin typeface="Corbel"/>
              </a:rPr>
              <a:t>Thank you!</a:t>
            </a:r>
          </a:p>
        </p:txBody>
      </p:sp>
      <p:sp>
        <p:nvSpPr>
          <p:cNvPr id="23" name="Text Placeholder 22"/>
          <p:cNvSpPr>
            <a:spLocks noGrp="1"/>
          </p:cNvSpPr>
          <p:nvPr>
            <p:ph type="body" sz="quarter" idx="10" hasCustomPrompt="1"/>
          </p:nvPr>
        </p:nvSpPr>
        <p:spPr>
          <a:xfrm>
            <a:off x="1218882" y="2877712"/>
            <a:ext cx="9618376" cy="403225"/>
          </a:xfrm>
        </p:spPr>
        <p:txBody>
          <a:bodyPr>
            <a:noAutofit/>
          </a:bodyPr>
          <a:lstStyle>
            <a:lvl1pPr marL="0" indent="0" algn="r">
              <a:spcBef>
                <a:spcPts val="0"/>
              </a:spcBef>
              <a:buNone/>
              <a:defRPr sz="2400">
                <a:solidFill>
                  <a:srgbClr val="000000"/>
                </a:solidFill>
              </a:defRPr>
            </a:lvl1pPr>
            <a:lvl2pPr marL="0" indent="0">
              <a:spcBef>
                <a:spcPts val="0"/>
              </a:spcBef>
              <a:buNone/>
              <a:defRPr sz="2400">
                <a:solidFill>
                  <a:schemeClr val="accent1"/>
                </a:solidFill>
              </a:defRPr>
            </a:lvl2pPr>
            <a:lvl3pPr marL="0" indent="0">
              <a:spcBef>
                <a:spcPts val="0"/>
              </a:spcBef>
              <a:buNone/>
              <a:defRPr sz="2400">
                <a:solidFill>
                  <a:schemeClr val="accent1"/>
                </a:solidFill>
              </a:defRPr>
            </a:lvl3pPr>
            <a:lvl4pPr marL="0" indent="0">
              <a:spcBef>
                <a:spcPts val="0"/>
              </a:spcBef>
              <a:buNone/>
              <a:defRPr sz="2400">
                <a:solidFill>
                  <a:schemeClr val="accent1"/>
                </a:solidFill>
              </a:defRPr>
            </a:lvl4pPr>
            <a:lvl5pPr marL="0" indent="0">
              <a:spcBef>
                <a:spcPts val="0"/>
              </a:spcBef>
              <a:buNone/>
              <a:defRPr sz="2400">
                <a:solidFill>
                  <a:schemeClr val="accent1"/>
                </a:solidFill>
              </a:defRPr>
            </a:lvl5pPr>
            <a:lvl6pPr marL="0" indent="0">
              <a:spcBef>
                <a:spcPts val="0"/>
              </a:spcBef>
              <a:buNone/>
              <a:defRPr sz="2400">
                <a:solidFill>
                  <a:schemeClr val="accent1"/>
                </a:solidFill>
              </a:defRPr>
            </a:lvl6pPr>
            <a:lvl7pPr marL="0" indent="0">
              <a:spcBef>
                <a:spcPts val="0"/>
              </a:spcBef>
              <a:buNone/>
              <a:defRPr sz="2400">
                <a:solidFill>
                  <a:schemeClr val="accent1"/>
                </a:solidFill>
              </a:defRPr>
            </a:lvl7pPr>
            <a:lvl8pPr marL="0" indent="0">
              <a:spcBef>
                <a:spcPts val="0"/>
              </a:spcBef>
              <a:buNone/>
              <a:defRPr sz="2400">
                <a:solidFill>
                  <a:schemeClr val="accent1"/>
                </a:solidFill>
              </a:defRPr>
            </a:lvl8pPr>
            <a:lvl9pPr marL="0" indent="0">
              <a:spcBef>
                <a:spcPts val="0"/>
              </a:spcBef>
              <a:buNone/>
              <a:defRPr sz="2400">
                <a:solidFill>
                  <a:schemeClr val="accent1"/>
                </a:solidFill>
              </a:defRPr>
            </a:lvl9pPr>
          </a:lstStyle>
          <a:p>
            <a:pPr lvl="0"/>
            <a:r>
              <a:rPr dirty="0"/>
              <a:t>Click to add presenter’s name</a:t>
            </a:r>
          </a:p>
        </p:txBody>
      </p:sp>
      <p:sp>
        <p:nvSpPr>
          <p:cNvPr id="24" name="Text Placeholder 22"/>
          <p:cNvSpPr>
            <a:spLocks noGrp="1"/>
          </p:cNvSpPr>
          <p:nvPr>
            <p:ph type="body" sz="quarter" idx="11" hasCustomPrompt="1"/>
          </p:nvPr>
        </p:nvSpPr>
        <p:spPr>
          <a:xfrm>
            <a:off x="1218881" y="3665846"/>
            <a:ext cx="9618376" cy="651930"/>
          </a:xfrm>
        </p:spPr>
        <p:txBody>
          <a:bodyPr>
            <a:noAutofit/>
          </a:bodyPr>
          <a:lstStyle>
            <a:lvl1pPr marL="0" indent="0" algn="r">
              <a:spcBef>
                <a:spcPts val="0"/>
              </a:spcBef>
              <a:buNone/>
              <a:defRPr sz="2000">
                <a:solidFill>
                  <a:schemeClr val="tx1"/>
                </a:solidFill>
              </a:defRPr>
            </a:lvl1pPr>
            <a:lvl2pPr marL="0" indent="0">
              <a:spcBef>
                <a:spcPts val="0"/>
              </a:spcBef>
              <a:buNone/>
              <a:defRPr sz="2400">
                <a:solidFill>
                  <a:schemeClr val="tx1"/>
                </a:solidFill>
              </a:defRPr>
            </a:lvl2pPr>
            <a:lvl3pPr marL="0" indent="0">
              <a:spcBef>
                <a:spcPts val="0"/>
              </a:spcBef>
              <a:buNone/>
              <a:defRPr sz="2400">
                <a:solidFill>
                  <a:schemeClr val="tx1"/>
                </a:solidFill>
              </a:defRPr>
            </a:lvl3pPr>
            <a:lvl4pPr marL="0" indent="0">
              <a:spcBef>
                <a:spcPts val="0"/>
              </a:spcBef>
              <a:buNone/>
              <a:defRPr sz="2400">
                <a:solidFill>
                  <a:schemeClr val="tx1"/>
                </a:solidFill>
              </a:defRPr>
            </a:lvl4pPr>
            <a:lvl5pPr marL="0" indent="0">
              <a:spcBef>
                <a:spcPts val="0"/>
              </a:spcBef>
              <a:buNone/>
              <a:defRPr sz="2400">
                <a:solidFill>
                  <a:schemeClr val="tx1"/>
                </a:solidFill>
              </a:defRPr>
            </a:lvl5pPr>
            <a:lvl6pPr marL="0" indent="0">
              <a:spcBef>
                <a:spcPts val="0"/>
              </a:spcBef>
              <a:buNone/>
              <a:defRPr sz="2400">
                <a:solidFill>
                  <a:schemeClr val="tx1"/>
                </a:solidFill>
              </a:defRPr>
            </a:lvl6pPr>
            <a:lvl7pPr marL="0" indent="0">
              <a:spcBef>
                <a:spcPts val="0"/>
              </a:spcBef>
              <a:buNone/>
              <a:defRPr sz="2400">
                <a:solidFill>
                  <a:schemeClr val="tx1"/>
                </a:solidFill>
              </a:defRPr>
            </a:lvl7pPr>
            <a:lvl8pPr marL="0" indent="0">
              <a:spcBef>
                <a:spcPts val="0"/>
              </a:spcBef>
              <a:buNone/>
              <a:defRPr sz="2400">
                <a:solidFill>
                  <a:schemeClr val="tx1"/>
                </a:solidFill>
              </a:defRPr>
            </a:lvl8pPr>
            <a:lvl9pPr marL="0" indent="0">
              <a:spcBef>
                <a:spcPts val="0"/>
              </a:spcBef>
              <a:buNone/>
              <a:defRPr sz="2400">
                <a:solidFill>
                  <a:schemeClr val="tx1"/>
                </a:solidFill>
              </a:defRPr>
            </a:lvl9pPr>
          </a:lstStyle>
          <a:p>
            <a:pPr lvl="0"/>
            <a:r>
              <a:rPr dirty="0"/>
              <a:t>Presenter’s email</a:t>
            </a:r>
            <a:br>
              <a:rPr dirty="0"/>
            </a:br>
            <a:r>
              <a:rPr dirty="0"/>
              <a:t>Presenter’s phone</a:t>
            </a:r>
          </a:p>
        </p:txBody>
      </p:sp>
      <p:sp>
        <p:nvSpPr>
          <p:cNvPr id="25" name="Rectangle 6"/>
          <p:cNvSpPr>
            <a:spLocks noChangeArrowheads="1"/>
          </p:cNvSpPr>
          <p:nvPr/>
        </p:nvSpPr>
        <p:spPr bwMode="auto">
          <a:xfrm>
            <a:off x="3437167" y="4509797"/>
            <a:ext cx="7400092" cy="694966"/>
          </a:xfrm>
          <a:prstGeom prst="rect">
            <a:avLst/>
          </a:prstGeom>
          <a:noFill/>
          <a:ln w="9525">
            <a:noFill/>
            <a:miter lim="800000"/>
            <a:headEnd/>
            <a:tailEnd/>
          </a:ln>
          <a:effectLst/>
        </p:spPr>
        <p:txBody>
          <a:bodyPr wrap="square" lIns="0" tIns="0" rIns="0" bIns="0" anchor="t">
            <a:noAutofit/>
          </a:bodyPr>
          <a:lstStyle/>
          <a:p>
            <a:pPr algn="r">
              <a:lnSpc>
                <a:spcPct val="90000"/>
              </a:lnSpc>
              <a:spcBef>
                <a:spcPts val="400"/>
              </a:spcBef>
            </a:pPr>
            <a:r>
              <a:rPr sz="800" b="1" dirty="0">
                <a:solidFill>
                  <a:schemeClr val="tx1"/>
                </a:solidFill>
                <a:latin typeface="Corbel"/>
              </a:rPr>
              <a:t>Copyright © </a:t>
            </a:r>
            <a:r>
              <a:rPr lang="is-IS" sz="800" b="1" dirty="0">
                <a:solidFill>
                  <a:schemeClr val="tx1"/>
                </a:solidFill>
                <a:latin typeface="Corbel"/>
              </a:rPr>
              <a:t>2018</a:t>
            </a:r>
            <a:r>
              <a:rPr sz="800" b="1" dirty="0">
                <a:solidFill>
                  <a:schemeClr val="tx1"/>
                </a:solidFill>
                <a:latin typeface="Corbel"/>
              </a:rPr>
              <a:t> </a:t>
            </a:r>
            <a:r>
              <a:rPr lang="en-US" sz="800" b="1" dirty="0">
                <a:solidFill>
                  <a:schemeClr val="tx1"/>
                </a:solidFill>
                <a:latin typeface="Corbel"/>
              </a:rPr>
              <a:t>Veritas Technologies</a:t>
            </a:r>
            <a:r>
              <a:rPr sz="800" b="1" dirty="0">
                <a:solidFill>
                  <a:schemeClr val="tx1"/>
                </a:solidFill>
                <a:latin typeface="Corbel"/>
              </a:rPr>
              <a:t>. All rights reserved. </a:t>
            </a:r>
            <a:r>
              <a:rPr sz="800" dirty="0">
                <a:solidFill>
                  <a:schemeClr val="tx1"/>
                </a:solidFill>
                <a:latin typeface="Corbel"/>
              </a:rPr>
              <a:t>Veritas and the Veritas</a:t>
            </a:r>
            <a:r>
              <a:rPr sz="800" baseline="0" dirty="0">
                <a:solidFill>
                  <a:schemeClr val="tx1"/>
                </a:solidFill>
                <a:latin typeface="Corbel"/>
              </a:rPr>
              <a:t> </a:t>
            </a:r>
            <a:r>
              <a:rPr sz="800" dirty="0">
                <a:solidFill>
                  <a:schemeClr val="tx1"/>
                </a:solidFill>
                <a:latin typeface="Corbel"/>
              </a:rPr>
              <a:t>Logo are trademarks or registered trademarks of </a:t>
            </a:r>
            <a:r>
              <a:rPr lang="en-US" sz="800" dirty="0">
                <a:solidFill>
                  <a:schemeClr val="tx1"/>
                </a:solidFill>
                <a:latin typeface="Corbel"/>
              </a:rPr>
              <a:t>Veritas Technologies</a:t>
            </a:r>
            <a:r>
              <a:rPr sz="800" dirty="0">
                <a:solidFill>
                  <a:schemeClr val="tx1"/>
                </a:solidFill>
                <a:latin typeface="Corbel"/>
              </a:rPr>
              <a:t> or its affiliates in the U.S. and other countries. Other names may be trademarks of their respective owners.</a:t>
            </a:r>
          </a:p>
          <a:p>
            <a:pPr algn="r">
              <a:lnSpc>
                <a:spcPct val="90000"/>
              </a:lnSpc>
              <a:spcBef>
                <a:spcPts val="400"/>
              </a:spcBef>
            </a:pPr>
            <a:r>
              <a:rPr sz="800" dirty="0">
                <a:solidFill>
                  <a:schemeClr val="tx1"/>
                </a:solidFill>
                <a:latin typeface="Corbel"/>
              </a:rPr>
              <a:t>This document is provided for informational purposes only and is not intended as advertising. All warranties relating to the information in this document, either express or implied, are disclaimed to the maximum extent allowed by law. The information in this document is subject to change without notice.</a:t>
            </a:r>
          </a:p>
        </p:txBody>
      </p:sp>
      <p:cxnSp>
        <p:nvCxnSpPr>
          <p:cNvPr id="20" name="Straight Connector 19"/>
          <p:cNvCxnSpPr/>
          <p:nvPr/>
        </p:nvCxnSpPr>
        <p:spPr bwMode="auto">
          <a:xfrm flipH="1">
            <a:off x="-13804" y="3429000"/>
            <a:ext cx="10851063" cy="1"/>
          </a:xfrm>
          <a:prstGeom prst="line">
            <a:avLst/>
          </a:prstGeom>
          <a:solidFill>
            <a:schemeClr val="accent1"/>
          </a:solidFill>
          <a:ln w="19050" cap="flat" cmpd="sng" algn="ctr">
            <a:solidFill>
              <a:srgbClr val="B1181E"/>
            </a:solidFill>
            <a:prstDash val="solid"/>
            <a:miter lim="800000"/>
            <a:headEnd type="none" w="med" len="med"/>
            <a:tailEnd type="none" w="lg" len="lg"/>
          </a:ln>
          <a:effectLst/>
        </p:spPr>
      </p:cxnSp>
      <p:grpSp>
        <p:nvGrpSpPr>
          <p:cNvPr id="22" name="Group 21"/>
          <p:cNvGrpSpPr/>
          <p:nvPr/>
        </p:nvGrpSpPr>
        <p:grpSpPr>
          <a:xfrm>
            <a:off x="8697795" y="5824962"/>
            <a:ext cx="2165858" cy="428625"/>
            <a:chOff x="1219977" y="923925"/>
            <a:chExt cx="2165858" cy="428625"/>
          </a:xfrm>
        </p:grpSpPr>
        <p:sp>
          <p:nvSpPr>
            <p:cNvPr id="26"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27" name="Rectangle 6"/>
            <p:cNvSpPr>
              <a:spLocks noChangeArrowheads="1"/>
            </p:cNvSpPr>
            <p:nvPr/>
          </p:nvSpPr>
          <p:spPr bwMode="auto">
            <a:xfrm>
              <a:off x="2309728" y="952348"/>
              <a:ext cx="57415" cy="390538"/>
            </a:xfrm>
            <a:prstGeom prst="rect">
              <a:avLst/>
            </a:pr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28"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29"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0"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1"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2"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3"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grpSp>
      <p:grpSp>
        <p:nvGrpSpPr>
          <p:cNvPr id="17" name="Group 16"/>
          <p:cNvGrpSpPr/>
          <p:nvPr userDrawn="1"/>
        </p:nvGrpSpPr>
        <p:grpSpPr>
          <a:xfrm>
            <a:off x="8697795" y="5824962"/>
            <a:ext cx="2165858" cy="428625"/>
            <a:chOff x="1219977" y="923925"/>
            <a:chExt cx="2165858" cy="428625"/>
          </a:xfrm>
        </p:grpSpPr>
        <p:sp>
          <p:nvSpPr>
            <p:cNvPr id="18"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19" name="Rectangle 6"/>
            <p:cNvSpPr>
              <a:spLocks noChangeArrowheads="1"/>
            </p:cNvSpPr>
            <p:nvPr/>
          </p:nvSpPr>
          <p:spPr bwMode="auto">
            <a:xfrm>
              <a:off x="2309728" y="952348"/>
              <a:ext cx="57415" cy="390538"/>
            </a:xfrm>
            <a:prstGeom prst="rect">
              <a:avLst/>
            </a:pr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4"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5"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6"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7"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8"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9"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grpSp>
    </p:spTree>
    <p:extLst>
      <p:ext uri="{BB962C8B-B14F-4D97-AF65-F5344CB8AC3E}">
        <p14:creationId xmlns:p14="http://schemas.microsoft.com/office/powerpoint/2010/main" val="215915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hank You Internal only">
    <p:spTree>
      <p:nvGrpSpPr>
        <p:cNvPr id="1" name=""/>
        <p:cNvGrpSpPr/>
        <p:nvPr/>
      </p:nvGrpSpPr>
      <p:grpSpPr>
        <a:xfrm>
          <a:off x="0" y="0"/>
          <a:ext cx="0" cy="0"/>
          <a:chOff x="0" y="0"/>
          <a:chExt cx="0" cy="0"/>
        </a:xfrm>
      </p:grpSpPr>
      <p:sp>
        <p:nvSpPr>
          <p:cNvPr id="21" name="TextBox 20"/>
          <p:cNvSpPr txBox="1"/>
          <p:nvPr/>
        </p:nvSpPr>
        <p:spPr>
          <a:xfrm>
            <a:off x="6023166" y="2130552"/>
            <a:ext cx="4814091" cy="451406"/>
          </a:xfrm>
          <a:prstGeom prst="rect">
            <a:avLst/>
          </a:prstGeom>
          <a:noFill/>
        </p:spPr>
        <p:txBody>
          <a:bodyPr wrap="square" lIns="0" tIns="0" rIns="0" bIns="0" rtlCol="0">
            <a:spAutoFit/>
          </a:bodyPr>
          <a:lstStyle/>
          <a:p>
            <a:pPr algn="r">
              <a:lnSpc>
                <a:spcPct val="90000"/>
              </a:lnSpc>
            </a:pPr>
            <a:r>
              <a:rPr sz="3200" b="1" dirty="0">
                <a:latin typeface="Corbel"/>
              </a:rPr>
              <a:t>Thank you!</a:t>
            </a:r>
          </a:p>
        </p:txBody>
      </p:sp>
      <p:sp>
        <p:nvSpPr>
          <p:cNvPr id="23" name="Text Placeholder 22"/>
          <p:cNvSpPr>
            <a:spLocks noGrp="1"/>
          </p:cNvSpPr>
          <p:nvPr>
            <p:ph type="body" sz="quarter" idx="10" hasCustomPrompt="1"/>
          </p:nvPr>
        </p:nvSpPr>
        <p:spPr>
          <a:xfrm>
            <a:off x="1218882" y="2877712"/>
            <a:ext cx="9618376" cy="403225"/>
          </a:xfrm>
        </p:spPr>
        <p:txBody>
          <a:bodyPr>
            <a:noAutofit/>
          </a:bodyPr>
          <a:lstStyle>
            <a:lvl1pPr marL="0" indent="0" algn="r">
              <a:spcBef>
                <a:spcPts val="0"/>
              </a:spcBef>
              <a:buNone/>
              <a:defRPr sz="2400">
                <a:solidFill>
                  <a:srgbClr val="000000"/>
                </a:solidFill>
              </a:defRPr>
            </a:lvl1pPr>
            <a:lvl2pPr marL="0" indent="0">
              <a:spcBef>
                <a:spcPts val="0"/>
              </a:spcBef>
              <a:buNone/>
              <a:defRPr sz="2400">
                <a:solidFill>
                  <a:schemeClr val="accent1"/>
                </a:solidFill>
              </a:defRPr>
            </a:lvl2pPr>
            <a:lvl3pPr marL="0" indent="0">
              <a:spcBef>
                <a:spcPts val="0"/>
              </a:spcBef>
              <a:buNone/>
              <a:defRPr sz="2400">
                <a:solidFill>
                  <a:schemeClr val="accent1"/>
                </a:solidFill>
              </a:defRPr>
            </a:lvl3pPr>
            <a:lvl4pPr marL="0" indent="0">
              <a:spcBef>
                <a:spcPts val="0"/>
              </a:spcBef>
              <a:buNone/>
              <a:defRPr sz="2400">
                <a:solidFill>
                  <a:schemeClr val="accent1"/>
                </a:solidFill>
              </a:defRPr>
            </a:lvl4pPr>
            <a:lvl5pPr marL="0" indent="0">
              <a:spcBef>
                <a:spcPts val="0"/>
              </a:spcBef>
              <a:buNone/>
              <a:defRPr sz="2400">
                <a:solidFill>
                  <a:schemeClr val="accent1"/>
                </a:solidFill>
              </a:defRPr>
            </a:lvl5pPr>
            <a:lvl6pPr marL="0" indent="0">
              <a:spcBef>
                <a:spcPts val="0"/>
              </a:spcBef>
              <a:buNone/>
              <a:defRPr sz="2400">
                <a:solidFill>
                  <a:schemeClr val="accent1"/>
                </a:solidFill>
              </a:defRPr>
            </a:lvl6pPr>
            <a:lvl7pPr marL="0" indent="0">
              <a:spcBef>
                <a:spcPts val="0"/>
              </a:spcBef>
              <a:buNone/>
              <a:defRPr sz="2400">
                <a:solidFill>
                  <a:schemeClr val="accent1"/>
                </a:solidFill>
              </a:defRPr>
            </a:lvl7pPr>
            <a:lvl8pPr marL="0" indent="0">
              <a:spcBef>
                <a:spcPts val="0"/>
              </a:spcBef>
              <a:buNone/>
              <a:defRPr sz="2400">
                <a:solidFill>
                  <a:schemeClr val="accent1"/>
                </a:solidFill>
              </a:defRPr>
            </a:lvl8pPr>
            <a:lvl9pPr marL="0" indent="0">
              <a:spcBef>
                <a:spcPts val="0"/>
              </a:spcBef>
              <a:buNone/>
              <a:defRPr sz="2400">
                <a:solidFill>
                  <a:schemeClr val="accent1"/>
                </a:solidFill>
              </a:defRPr>
            </a:lvl9pPr>
          </a:lstStyle>
          <a:p>
            <a:pPr lvl="0"/>
            <a:r>
              <a:rPr dirty="0"/>
              <a:t>Click to add presenter’s name</a:t>
            </a:r>
          </a:p>
        </p:txBody>
      </p:sp>
      <p:sp>
        <p:nvSpPr>
          <p:cNvPr id="24" name="Text Placeholder 22"/>
          <p:cNvSpPr>
            <a:spLocks noGrp="1"/>
          </p:cNvSpPr>
          <p:nvPr>
            <p:ph type="body" sz="quarter" idx="11" hasCustomPrompt="1"/>
          </p:nvPr>
        </p:nvSpPr>
        <p:spPr>
          <a:xfrm>
            <a:off x="1218881" y="3665846"/>
            <a:ext cx="9618376" cy="651930"/>
          </a:xfrm>
        </p:spPr>
        <p:txBody>
          <a:bodyPr>
            <a:noAutofit/>
          </a:bodyPr>
          <a:lstStyle>
            <a:lvl1pPr marL="0" indent="0" algn="r">
              <a:spcBef>
                <a:spcPts val="0"/>
              </a:spcBef>
              <a:buNone/>
              <a:defRPr sz="2000">
                <a:solidFill>
                  <a:schemeClr val="tx1"/>
                </a:solidFill>
              </a:defRPr>
            </a:lvl1pPr>
            <a:lvl2pPr marL="0" indent="0">
              <a:spcBef>
                <a:spcPts val="0"/>
              </a:spcBef>
              <a:buNone/>
              <a:defRPr sz="2400">
                <a:solidFill>
                  <a:schemeClr val="tx1"/>
                </a:solidFill>
              </a:defRPr>
            </a:lvl2pPr>
            <a:lvl3pPr marL="0" indent="0">
              <a:spcBef>
                <a:spcPts val="0"/>
              </a:spcBef>
              <a:buNone/>
              <a:defRPr sz="2400">
                <a:solidFill>
                  <a:schemeClr val="tx1"/>
                </a:solidFill>
              </a:defRPr>
            </a:lvl3pPr>
            <a:lvl4pPr marL="0" indent="0">
              <a:spcBef>
                <a:spcPts val="0"/>
              </a:spcBef>
              <a:buNone/>
              <a:defRPr sz="2400">
                <a:solidFill>
                  <a:schemeClr val="tx1"/>
                </a:solidFill>
              </a:defRPr>
            </a:lvl4pPr>
            <a:lvl5pPr marL="0" indent="0">
              <a:spcBef>
                <a:spcPts val="0"/>
              </a:spcBef>
              <a:buNone/>
              <a:defRPr sz="2400">
                <a:solidFill>
                  <a:schemeClr val="tx1"/>
                </a:solidFill>
              </a:defRPr>
            </a:lvl5pPr>
            <a:lvl6pPr marL="0" indent="0">
              <a:spcBef>
                <a:spcPts val="0"/>
              </a:spcBef>
              <a:buNone/>
              <a:defRPr sz="2400">
                <a:solidFill>
                  <a:schemeClr val="tx1"/>
                </a:solidFill>
              </a:defRPr>
            </a:lvl6pPr>
            <a:lvl7pPr marL="0" indent="0">
              <a:spcBef>
                <a:spcPts val="0"/>
              </a:spcBef>
              <a:buNone/>
              <a:defRPr sz="2400">
                <a:solidFill>
                  <a:schemeClr val="tx1"/>
                </a:solidFill>
              </a:defRPr>
            </a:lvl7pPr>
            <a:lvl8pPr marL="0" indent="0">
              <a:spcBef>
                <a:spcPts val="0"/>
              </a:spcBef>
              <a:buNone/>
              <a:defRPr sz="2400">
                <a:solidFill>
                  <a:schemeClr val="tx1"/>
                </a:solidFill>
              </a:defRPr>
            </a:lvl8pPr>
            <a:lvl9pPr marL="0" indent="0">
              <a:spcBef>
                <a:spcPts val="0"/>
              </a:spcBef>
              <a:buNone/>
              <a:defRPr sz="2400">
                <a:solidFill>
                  <a:schemeClr val="tx1"/>
                </a:solidFill>
              </a:defRPr>
            </a:lvl9pPr>
          </a:lstStyle>
          <a:p>
            <a:pPr lvl="0"/>
            <a:r>
              <a:rPr dirty="0"/>
              <a:t>Presenter’s email</a:t>
            </a:r>
            <a:br>
              <a:rPr dirty="0"/>
            </a:br>
            <a:r>
              <a:rPr dirty="0"/>
              <a:t>Presenter’s phone</a:t>
            </a:r>
          </a:p>
        </p:txBody>
      </p:sp>
      <p:cxnSp>
        <p:nvCxnSpPr>
          <p:cNvPr id="20" name="Straight Connector 19"/>
          <p:cNvCxnSpPr/>
          <p:nvPr/>
        </p:nvCxnSpPr>
        <p:spPr bwMode="auto">
          <a:xfrm flipH="1">
            <a:off x="-13804" y="3429000"/>
            <a:ext cx="10877457" cy="1"/>
          </a:xfrm>
          <a:prstGeom prst="line">
            <a:avLst/>
          </a:prstGeom>
          <a:solidFill>
            <a:schemeClr val="accent1"/>
          </a:solidFill>
          <a:ln w="19050" cap="flat" cmpd="sng" algn="ctr">
            <a:solidFill>
              <a:srgbClr val="B1181E"/>
            </a:solidFill>
            <a:prstDash val="solid"/>
            <a:miter lim="800000"/>
            <a:headEnd type="none" w="med" len="med"/>
            <a:tailEnd type="none" w="lg" len="lg"/>
          </a:ln>
          <a:effectLst/>
        </p:spPr>
      </p:cxnSp>
      <p:grpSp>
        <p:nvGrpSpPr>
          <p:cNvPr id="22" name="Group 21"/>
          <p:cNvGrpSpPr/>
          <p:nvPr/>
        </p:nvGrpSpPr>
        <p:grpSpPr>
          <a:xfrm>
            <a:off x="8697795" y="5824962"/>
            <a:ext cx="2165858" cy="428625"/>
            <a:chOff x="1219977" y="923925"/>
            <a:chExt cx="2165858" cy="428625"/>
          </a:xfrm>
        </p:grpSpPr>
        <p:sp>
          <p:nvSpPr>
            <p:cNvPr id="26"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27" name="Rectangle 6"/>
            <p:cNvSpPr>
              <a:spLocks noChangeArrowheads="1"/>
            </p:cNvSpPr>
            <p:nvPr/>
          </p:nvSpPr>
          <p:spPr bwMode="auto">
            <a:xfrm>
              <a:off x="2309728" y="952348"/>
              <a:ext cx="57415" cy="390538"/>
            </a:xfrm>
            <a:prstGeom prst="rect">
              <a:avLst/>
            </a:pr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28"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29"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0"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1"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2"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3"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grpSp>
      <p:sp>
        <p:nvSpPr>
          <p:cNvPr id="16" name="Rectangle 6"/>
          <p:cNvSpPr>
            <a:spLocks noChangeArrowheads="1"/>
          </p:cNvSpPr>
          <p:nvPr/>
        </p:nvSpPr>
        <p:spPr bwMode="auto">
          <a:xfrm>
            <a:off x="3326735" y="4509797"/>
            <a:ext cx="7510522" cy="562300"/>
          </a:xfrm>
          <a:prstGeom prst="rect">
            <a:avLst/>
          </a:prstGeom>
          <a:noFill/>
          <a:ln w="9525">
            <a:noFill/>
            <a:miter lim="800000"/>
            <a:headEnd/>
            <a:tailEnd/>
          </a:ln>
          <a:effectLst/>
        </p:spPr>
        <p:txBody>
          <a:bodyPr wrap="square" lIns="0" tIns="0" rIns="0" bIns="0" anchor="t">
            <a:noAutofit/>
          </a:bodyPr>
          <a:lstStyle/>
          <a:p>
            <a:pPr algn="r">
              <a:lnSpc>
                <a:spcPct val="90000"/>
              </a:lnSpc>
            </a:pPr>
            <a:r>
              <a:rPr lang="en-US" sz="800" b="1" dirty="0">
                <a:solidFill>
                  <a:schemeClr val="tx1"/>
                </a:solidFill>
                <a:latin typeface="Corbel"/>
              </a:rPr>
              <a:t>VERITAS </a:t>
            </a:r>
            <a:r>
              <a:rPr sz="800" b="1" dirty="0">
                <a:solidFill>
                  <a:schemeClr val="tx1"/>
                </a:solidFill>
                <a:latin typeface="Corbel"/>
              </a:rPr>
              <a:t>PROPRIETARY/CONFIDENTIAL – INTERNAL USE ONLY</a:t>
            </a:r>
            <a:br>
              <a:rPr sz="800" b="1" dirty="0">
                <a:solidFill>
                  <a:schemeClr val="tx1"/>
                </a:solidFill>
                <a:latin typeface="Corbel"/>
              </a:rPr>
            </a:br>
            <a:r>
              <a:rPr sz="800" b="0" dirty="0">
                <a:solidFill>
                  <a:schemeClr val="tx1"/>
                </a:solidFill>
                <a:latin typeface="Corbel"/>
              </a:rPr>
              <a:t>Copyright © </a:t>
            </a:r>
            <a:r>
              <a:rPr lang="is-IS" sz="800" b="0" dirty="0">
                <a:solidFill>
                  <a:schemeClr val="tx1"/>
                </a:solidFill>
                <a:latin typeface="Corbel"/>
              </a:rPr>
              <a:t>2018</a:t>
            </a:r>
            <a:r>
              <a:rPr sz="800" b="0" dirty="0">
                <a:solidFill>
                  <a:schemeClr val="tx1"/>
                </a:solidFill>
                <a:latin typeface="Corbel"/>
              </a:rPr>
              <a:t> </a:t>
            </a:r>
            <a:r>
              <a:rPr lang="en-US" sz="800" b="0" dirty="0">
                <a:solidFill>
                  <a:schemeClr val="tx1"/>
                </a:solidFill>
                <a:latin typeface="Corbel"/>
              </a:rPr>
              <a:t>Veritas Technologies</a:t>
            </a:r>
            <a:r>
              <a:rPr sz="800" b="0" dirty="0">
                <a:solidFill>
                  <a:schemeClr val="tx1"/>
                </a:solidFill>
                <a:latin typeface="Corbel"/>
              </a:rPr>
              <a:t>. All rights reserved.</a:t>
            </a:r>
          </a:p>
        </p:txBody>
      </p:sp>
      <p:grpSp>
        <p:nvGrpSpPr>
          <p:cNvPr id="18" name="Group 17"/>
          <p:cNvGrpSpPr/>
          <p:nvPr userDrawn="1"/>
        </p:nvGrpSpPr>
        <p:grpSpPr>
          <a:xfrm>
            <a:off x="8697795" y="5824962"/>
            <a:ext cx="2165858" cy="428625"/>
            <a:chOff x="1219977" y="923925"/>
            <a:chExt cx="2165858" cy="428625"/>
          </a:xfrm>
        </p:grpSpPr>
        <p:sp>
          <p:nvSpPr>
            <p:cNvPr id="19"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25" name="Rectangle 6"/>
            <p:cNvSpPr>
              <a:spLocks noChangeArrowheads="1"/>
            </p:cNvSpPr>
            <p:nvPr/>
          </p:nvSpPr>
          <p:spPr bwMode="auto">
            <a:xfrm>
              <a:off x="2309728" y="952348"/>
              <a:ext cx="57415" cy="390538"/>
            </a:xfrm>
            <a:prstGeom prst="rect">
              <a:avLst/>
            </a:pr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4"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5"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6"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7"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8"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9"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grpSp>
      <p:sp>
        <p:nvSpPr>
          <p:cNvPr id="40" name="Rectangle 6"/>
          <p:cNvSpPr>
            <a:spLocks noChangeArrowheads="1"/>
          </p:cNvSpPr>
          <p:nvPr userDrawn="1"/>
        </p:nvSpPr>
        <p:spPr bwMode="auto">
          <a:xfrm>
            <a:off x="3326735" y="4509797"/>
            <a:ext cx="7510522" cy="562300"/>
          </a:xfrm>
          <a:prstGeom prst="rect">
            <a:avLst/>
          </a:prstGeom>
          <a:noFill/>
          <a:ln w="9525">
            <a:noFill/>
            <a:miter lim="800000"/>
            <a:headEnd/>
            <a:tailEnd/>
          </a:ln>
          <a:effectLst/>
        </p:spPr>
        <p:txBody>
          <a:bodyPr wrap="square" lIns="0" tIns="0" rIns="0" bIns="0" anchor="t">
            <a:noAutofit/>
          </a:bodyPr>
          <a:lstStyle/>
          <a:p>
            <a:pPr algn="r">
              <a:lnSpc>
                <a:spcPct val="90000"/>
              </a:lnSpc>
            </a:pPr>
            <a:r>
              <a:rPr lang="en-US" sz="800" b="1" dirty="0">
                <a:solidFill>
                  <a:schemeClr val="tx1"/>
                </a:solidFill>
                <a:latin typeface="Corbel"/>
              </a:rPr>
              <a:t>VERITAS </a:t>
            </a:r>
            <a:r>
              <a:rPr sz="800" b="1" dirty="0">
                <a:solidFill>
                  <a:schemeClr val="tx1"/>
                </a:solidFill>
                <a:latin typeface="Corbel"/>
              </a:rPr>
              <a:t>PROPRIETARY/CONFIDENTIAL – INTERNAL USE ONLY</a:t>
            </a:r>
            <a:br>
              <a:rPr sz="800" b="1" dirty="0">
                <a:solidFill>
                  <a:schemeClr val="tx1"/>
                </a:solidFill>
                <a:latin typeface="Corbel"/>
              </a:rPr>
            </a:br>
            <a:r>
              <a:rPr sz="800" b="0" dirty="0">
                <a:solidFill>
                  <a:schemeClr val="tx1"/>
                </a:solidFill>
                <a:latin typeface="Corbel"/>
              </a:rPr>
              <a:t>Copyright © </a:t>
            </a:r>
            <a:r>
              <a:rPr lang="is-IS" sz="800" b="0" dirty="0">
                <a:solidFill>
                  <a:schemeClr val="tx1"/>
                </a:solidFill>
                <a:latin typeface="Corbel"/>
              </a:rPr>
              <a:t>2018</a:t>
            </a:r>
            <a:r>
              <a:rPr sz="800" b="0" dirty="0">
                <a:solidFill>
                  <a:schemeClr val="tx1"/>
                </a:solidFill>
                <a:latin typeface="Corbel"/>
              </a:rPr>
              <a:t> </a:t>
            </a:r>
            <a:r>
              <a:rPr lang="en-US" sz="800" b="0" dirty="0">
                <a:solidFill>
                  <a:schemeClr val="tx1"/>
                </a:solidFill>
                <a:latin typeface="Corbel"/>
              </a:rPr>
              <a:t>Veritas Technologies</a:t>
            </a:r>
            <a:r>
              <a:rPr sz="800" b="0" dirty="0">
                <a:solidFill>
                  <a:schemeClr val="tx1"/>
                </a:solidFill>
                <a:latin typeface="Corbel"/>
              </a:rPr>
              <a:t>. All rights reserved.</a:t>
            </a:r>
          </a:p>
        </p:txBody>
      </p:sp>
    </p:spTree>
    <p:extLst>
      <p:ext uri="{BB962C8B-B14F-4D97-AF65-F5344CB8AC3E}">
        <p14:creationId xmlns:p14="http://schemas.microsoft.com/office/powerpoint/2010/main" val="406648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r>
              <a:rPr lang="en-US"/>
              <a:t>Date</a:t>
            </a:r>
          </a:p>
        </p:txBody>
      </p:sp>
      <p:sp>
        <p:nvSpPr>
          <p:cNvPr id="8" name="Footer Placeholder 7"/>
          <p:cNvSpPr>
            <a:spLocks noGrp="1"/>
          </p:cNvSpPr>
          <p:nvPr>
            <p:ph type="ftr" sz="quarter" idx="11"/>
          </p:nvPr>
        </p:nvSpPr>
        <p:spPr/>
        <p:txBody>
          <a:bodyPr/>
          <a:lstStyle/>
          <a:p>
            <a:r>
              <a:rPr lang="en-US" dirty="0">
                <a:latin typeface="Corbel"/>
              </a:rPr>
              <a:t>Copyright © </a:t>
            </a:r>
            <a:r>
              <a:rPr lang="is-IS" dirty="0">
                <a:latin typeface="Corbel"/>
              </a:rPr>
              <a:t>2018</a:t>
            </a:r>
            <a:r>
              <a:rPr lang="en-US" dirty="0">
                <a:latin typeface="Corbel"/>
              </a:rPr>
              <a:t> Veritas Technologies</a:t>
            </a:r>
          </a:p>
        </p:txBody>
      </p:sp>
      <p:sp>
        <p:nvSpPr>
          <p:cNvPr id="9" name="Slide Number Placeholder 8"/>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98572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2075" y="533400"/>
            <a:ext cx="1117309"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441" y="533400"/>
            <a:ext cx="9447371"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r>
              <a:rPr lang="en-US"/>
              <a:t>Date</a:t>
            </a:r>
          </a:p>
        </p:txBody>
      </p:sp>
      <p:sp>
        <p:nvSpPr>
          <p:cNvPr id="8" name="Footer Placeholder 7"/>
          <p:cNvSpPr>
            <a:spLocks noGrp="1"/>
          </p:cNvSpPr>
          <p:nvPr>
            <p:ph type="ftr" sz="quarter" idx="11"/>
          </p:nvPr>
        </p:nvSpPr>
        <p:spPr/>
        <p:txBody>
          <a:bodyPr/>
          <a:lstStyle/>
          <a:p>
            <a:r>
              <a:rPr lang="en-US" dirty="0">
                <a:latin typeface="Corbel"/>
              </a:rPr>
              <a:t>Copyright © </a:t>
            </a:r>
            <a:r>
              <a:rPr lang="is-IS" dirty="0">
                <a:latin typeface="Corbel"/>
              </a:rPr>
              <a:t>2018</a:t>
            </a:r>
            <a:r>
              <a:rPr lang="en-US" dirty="0">
                <a:latin typeface="Corbel"/>
              </a:rPr>
              <a:t> Veritas Technologies</a:t>
            </a:r>
          </a:p>
        </p:txBody>
      </p:sp>
      <p:sp>
        <p:nvSpPr>
          <p:cNvPr id="9" name="Slide Number Placeholder 8"/>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231694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sub title, Name and title">
    <p:spTree>
      <p:nvGrpSpPr>
        <p:cNvPr id="1" name=""/>
        <p:cNvGrpSpPr/>
        <p:nvPr/>
      </p:nvGrpSpPr>
      <p:grpSpPr>
        <a:xfrm>
          <a:off x="0" y="0"/>
          <a:ext cx="0" cy="0"/>
          <a:chOff x="0" y="0"/>
          <a:chExt cx="0" cy="0"/>
        </a:xfrm>
      </p:grpSpPr>
      <p:grpSp>
        <p:nvGrpSpPr>
          <p:cNvPr id="44" name="Group 43"/>
          <p:cNvGrpSpPr/>
          <p:nvPr userDrawn="1"/>
        </p:nvGrpSpPr>
        <p:grpSpPr>
          <a:xfrm>
            <a:off x="0" y="0"/>
            <a:ext cx="10849849" cy="6858000"/>
            <a:chOff x="1215514" y="0"/>
            <a:chExt cx="10849849" cy="6858000"/>
          </a:xfrm>
        </p:grpSpPr>
        <p:pic>
          <p:nvPicPr>
            <p:cNvPr id="45" name="Picture 44" descr="red-RGB-hor-lores.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215514" y="0"/>
              <a:ext cx="3554436" cy="6858000"/>
            </a:xfrm>
            <a:prstGeom prst="rect">
              <a:avLst/>
            </a:prstGeom>
          </p:spPr>
        </p:pic>
        <p:cxnSp>
          <p:nvCxnSpPr>
            <p:cNvPr id="46" name="Straight Connector 45"/>
            <p:cNvCxnSpPr/>
            <p:nvPr userDrawn="1"/>
          </p:nvCxnSpPr>
          <p:spPr bwMode="auto">
            <a:xfrm>
              <a:off x="4727229" y="3574878"/>
              <a:ext cx="7338134" cy="0"/>
            </a:xfrm>
            <a:prstGeom prst="line">
              <a:avLst/>
            </a:prstGeom>
            <a:solidFill>
              <a:schemeClr val="accent1"/>
            </a:solidFill>
            <a:ln w="19050" cap="flat" cmpd="sng" algn="ctr">
              <a:solidFill>
                <a:srgbClr val="B1181E"/>
              </a:solidFill>
              <a:prstDash val="solid"/>
              <a:miter lim="800000"/>
              <a:headEnd type="none" w="med" len="med"/>
              <a:tailEnd type="none" w="lg" len="lg"/>
            </a:ln>
            <a:effectLst/>
          </p:spPr>
        </p:cxnSp>
      </p:grpSp>
      <p:grpSp>
        <p:nvGrpSpPr>
          <p:cNvPr id="18" name="Group 17"/>
          <p:cNvGrpSpPr/>
          <p:nvPr/>
        </p:nvGrpSpPr>
        <p:grpSpPr>
          <a:xfrm>
            <a:off x="8683991" y="5458199"/>
            <a:ext cx="2165858" cy="816226"/>
            <a:chOff x="8683991" y="5119535"/>
            <a:chExt cx="2165858" cy="816226"/>
          </a:xfrm>
        </p:grpSpPr>
        <p:grpSp>
          <p:nvGrpSpPr>
            <p:cNvPr id="31" name="Group 30"/>
            <p:cNvGrpSpPr/>
            <p:nvPr userDrawn="1"/>
          </p:nvGrpSpPr>
          <p:grpSpPr>
            <a:xfrm>
              <a:off x="8683991" y="5119535"/>
              <a:ext cx="2165858" cy="428625"/>
              <a:chOff x="1219977" y="923925"/>
              <a:chExt cx="2165858" cy="428625"/>
            </a:xfrm>
          </p:grpSpPr>
          <p:sp>
            <p:nvSpPr>
              <p:cNvPr id="33"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4" name="Rectangle 6"/>
              <p:cNvSpPr>
                <a:spLocks noChangeArrowheads="1"/>
              </p:cNvSpPr>
              <p:nvPr/>
            </p:nvSpPr>
            <p:spPr bwMode="auto">
              <a:xfrm>
                <a:off x="2309728" y="952348"/>
                <a:ext cx="57415" cy="390538"/>
              </a:xfrm>
              <a:prstGeom prst="rect">
                <a:avLst/>
              </a:pr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5"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6"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7"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8"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9"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40"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grpSp>
        <p:pic>
          <p:nvPicPr>
            <p:cNvPr id="32" name="Picture 31" descr="Veritas_TII_taglin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83991" y="5692494"/>
              <a:ext cx="2165858" cy="243267"/>
            </a:xfrm>
            <a:prstGeom prst="rect">
              <a:avLst/>
            </a:prstGeom>
          </p:spPr>
        </p:pic>
      </p:grpSp>
      <p:sp>
        <p:nvSpPr>
          <p:cNvPr id="5" name="Text Placeholder 4"/>
          <p:cNvSpPr>
            <a:spLocks noGrp="1"/>
          </p:cNvSpPr>
          <p:nvPr>
            <p:ph type="body" sz="quarter" idx="10" hasCustomPrompt="1"/>
          </p:nvPr>
        </p:nvSpPr>
        <p:spPr>
          <a:xfrm>
            <a:off x="5866648" y="4849613"/>
            <a:ext cx="4983201" cy="301925"/>
          </a:xfrm>
        </p:spPr>
        <p:txBody>
          <a:bodyPr>
            <a:noAutofit/>
          </a:bodyPr>
          <a:lstStyle>
            <a:lvl1pPr marL="0" indent="0" algn="r">
              <a:spcBef>
                <a:spcPts val="0"/>
              </a:spcBef>
              <a:buNone/>
              <a:defRPr sz="2000">
                <a:solidFill>
                  <a:srgbClr val="838B8F"/>
                </a:solidFill>
              </a:defRPr>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r>
              <a:rPr dirty="0"/>
              <a:t>Click to add presenter’s title</a:t>
            </a:r>
          </a:p>
        </p:txBody>
      </p:sp>
      <p:sp>
        <p:nvSpPr>
          <p:cNvPr id="29" name="Title 1"/>
          <p:cNvSpPr>
            <a:spLocks noGrp="1"/>
          </p:cNvSpPr>
          <p:nvPr>
            <p:ph type="ctrTitle"/>
          </p:nvPr>
        </p:nvSpPr>
        <p:spPr>
          <a:xfrm>
            <a:off x="4598524" y="1929024"/>
            <a:ext cx="6251325" cy="1393825"/>
          </a:xfrm>
        </p:spPr>
        <p:txBody>
          <a:bodyPr>
            <a:noAutofit/>
          </a:bodyPr>
          <a:lstStyle>
            <a:lvl1pPr algn="r">
              <a:defRPr sz="3200"/>
            </a:lvl1pPr>
          </a:lstStyle>
          <a:p>
            <a:r>
              <a:rPr lang="en-US"/>
              <a:t>Click to edit Master title style</a:t>
            </a:r>
            <a:endParaRPr dirty="0"/>
          </a:p>
        </p:txBody>
      </p:sp>
      <p:sp>
        <p:nvSpPr>
          <p:cNvPr id="30" name="Subtitle 2"/>
          <p:cNvSpPr>
            <a:spLocks noGrp="1"/>
          </p:cNvSpPr>
          <p:nvPr>
            <p:ph type="subTitle" idx="1" hasCustomPrompt="1"/>
          </p:nvPr>
        </p:nvSpPr>
        <p:spPr>
          <a:xfrm>
            <a:off x="5866648" y="4392232"/>
            <a:ext cx="4983201" cy="381000"/>
          </a:xfrm>
        </p:spPr>
        <p:txBody>
          <a:bodyPr>
            <a:noAutofit/>
          </a:bodyPr>
          <a:lstStyle>
            <a:lvl1pPr marL="0" indent="0" algn="r">
              <a:spcBef>
                <a:spcPts val="0"/>
              </a:spcBef>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dirty="0"/>
              <a:t>Click to add presenter’s name</a:t>
            </a:r>
          </a:p>
        </p:txBody>
      </p:sp>
      <p:sp>
        <p:nvSpPr>
          <p:cNvPr id="3" name="Text Placeholder 2"/>
          <p:cNvSpPr>
            <a:spLocks noGrp="1"/>
          </p:cNvSpPr>
          <p:nvPr>
            <p:ph type="body" sz="quarter" idx="11" hasCustomPrompt="1"/>
          </p:nvPr>
        </p:nvSpPr>
        <p:spPr>
          <a:xfrm>
            <a:off x="4598524" y="3737298"/>
            <a:ext cx="6252039" cy="487362"/>
          </a:xfrm>
        </p:spPr>
        <p:txBody>
          <a:bodyPr/>
          <a:lstStyle>
            <a:lvl1pPr marL="0" indent="0" algn="r">
              <a:buNone/>
              <a:defRPr/>
            </a:lvl1pPr>
          </a:lstStyle>
          <a:p>
            <a:pPr lvl="0"/>
            <a:r>
              <a:rPr lang="en-US" dirty="0"/>
              <a:t>Click to edit subhead</a:t>
            </a:r>
          </a:p>
        </p:txBody>
      </p:sp>
    </p:spTree>
    <p:extLst>
      <p:ext uri="{BB962C8B-B14F-4D97-AF65-F5344CB8AC3E}">
        <p14:creationId xmlns:p14="http://schemas.microsoft.com/office/powerpoint/2010/main" val="118175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line with Name">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2816225" y="1844675"/>
            <a:ext cx="8034338" cy="1477963"/>
          </a:xfrm>
        </p:spPr>
        <p:txBody>
          <a:bodyPr anchor="b" anchorCtr="0">
            <a:normAutofit/>
          </a:bodyPr>
          <a:lstStyle>
            <a:lvl1pPr marL="0" indent="0" algn="r">
              <a:buNone/>
              <a:defRPr sz="3200" spc="-100"/>
            </a:lvl1pPr>
          </a:lstStyle>
          <a:p>
            <a:pPr lvl="0"/>
            <a:r>
              <a:rPr lang="en-US" dirty="0"/>
              <a:t>Click to edit Master title</a:t>
            </a:r>
          </a:p>
        </p:txBody>
      </p:sp>
      <p:sp>
        <p:nvSpPr>
          <p:cNvPr id="43" name="Text Placeholder 4"/>
          <p:cNvSpPr>
            <a:spLocks noGrp="1"/>
          </p:cNvSpPr>
          <p:nvPr>
            <p:ph type="body" sz="quarter" idx="13" hasCustomPrompt="1"/>
          </p:nvPr>
        </p:nvSpPr>
        <p:spPr>
          <a:xfrm>
            <a:off x="5867861" y="3874871"/>
            <a:ext cx="4983201" cy="301925"/>
          </a:xfrm>
        </p:spPr>
        <p:txBody>
          <a:bodyPr>
            <a:noAutofit/>
          </a:bodyPr>
          <a:lstStyle>
            <a:lvl1pPr marL="0" indent="0" algn="r">
              <a:spcBef>
                <a:spcPts val="0"/>
              </a:spcBef>
              <a:buNone/>
              <a:defRPr sz="2400">
                <a:solidFill>
                  <a:srgbClr val="838B8F"/>
                </a:solidFill>
              </a:defRPr>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r>
              <a:rPr lang="en-US" dirty="0"/>
              <a:t>Click to add presenter’s name</a:t>
            </a:r>
            <a:endParaRPr dirty="0"/>
          </a:p>
        </p:txBody>
      </p:sp>
      <p:sp>
        <p:nvSpPr>
          <p:cNvPr id="22" name="Text Placeholder 4"/>
          <p:cNvSpPr>
            <a:spLocks noGrp="1"/>
          </p:cNvSpPr>
          <p:nvPr>
            <p:ph type="body" sz="quarter" idx="11" hasCustomPrompt="1"/>
          </p:nvPr>
        </p:nvSpPr>
        <p:spPr>
          <a:xfrm>
            <a:off x="5866648" y="4326553"/>
            <a:ext cx="4983201" cy="301925"/>
          </a:xfrm>
        </p:spPr>
        <p:txBody>
          <a:bodyPr>
            <a:noAutofit/>
          </a:bodyPr>
          <a:lstStyle>
            <a:lvl1pPr marL="0" indent="0" algn="r">
              <a:spcBef>
                <a:spcPts val="0"/>
              </a:spcBef>
              <a:buNone/>
              <a:defRPr sz="2000">
                <a:solidFill>
                  <a:srgbClr val="838B8F"/>
                </a:solidFill>
              </a:defRPr>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r>
              <a:rPr dirty="0"/>
              <a:t>Click to add presenter’s title</a:t>
            </a:r>
          </a:p>
        </p:txBody>
      </p:sp>
      <p:grpSp>
        <p:nvGrpSpPr>
          <p:cNvPr id="15" name="Group 14"/>
          <p:cNvGrpSpPr/>
          <p:nvPr userDrawn="1"/>
        </p:nvGrpSpPr>
        <p:grpSpPr>
          <a:xfrm>
            <a:off x="8683991" y="5458199"/>
            <a:ext cx="2165858" cy="816226"/>
            <a:chOff x="8683991" y="5119535"/>
            <a:chExt cx="2165858" cy="816226"/>
          </a:xfrm>
        </p:grpSpPr>
        <p:grpSp>
          <p:nvGrpSpPr>
            <p:cNvPr id="16" name="Group 15"/>
            <p:cNvGrpSpPr/>
            <p:nvPr userDrawn="1"/>
          </p:nvGrpSpPr>
          <p:grpSpPr>
            <a:xfrm>
              <a:off x="8683991" y="5119535"/>
              <a:ext cx="2165858" cy="428625"/>
              <a:chOff x="1219977" y="923925"/>
              <a:chExt cx="2165858" cy="428625"/>
            </a:xfrm>
          </p:grpSpPr>
          <p:sp>
            <p:nvSpPr>
              <p:cNvPr id="18"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19" name="Rectangle 6"/>
              <p:cNvSpPr>
                <a:spLocks noChangeArrowheads="1"/>
              </p:cNvSpPr>
              <p:nvPr/>
            </p:nvSpPr>
            <p:spPr bwMode="auto">
              <a:xfrm>
                <a:off x="2309728" y="952348"/>
                <a:ext cx="57415" cy="390538"/>
              </a:xfrm>
              <a:prstGeom prst="rect">
                <a:avLst/>
              </a:pr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20"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21"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23"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24"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25"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27"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grpSp>
        <p:pic>
          <p:nvPicPr>
            <p:cNvPr id="17" name="Picture 16" descr="Veritas_TII_taglin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683991" y="5692494"/>
              <a:ext cx="2165858" cy="243267"/>
            </a:xfrm>
            <a:prstGeom prst="rect">
              <a:avLst/>
            </a:prstGeom>
          </p:spPr>
        </p:pic>
      </p:grpSp>
      <p:cxnSp>
        <p:nvCxnSpPr>
          <p:cNvPr id="28" name="Straight Connector 27"/>
          <p:cNvCxnSpPr/>
          <p:nvPr userDrawn="1"/>
        </p:nvCxnSpPr>
        <p:spPr bwMode="auto">
          <a:xfrm flipH="1" flipV="1">
            <a:off x="-13804" y="3479045"/>
            <a:ext cx="10851062" cy="1"/>
          </a:xfrm>
          <a:prstGeom prst="line">
            <a:avLst/>
          </a:prstGeom>
          <a:solidFill>
            <a:schemeClr val="accent1"/>
          </a:solidFill>
          <a:ln w="19050" cap="flat" cmpd="sng" algn="ctr">
            <a:solidFill>
              <a:srgbClr val="B1181E"/>
            </a:solidFill>
            <a:prstDash val="solid"/>
            <a:miter lim="800000"/>
            <a:headEnd type="none" w="med" len="med"/>
            <a:tailEnd type="none" w="lg" len="lg"/>
          </a:ln>
          <a:effectLst/>
        </p:spPr>
      </p:cxnSp>
    </p:spTree>
    <p:extLst>
      <p:ext uri="{BB962C8B-B14F-4D97-AF65-F5344CB8AC3E}">
        <p14:creationId xmlns:p14="http://schemas.microsoft.com/office/powerpoint/2010/main" val="423993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CoBranded">
    <p:spTree>
      <p:nvGrpSpPr>
        <p:cNvPr id="1" name=""/>
        <p:cNvGrpSpPr/>
        <p:nvPr/>
      </p:nvGrpSpPr>
      <p:grpSpPr>
        <a:xfrm>
          <a:off x="0" y="0"/>
          <a:ext cx="0" cy="0"/>
          <a:chOff x="0" y="0"/>
          <a:chExt cx="0" cy="0"/>
        </a:xfrm>
      </p:grpSpPr>
      <p:grpSp>
        <p:nvGrpSpPr>
          <p:cNvPr id="45" name="Group 44"/>
          <p:cNvGrpSpPr/>
          <p:nvPr userDrawn="1"/>
        </p:nvGrpSpPr>
        <p:grpSpPr>
          <a:xfrm>
            <a:off x="0" y="0"/>
            <a:ext cx="10849849" cy="6858000"/>
            <a:chOff x="1215514" y="0"/>
            <a:chExt cx="10849849" cy="6858000"/>
          </a:xfrm>
        </p:grpSpPr>
        <p:pic>
          <p:nvPicPr>
            <p:cNvPr id="46" name="Picture 45" descr="red-RGB-hor-lores.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215514" y="0"/>
              <a:ext cx="3554436" cy="6858000"/>
            </a:xfrm>
            <a:prstGeom prst="rect">
              <a:avLst/>
            </a:prstGeom>
          </p:spPr>
        </p:pic>
        <p:cxnSp>
          <p:nvCxnSpPr>
            <p:cNvPr id="49" name="Straight Connector 48"/>
            <p:cNvCxnSpPr/>
            <p:nvPr userDrawn="1"/>
          </p:nvCxnSpPr>
          <p:spPr bwMode="auto">
            <a:xfrm>
              <a:off x="4727229" y="3574878"/>
              <a:ext cx="7338134" cy="0"/>
            </a:xfrm>
            <a:prstGeom prst="line">
              <a:avLst/>
            </a:prstGeom>
            <a:solidFill>
              <a:schemeClr val="accent1"/>
            </a:solidFill>
            <a:ln w="12700" cap="flat" cmpd="sng" algn="ctr">
              <a:solidFill>
                <a:srgbClr val="B1181E"/>
              </a:solidFill>
              <a:prstDash val="solid"/>
              <a:miter lim="800000"/>
              <a:headEnd type="none" w="med" len="med"/>
              <a:tailEnd type="none" w="lg" len="lg"/>
            </a:ln>
            <a:effectLst/>
          </p:spPr>
        </p:cxnSp>
      </p:grpSp>
      <p:cxnSp>
        <p:nvCxnSpPr>
          <p:cNvPr id="22" name="Straight Connector 21"/>
          <p:cNvCxnSpPr/>
          <p:nvPr/>
        </p:nvCxnSpPr>
        <p:spPr bwMode="auto">
          <a:xfrm>
            <a:off x="8648918" y="5604388"/>
            <a:ext cx="0" cy="816226"/>
          </a:xfrm>
          <a:prstGeom prst="line">
            <a:avLst/>
          </a:prstGeom>
          <a:solidFill>
            <a:schemeClr val="accent1"/>
          </a:solidFill>
          <a:ln w="19050" cap="flat" cmpd="sng" algn="ctr">
            <a:solidFill>
              <a:srgbClr val="B2B2B2"/>
            </a:solidFill>
            <a:prstDash val="solid"/>
            <a:miter lim="800000"/>
            <a:headEnd type="none" w="med" len="med"/>
            <a:tailEnd type="none" w="med" len="med"/>
          </a:ln>
          <a:effectLst/>
        </p:spPr>
      </p:cxnSp>
      <p:sp>
        <p:nvSpPr>
          <p:cNvPr id="47" name="Title 1"/>
          <p:cNvSpPr>
            <a:spLocks noGrp="1"/>
          </p:cNvSpPr>
          <p:nvPr>
            <p:ph type="ctrTitle"/>
          </p:nvPr>
        </p:nvSpPr>
        <p:spPr>
          <a:xfrm>
            <a:off x="4664218" y="1929024"/>
            <a:ext cx="6185632" cy="1393825"/>
          </a:xfrm>
        </p:spPr>
        <p:txBody>
          <a:bodyPr>
            <a:noAutofit/>
          </a:bodyPr>
          <a:lstStyle>
            <a:lvl1pPr algn="r">
              <a:defRPr sz="3200"/>
            </a:lvl1pPr>
          </a:lstStyle>
          <a:p>
            <a:r>
              <a:rPr lang="en-US"/>
              <a:t>Click to edit Master title style</a:t>
            </a:r>
            <a:endParaRPr dirty="0"/>
          </a:p>
        </p:txBody>
      </p:sp>
      <p:sp>
        <p:nvSpPr>
          <p:cNvPr id="48" name="Subtitle 2"/>
          <p:cNvSpPr>
            <a:spLocks noGrp="1"/>
          </p:cNvSpPr>
          <p:nvPr>
            <p:ph type="subTitle" idx="1" hasCustomPrompt="1"/>
          </p:nvPr>
        </p:nvSpPr>
        <p:spPr>
          <a:xfrm>
            <a:off x="4992684" y="3869172"/>
            <a:ext cx="5857166" cy="381000"/>
          </a:xfrm>
        </p:spPr>
        <p:txBody>
          <a:bodyPr>
            <a:noAutofit/>
          </a:bodyPr>
          <a:lstStyle>
            <a:lvl1pPr marL="0" indent="0" algn="r">
              <a:spcBef>
                <a:spcPts val="0"/>
              </a:spcBef>
              <a:buNone/>
              <a:defRPr>
                <a:solidFill>
                  <a:srgbClr val="6A717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dirty="0"/>
              <a:t>Click to add presenters</a:t>
            </a:r>
            <a:r>
              <a:rPr lang="en-US" dirty="0"/>
              <a:t>'</a:t>
            </a:r>
            <a:r>
              <a:rPr dirty="0"/>
              <a:t> name</a:t>
            </a:r>
            <a:r>
              <a:rPr lang="en-US" dirty="0"/>
              <a:t>s</a:t>
            </a:r>
            <a:endParaRPr dirty="0"/>
          </a:p>
        </p:txBody>
      </p:sp>
      <p:grpSp>
        <p:nvGrpSpPr>
          <p:cNvPr id="18" name="Group 17"/>
          <p:cNvGrpSpPr/>
          <p:nvPr/>
        </p:nvGrpSpPr>
        <p:grpSpPr>
          <a:xfrm>
            <a:off x="6093958" y="5604388"/>
            <a:ext cx="2165858" cy="816226"/>
            <a:chOff x="8683991" y="5119535"/>
            <a:chExt cx="2165858" cy="816226"/>
          </a:xfrm>
        </p:grpSpPr>
        <p:grpSp>
          <p:nvGrpSpPr>
            <p:cNvPr id="19" name="Group 18"/>
            <p:cNvGrpSpPr/>
            <p:nvPr userDrawn="1"/>
          </p:nvGrpSpPr>
          <p:grpSpPr>
            <a:xfrm>
              <a:off x="8683991" y="5119535"/>
              <a:ext cx="2165858" cy="428625"/>
              <a:chOff x="1219977" y="923925"/>
              <a:chExt cx="2165858" cy="428625"/>
            </a:xfrm>
          </p:grpSpPr>
          <p:sp>
            <p:nvSpPr>
              <p:cNvPr id="23"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24" name="Rectangle 6"/>
              <p:cNvSpPr>
                <a:spLocks noChangeArrowheads="1"/>
              </p:cNvSpPr>
              <p:nvPr/>
            </p:nvSpPr>
            <p:spPr bwMode="auto">
              <a:xfrm>
                <a:off x="2309728" y="952348"/>
                <a:ext cx="57415" cy="390538"/>
              </a:xfrm>
              <a:prstGeom prst="rect">
                <a:avLst/>
              </a:pr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25"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26"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27"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28"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29"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0"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grpSp>
        <p:pic>
          <p:nvPicPr>
            <p:cNvPr id="21" name="Picture 20" descr="Veritas_TII_taglin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83991" y="5692494"/>
              <a:ext cx="2165858" cy="243267"/>
            </a:xfrm>
            <a:prstGeom prst="rect">
              <a:avLst/>
            </a:prstGeom>
          </p:spPr>
        </p:pic>
      </p:grpSp>
    </p:spTree>
    <p:extLst>
      <p:ext uri="{BB962C8B-B14F-4D97-AF65-F5344CB8AC3E}">
        <p14:creationId xmlns:p14="http://schemas.microsoft.com/office/powerpoint/2010/main" val="103213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1218883" y="1942830"/>
            <a:ext cx="9618376" cy="1393825"/>
          </a:xfrm>
        </p:spPr>
        <p:txBody>
          <a:bodyPr anchor="b">
            <a:noAutofit/>
          </a:bodyPr>
          <a:lstStyle>
            <a:lvl1pPr algn="r">
              <a:defRPr sz="3200" b="0" cap="none" baseline="0"/>
            </a:lvl1pPr>
          </a:lstStyle>
          <a:p>
            <a:r>
              <a:rPr lang="en-US"/>
              <a:t>Click to edit Master title style</a:t>
            </a:r>
            <a:endParaRPr dirty="0"/>
          </a:p>
        </p:txBody>
      </p:sp>
      <p:sp>
        <p:nvSpPr>
          <p:cNvPr id="3" name="Text Placeholder 2"/>
          <p:cNvSpPr>
            <a:spLocks noGrp="1"/>
          </p:cNvSpPr>
          <p:nvPr>
            <p:ph type="body" idx="1"/>
          </p:nvPr>
        </p:nvSpPr>
        <p:spPr>
          <a:xfrm>
            <a:off x="1218882" y="3874735"/>
            <a:ext cx="9618376" cy="664327"/>
          </a:xfrm>
        </p:spPr>
        <p:txBody>
          <a:bodyPr anchor="t">
            <a:noAutofit/>
          </a:bodyPr>
          <a:lstStyle>
            <a:lvl1pPr marL="0" indent="0" algn="r">
              <a:spcBef>
                <a:spcPts val="0"/>
              </a:spcBef>
              <a:buNone/>
              <a:defRPr sz="2400">
                <a:solidFill>
                  <a:srgbClr val="838B8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r>
              <a:rPr lang="en-US"/>
              <a:t>Date</a:t>
            </a:r>
          </a:p>
        </p:txBody>
      </p:sp>
      <p:sp>
        <p:nvSpPr>
          <p:cNvPr id="8" name="Footer Placeholder 7"/>
          <p:cNvSpPr>
            <a:spLocks noGrp="1"/>
          </p:cNvSpPr>
          <p:nvPr>
            <p:ph type="ftr" sz="quarter" idx="11"/>
          </p:nvPr>
        </p:nvSpPr>
        <p:spPr/>
        <p:txBody>
          <a:bodyPr/>
          <a:lstStyle>
            <a:lvl1pPr>
              <a:defRPr>
                <a:latin typeface="Corbel"/>
              </a:defRPr>
            </a:lvl1pPr>
          </a:lstStyle>
          <a:p>
            <a:r>
              <a:rPr lang="en-US" dirty="0"/>
              <a:t>Copyright © 2018 Veritas Technologies</a:t>
            </a:r>
          </a:p>
        </p:txBody>
      </p:sp>
      <p:sp>
        <p:nvSpPr>
          <p:cNvPr id="9" name="Slide Number Placeholder 8"/>
          <p:cNvSpPr>
            <a:spLocks noGrp="1"/>
          </p:cNvSpPr>
          <p:nvPr>
            <p:ph type="sldNum" sz="quarter" idx="12"/>
          </p:nvPr>
        </p:nvSpPr>
        <p:spPr/>
        <p:txBody>
          <a:bodyPr/>
          <a:lstStyle/>
          <a:p>
            <a:pPr algn="l"/>
            <a:fld id="{C1960183-D323-4677-9D78-78D1D39B0029}" type="slidenum">
              <a:rPr lang="en-US" smtClean="0"/>
              <a:pPr algn="l"/>
              <a:t>‹#›</a:t>
            </a:fld>
            <a:endParaRPr lang="en-US"/>
          </a:p>
        </p:txBody>
      </p:sp>
      <p:cxnSp>
        <p:nvCxnSpPr>
          <p:cNvPr id="19" name="Straight Connector 18"/>
          <p:cNvCxnSpPr/>
          <p:nvPr userDrawn="1"/>
        </p:nvCxnSpPr>
        <p:spPr bwMode="auto">
          <a:xfrm flipH="1" flipV="1">
            <a:off x="0" y="3479045"/>
            <a:ext cx="10837258" cy="1"/>
          </a:xfrm>
          <a:prstGeom prst="line">
            <a:avLst/>
          </a:prstGeom>
          <a:solidFill>
            <a:schemeClr val="accent1"/>
          </a:solidFill>
          <a:ln w="19050" cap="flat" cmpd="sng" algn="ctr">
            <a:solidFill>
              <a:srgbClr val="B1181E"/>
            </a:solidFill>
            <a:prstDash val="solid"/>
            <a:miter lim="800000"/>
            <a:headEnd type="none" w="med" len="med"/>
            <a:tailEnd type="none" w="lg" len="lg"/>
          </a:ln>
          <a:effectLst/>
        </p:spPr>
      </p:cxnSp>
      <p:grpSp>
        <p:nvGrpSpPr>
          <p:cNvPr id="17" name="Group 16"/>
          <p:cNvGrpSpPr/>
          <p:nvPr/>
        </p:nvGrpSpPr>
        <p:grpSpPr>
          <a:xfrm>
            <a:off x="8683991" y="5458199"/>
            <a:ext cx="2165858" cy="816226"/>
            <a:chOff x="8683991" y="5119535"/>
            <a:chExt cx="2165858" cy="816226"/>
          </a:xfrm>
        </p:grpSpPr>
        <p:grpSp>
          <p:nvGrpSpPr>
            <p:cNvPr id="18" name="Group 17"/>
            <p:cNvGrpSpPr/>
            <p:nvPr userDrawn="1"/>
          </p:nvGrpSpPr>
          <p:grpSpPr>
            <a:xfrm>
              <a:off x="8683991" y="5119535"/>
              <a:ext cx="2165858" cy="428625"/>
              <a:chOff x="1219977" y="923925"/>
              <a:chExt cx="2165858" cy="428625"/>
            </a:xfrm>
          </p:grpSpPr>
          <p:sp>
            <p:nvSpPr>
              <p:cNvPr id="21"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22" name="Rectangle 6"/>
              <p:cNvSpPr>
                <a:spLocks noChangeArrowheads="1"/>
              </p:cNvSpPr>
              <p:nvPr/>
            </p:nvSpPr>
            <p:spPr bwMode="auto">
              <a:xfrm>
                <a:off x="2309728" y="952348"/>
                <a:ext cx="57415" cy="390538"/>
              </a:xfrm>
              <a:prstGeom prst="rect">
                <a:avLst/>
              </a:pr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2"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3"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4"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5"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6"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7"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grpSp>
        <p:pic>
          <p:nvPicPr>
            <p:cNvPr id="20" name="Picture 19" descr="Veritas_TII_taglin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683991" y="5692494"/>
              <a:ext cx="2165858" cy="243267"/>
            </a:xfrm>
            <a:prstGeom prst="rect">
              <a:avLst/>
            </a:prstGeom>
          </p:spPr>
        </p:pic>
      </p:grpSp>
    </p:spTree>
    <p:extLst>
      <p:ext uri="{BB962C8B-B14F-4D97-AF65-F5344CB8AC3E}">
        <p14:creationId xmlns:p14="http://schemas.microsoft.com/office/powerpoint/2010/main" val="60952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1_Transition">
    <p:spTree>
      <p:nvGrpSpPr>
        <p:cNvPr id="1" name=""/>
        <p:cNvGrpSpPr/>
        <p:nvPr/>
      </p:nvGrpSpPr>
      <p:grpSpPr>
        <a:xfrm>
          <a:off x="0" y="0"/>
          <a:ext cx="0" cy="0"/>
          <a:chOff x="0" y="0"/>
          <a:chExt cx="0" cy="0"/>
        </a:xfrm>
      </p:grpSpPr>
      <p:pic>
        <p:nvPicPr>
          <p:cNvPr id="4" name="Picture 3" descr="red-RGB-vert-lores.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7057656" cy="3038593"/>
          </a:xfrm>
          <a:prstGeom prst="rect">
            <a:avLst/>
          </a:prstGeom>
        </p:spPr>
      </p:pic>
      <p:sp>
        <p:nvSpPr>
          <p:cNvPr id="2" name="Title 1"/>
          <p:cNvSpPr>
            <a:spLocks noGrp="1"/>
          </p:cNvSpPr>
          <p:nvPr>
            <p:ph type="title"/>
          </p:nvPr>
        </p:nvSpPr>
        <p:spPr>
          <a:xfrm>
            <a:off x="3895857" y="1942830"/>
            <a:ext cx="6941402" cy="1393825"/>
          </a:xfrm>
        </p:spPr>
        <p:txBody>
          <a:bodyPr anchor="b">
            <a:noAutofit/>
          </a:bodyPr>
          <a:lstStyle>
            <a:lvl1pPr algn="r">
              <a:defRPr sz="3200" b="0" cap="none" baseline="0"/>
            </a:lvl1pPr>
          </a:lstStyle>
          <a:p>
            <a:r>
              <a:rPr lang="en-US"/>
              <a:t>Click to edit Master title style</a:t>
            </a:r>
            <a:endParaRPr dirty="0"/>
          </a:p>
        </p:txBody>
      </p:sp>
      <p:sp>
        <p:nvSpPr>
          <p:cNvPr id="3" name="Text Placeholder 2"/>
          <p:cNvSpPr>
            <a:spLocks noGrp="1"/>
          </p:cNvSpPr>
          <p:nvPr>
            <p:ph type="body" idx="1"/>
          </p:nvPr>
        </p:nvSpPr>
        <p:spPr>
          <a:xfrm>
            <a:off x="3895856" y="3874735"/>
            <a:ext cx="6941402" cy="664327"/>
          </a:xfrm>
        </p:spPr>
        <p:txBody>
          <a:bodyPr anchor="t">
            <a:noAutofit/>
          </a:bodyPr>
          <a:lstStyle>
            <a:lvl1pPr marL="0" indent="0" algn="r">
              <a:spcBef>
                <a:spcPts val="0"/>
              </a:spcBef>
              <a:buNone/>
              <a:defRPr sz="2400">
                <a:solidFill>
                  <a:srgbClr val="838B8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a:xfrm>
            <a:off x="5327561" y="6425184"/>
            <a:ext cx="1422030" cy="182880"/>
          </a:xfrm>
        </p:spPr>
        <p:txBody>
          <a:bodyPr/>
          <a:lstStyle/>
          <a:p>
            <a:r>
              <a:rPr lang="en-US"/>
              <a:t>Date</a:t>
            </a:r>
          </a:p>
        </p:txBody>
      </p:sp>
      <p:sp>
        <p:nvSpPr>
          <p:cNvPr id="8" name="Footer Placeholder 7"/>
          <p:cNvSpPr>
            <a:spLocks noGrp="1"/>
          </p:cNvSpPr>
          <p:nvPr>
            <p:ph type="ftr" sz="quarter" idx="11"/>
          </p:nvPr>
        </p:nvSpPr>
        <p:spPr>
          <a:xfrm>
            <a:off x="2030654" y="6425184"/>
            <a:ext cx="3191102" cy="182880"/>
          </a:xfrm>
        </p:spPr>
        <p:txBody>
          <a:bodyPr/>
          <a:lstStyle>
            <a:lvl1pPr>
              <a:defRPr>
                <a:latin typeface="Corbel"/>
              </a:defRPr>
            </a:lvl1pPr>
          </a:lstStyle>
          <a:p>
            <a:r>
              <a:rPr lang="en-US" dirty="0"/>
              <a:t>Copyright © 2018 Veritas Technologies</a:t>
            </a:r>
          </a:p>
        </p:txBody>
      </p:sp>
      <p:sp>
        <p:nvSpPr>
          <p:cNvPr id="9" name="Slide Number Placeholder 8"/>
          <p:cNvSpPr>
            <a:spLocks noGrp="1"/>
          </p:cNvSpPr>
          <p:nvPr>
            <p:ph type="sldNum" sz="quarter" idx="12"/>
          </p:nvPr>
        </p:nvSpPr>
        <p:spPr>
          <a:xfrm>
            <a:off x="1258229" y="6425184"/>
            <a:ext cx="406294" cy="182880"/>
          </a:xfrm>
        </p:spPr>
        <p:txBody>
          <a:bodyPr/>
          <a:lstStyle/>
          <a:p>
            <a:pPr algn="l"/>
            <a:fld id="{C1960183-D323-4677-9D78-78D1D39B0029}" type="slidenum">
              <a:rPr lang="en-US" smtClean="0"/>
              <a:pPr algn="l"/>
              <a:t>‹#›</a:t>
            </a:fld>
            <a:endParaRPr lang="en-US"/>
          </a:p>
        </p:txBody>
      </p:sp>
      <p:grpSp>
        <p:nvGrpSpPr>
          <p:cNvPr id="32" name="Group 31"/>
          <p:cNvGrpSpPr/>
          <p:nvPr/>
        </p:nvGrpSpPr>
        <p:grpSpPr>
          <a:xfrm>
            <a:off x="8683991" y="5458199"/>
            <a:ext cx="2165858" cy="816226"/>
            <a:chOff x="8683991" y="5119535"/>
            <a:chExt cx="2165858" cy="816226"/>
          </a:xfrm>
        </p:grpSpPr>
        <p:grpSp>
          <p:nvGrpSpPr>
            <p:cNvPr id="33" name="Group 32"/>
            <p:cNvGrpSpPr/>
            <p:nvPr userDrawn="1"/>
          </p:nvGrpSpPr>
          <p:grpSpPr>
            <a:xfrm>
              <a:off x="8683991" y="5119535"/>
              <a:ext cx="2165858" cy="428625"/>
              <a:chOff x="1219977" y="923925"/>
              <a:chExt cx="2165858" cy="428625"/>
            </a:xfrm>
          </p:grpSpPr>
          <p:sp>
            <p:nvSpPr>
              <p:cNvPr id="35"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6" name="Rectangle 6"/>
              <p:cNvSpPr>
                <a:spLocks noChangeArrowheads="1"/>
              </p:cNvSpPr>
              <p:nvPr/>
            </p:nvSpPr>
            <p:spPr bwMode="auto">
              <a:xfrm>
                <a:off x="2309728" y="952348"/>
                <a:ext cx="57415" cy="390538"/>
              </a:xfrm>
              <a:prstGeom prst="rect">
                <a:avLst/>
              </a:pr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7"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8"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9"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40"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41"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42"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grpSp>
        <p:pic>
          <p:nvPicPr>
            <p:cNvPr id="34" name="Picture 33" descr="Veritas_TII_taglin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83991" y="5692494"/>
              <a:ext cx="2165858" cy="243267"/>
            </a:xfrm>
            <a:prstGeom prst="rect">
              <a:avLst/>
            </a:prstGeom>
          </p:spPr>
        </p:pic>
      </p:grpSp>
      <p:cxnSp>
        <p:nvCxnSpPr>
          <p:cNvPr id="23" name="Straight Connector 22"/>
          <p:cNvCxnSpPr/>
          <p:nvPr userDrawn="1"/>
        </p:nvCxnSpPr>
        <p:spPr bwMode="auto">
          <a:xfrm>
            <a:off x="2309373" y="2964174"/>
            <a:ext cx="0" cy="3287677"/>
          </a:xfrm>
          <a:prstGeom prst="line">
            <a:avLst/>
          </a:prstGeom>
          <a:solidFill>
            <a:schemeClr val="accent1"/>
          </a:solidFill>
          <a:ln w="12700" cap="flat" cmpd="sng" algn="ctr">
            <a:solidFill>
              <a:srgbClr val="B1181E"/>
            </a:solidFill>
            <a:prstDash val="solid"/>
            <a:miter lim="800000"/>
            <a:headEnd type="none" w="med" len="med"/>
            <a:tailEnd type="none" w="lg" len="lg"/>
          </a:ln>
          <a:effectLst/>
        </p:spPr>
      </p:cxnSp>
      <p:sp>
        <p:nvSpPr>
          <p:cNvPr id="13" name="TextBox 12"/>
          <p:cNvSpPr txBox="1"/>
          <p:nvPr userDrawn="1"/>
        </p:nvSpPr>
        <p:spPr>
          <a:xfrm>
            <a:off x="-1387147" y="703385"/>
            <a:ext cx="914400" cy="914400"/>
          </a:xfrm>
          <a:prstGeom prst="rect">
            <a:avLst/>
          </a:prstGeom>
        </p:spPr>
        <p:txBody>
          <a:bodyPr vert="horz" wrap="none" lIns="0" tIns="0" rIns="0" bIns="0" rtlCol="0" anchor="b">
            <a:noAutofit/>
          </a:bodyPr>
          <a:lstStyle/>
          <a:p>
            <a:endParaRPr lang="en-US" dirty="0"/>
          </a:p>
        </p:txBody>
      </p:sp>
    </p:spTree>
    <p:extLst>
      <p:ext uri="{BB962C8B-B14F-4D97-AF65-F5344CB8AC3E}">
        <p14:creationId xmlns:p14="http://schemas.microsoft.com/office/powerpoint/2010/main" val="4015293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r>
              <a:rPr lang="en-US"/>
              <a:t>Date</a:t>
            </a:r>
            <a:endParaRPr lang="en-US" dirty="0"/>
          </a:p>
        </p:txBody>
      </p:sp>
      <p:sp>
        <p:nvSpPr>
          <p:cNvPr id="6" name="Footer Placeholder 5"/>
          <p:cNvSpPr>
            <a:spLocks noGrp="1"/>
          </p:cNvSpPr>
          <p:nvPr>
            <p:ph type="ftr" sz="quarter" idx="11"/>
          </p:nvPr>
        </p:nvSpPr>
        <p:spPr/>
        <p:txBody>
          <a:bodyPr/>
          <a:lstStyle/>
          <a:p>
            <a:r>
              <a:rPr lang="en-US" dirty="0">
                <a:latin typeface="Corbel"/>
              </a:rPr>
              <a:t>Copyright © </a:t>
            </a:r>
            <a:r>
              <a:rPr lang="is-IS" dirty="0">
                <a:latin typeface="Corbel"/>
              </a:rPr>
              <a:t>2018</a:t>
            </a:r>
            <a:r>
              <a:rPr lang="en-US" dirty="0">
                <a:latin typeface="Corbel"/>
              </a:rPr>
              <a:t> Veritas Technologies.</a:t>
            </a:r>
          </a:p>
        </p:txBody>
      </p:sp>
      <p:sp>
        <p:nvSpPr>
          <p:cNvPr id="20" name="Slide Number Placeholder 19"/>
          <p:cNvSpPr>
            <a:spLocks noGrp="1"/>
          </p:cNvSpPr>
          <p:nvPr>
            <p:ph type="sldNum" sz="quarter" idx="12"/>
          </p:nvPr>
        </p:nvSpPr>
        <p:spPr/>
        <p:txBody>
          <a:bodyPr/>
          <a:lstStyle/>
          <a:p>
            <a:pPr algn="l"/>
            <a:fld id="{C1960183-D323-4677-9D78-78D1D39B0029}" type="slidenum">
              <a:rPr lang="uk-UA" smtClean="0"/>
              <a:pPr algn="l"/>
              <a:t>‹#›</a:t>
            </a:fld>
            <a:endParaRPr lang="uk-UA" dirty="0"/>
          </a:p>
        </p:txBody>
      </p:sp>
      <p:sp>
        <p:nvSpPr>
          <p:cNvPr id="21" name="Title 2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5637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Confidentia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a:xfrm>
            <a:off x="4414219" y="6488684"/>
            <a:ext cx="1422030" cy="182880"/>
          </a:xfrm>
        </p:spPr>
        <p:txBody>
          <a:bodyPr/>
          <a:lstStyle/>
          <a:p>
            <a:r>
              <a:rPr lang="en-US" dirty="0"/>
              <a:t>Date</a:t>
            </a:r>
          </a:p>
        </p:txBody>
      </p:sp>
      <p:sp>
        <p:nvSpPr>
          <p:cNvPr id="6" name="Footer Placeholder 5"/>
          <p:cNvSpPr>
            <a:spLocks noGrp="1"/>
          </p:cNvSpPr>
          <p:nvPr>
            <p:ph type="ftr" sz="quarter" idx="11"/>
          </p:nvPr>
        </p:nvSpPr>
        <p:spPr/>
        <p:txBody>
          <a:bodyPr/>
          <a:lstStyle/>
          <a:p>
            <a:r>
              <a:rPr lang="en-US" dirty="0">
                <a:latin typeface="Corbel"/>
              </a:rPr>
              <a:t>Copyright © </a:t>
            </a:r>
            <a:r>
              <a:rPr lang="is-IS" dirty="0">
                <a:latin typeface="Corbel"/>
              </a:rPr>
              <a:t>2018</a:t>
            </a:r>
            <a:r>
              <a:rPr lang="en-US" dirty="0">
                <a:latin typeface="Corbel"/>
              </a:rPr>
              <a:t> Veritas Technologies.  CONFIDENTIAL.</a:t>
            </a:r>
          </a:p>
        </p:txBody>
      </p:sp>
      <p:sp>
        <p:nvSpPr>
          <p:cNvPr id="20" name="Slide Number Placeholder 19"/>
          <p:cNvSpPr>
            <a:spLocks noGrp="1"/>
          </p:cNvSpPr>
          <p:nvPr>
            <p:ph type="sldNum" sz="quarter" idx="12"/>
          </p:nvPr>
        </p:nvSpPr>
        <p:spPr/>
        <p:txBody>
          <a:bodyPr/>
          <a:lstStyle/>
          <a:p>
            <a:pPr algn="l"/>
            <a:fld id="{C1960183-D323-4677-9D78-78D1D39B0029}" type="slidenum">
              <a:rPr lang="uk-UA" smtClean="0"/>
              <a:pPr algn="l"/>
              <a:t>‹#›</a:t>
            </a:fld>
            <a:endParaRPr lang="uk-UA" dirty="0"/>
          </a:p>
        </p:txBody>
      </p:sp>
      <p:sp>
        <p:nvSpPr>
          <p:cNvPr id="21" name="Title 2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9076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4" y="304800"/>
            <a:ext cx="10969940" cy="8382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609441" y="1447800"/>
            <a:ext cx="10969943" cy="4495801"/>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4414217" y="6488684"/>
            <a:ext cx="1422030" cy="182880"/>
          </a:xfrm>
          <a:prstGeom prst="rect">
            <a:avLst/>
          </a:prstGeom>
        </p:spPr>
        <p:txBody>
          <a:bodyPr vert="horz" lIns="0" tIns="0" rIns="0" bIns="0" rtlCol="0" anchor="ctr"/>
          <a:lstStyle>
            <a:lvl1pPr algn="l">
              <a:defRPr sz="1000">
                <a:solidFill>
                  <a:schemeClr val="tx1">
                    <a:lumMod val="60000"/>
                    <a:lumOff val="40000"/>
                  </a:schemeClr>
                </a:solidFill>
                <a:latin typeface="Corbel"/>
              </a:defRPr>
            </a:lvl1pPr>
          </a:lstStyle>
          <a:p>
            <a:r>
              <a:rPr lang="en-US"/>
              <a:t>Date</a:t>
            </a:r>
            <a:endParaRPr lang="en-US" dirty="0"/>
          </a:p>
        </p:txBody>
      </p:sp>
      <p:sp>
        <p:nvSpPr>
          <p:cNvPr id="5" name="Footer Placeholder 4"/>
          <p:cNvSpPr>
            <a:spLocks noGrp="1"/>
          </p:cNvSpPr>
          <p:nvPr>
            <p:ph type="ftr" sz="quarter" idx="3"/>
          </p:nvPr>
        </p:nvSpPr>
        <p:spPr>
          <a:xfrm>
            <a:off x="1117310" y="6488684"/>
            <a:ext cx="3191102" cy="182880"/>
          </a:xfrm>
          <a:prstGeom prst="rect">
            <a:avLst/>
          </a:prstGeom>
        </p:spPr>
        <p:txBody>
          <a:bodyPr vert="horz" lIns="0" tIns="0" rIns="0" bIns="0" rtlCol="0" anchor="ctr"/>
          <a:lstStyle>
            <a:lvl1pPr algn="l">
              <a:defRPr sz="1000">
                <a:solidFill>
                  <a:schemeClr val="tx1">
                    <a:lumMod val="60000"/>
                    <a:lumOff val="40000"/>
                  </a:schemeClr>
                </a:solidFill>
                <a:latin typeface="Polaris-Book"/>
              </a:defRPr>
            </a:lvl1pPr>
          </a:lstStyle>
          <a:p>
            <a:r>
              <a:rPr lang="en-US" dirty="0">
                <a:latin typeface="Corbel"/>
              </a:rPr>
              <a:t>Copyright © </a:t>
            </a:r>
            <a:r>
              <a:rPr lang="is-IS" dirty="0">
                <a:latin typeface="Corbel"/>
              </a:rPr>
              <a:t>2018</a:t>
            </a:r>
            <a:r>
              <a:rPr lang="en-US" dirty="0">
                <a:latin typeface="Corbel"/>
              </a:rPr>
              <a:t> Veritas Technologies.</a:t>
            </a:r>
          </a:p>
        </p:txBody>
      </p:sp>
      <p:sp>
        <p:nvSpPr>
          <p:cNvPr id="6" name="Slide Number Placeholder 5"/>
          <p:cNvSpPr>
            <a:spLocks noGrp="1"/>
          </p:cNvSpPr>
          <p:nvPr>
            <p:ph type="sldNum" sz="quarter" idx="4"/>
          </p:nvPr>
        </p:nvSpPr>
        <p:spPr>
          <a:xfrm>
            <a:off x="609441" y="6488684"/>
            <a:ext cx="406294" cy="182880"/>
          </a:xfrm>
          <a:prstGeom prst="rect">
            <a:avLst/>
          </a:prstGeom>
        </p:spPr>
        <p:txBody>
          <a:bodyPr vert="horz" lIns="0" tIns="0" rIns="0" bIns="0" rtlCol="0" anchor="ctr"/>
          <a:lstStyle>
            <a:lvl1pPr algn="r">
              <a:defRPr sz="1000">
                <a:solidFill>
                  <a:schemeClr val="tx1">
                    <a:lumMod val="60000"/>
                    <a:lumOff val="40000"/>
                  </a:schemeClr>
                </a:solidFill>
                <a:latin typeface="Corbel"/>
              </a:defRPr>
            </a:lvl1pPr>
          </a:lstStyle>
          <a:p>
            <a:pPr algn="l"/>
            <a:fld id="{C1960183-D323-4677-9D78-78D1D39B0029}" type="slidenum">
              <a:rPr lang="uk-UA" smtClean="0"/>
              <a:pPr algn="l"/>
              <a:t>‹#›</a:t>
            </a:fld>
            <a:endParaRPr lang="uk-UA" dirty="0"/>
          </a:p>
        </p:txBody>
      </p:sp>
      <p:grpSp>
        <p:nvGrpSpPr>
          <p:cNvPr id="15" name="Group 14"/>
          <p:cNvGrpSpPr/>
          <p:nvPr/>
        </p:nvGrpSpPr>
        <p:grpSpPr>
          <a:xfrm>
            <a:off x="10782800" y="6350742"/>
            <a:ext cx="1019173" cy="201695"/>
            <a:chOff x="10586684" y="6415777"/>
            <a:chExt cx="1019173" cy="201695"/>
          </a:xfrm>
        </p:grpSpPr>
        <p:sp>
          <p:nvSpPr>
            <p:cNvPr id="26" name="Freeform 5"/>
            <p:cNvSpPr>
              <a:spLocks/>
            </p:cNvSpPr>
            <p:nvPr/>
          </p:nvSpPr>
          <p:spPr bwMode="auto">
            <a:xfrm>
              <a:off x="10921593" y="6429152"/>
              <a:ext cx="157022" cy="188320"/>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27" name="Rectangle 6"/>
            <p:cNvSpPr>
              <a:spLocks noChangeArrowheads="1"/>
            </p:cNvSpPr>
            <p:nvPr/>
          </p:nvSpPr>
          <p:spPr bwMode="auto">
            <a:xfrm>
              <a:off x="11099480" y="6429152"/>
              <a:ext cx="27018" cy="183773"/>
            </a:xfrm>
            <a:prstGeom prst="rect">
              <a:avLst/>
            </a:pr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28" name="Freeform 7"/>
            <p:cNvSpPr>
              <a:spLocks/>
            </p:cNvSpPr>
            <p:nvPr/>
          </p:nvSpPr>
          <p:spPr bwMode="auto">
            <a:xfrm>
              <a:off x="10586684" y="6429152"/>
              <a:ext cx="163977" cy="183773"/>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29" name="Freeform 8"/>
            <p:cNvSpPr>
              <a:spLocks/>
            </p:cNvSpPr>
            <p:nvPr/>
          </p:nvSpPr>
          <p:spPr bwMode="auto">
            <a:xfrm>
              <a:off x="11262120" y="6429152"/>
              <a:ext cx="163977" cy="183773"/>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0" name="Freeform 9"/>
            <p:cNvSpPr>
              <a:spLocks/>
            </p:cNvSpPr>
            <p:nvPr/>
          </p:nvSpPr>
          <p:spPr bwMode="auto">
            <a:xfrm>
              <a:off x="10761361" y="6429152"/>
              <a:ext cx="131610" cy="183773"/>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1" name="Freeform 10"/>
            <p:cNvSpPr>
              <a:spLocks/>
            </p:cNvSpPr>
            <p:nvPr/>
          </p:nvSpPr>
          <p:spPr bwMode="auto">
            <a:xfrm>
              <a:off x="11149503" y="6429152"/>
              <a:ext cx="132947" cy="183773"/>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2" name="Freeform 11"/>
            <p:cNvSpPr>
              <a:spLocks/>
            </p:cNvSpPr>
            <p:nvPr/>
          </p:nvSpPr>
          <p:spPr bwMode="auto">
            <a:xfrm>
              <a:off x="11429842" y="6429152"/>
              <a:ext cx="150602" cy="183773"/>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33" name="Freeform 12"/>
            <p:cNvSpPr>
              <a:spLocks noEditPoints="1"/>
            </p:cNvSpPr>
            <p:nvPr/>
          </p:nvSpPr>
          <p:spPr bwMode="auto">
            <a:xfrm>
              <a:off x="11580444" y="6415777"/>
              <a:ext cx="25413" cy="13375"/>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dirty="0">
                <a:latin typeface="Corbel"/>
              </a:endParaRPr>
            </a:p>
          </p:txBody>
        </p:sp>
      </p:grpSp>
      <p:cxnSp>
        <p:nvCxnSpPr>
          <p:cNvPr id="16" name="Straight Connector 15"/>
          <p:cNvCxnSpPr/>
          <p:nvPr/>
        </p:nvCxnSpPr>
        <p:spPr bwMode="auto">
          <a:xfrm flipH="1">
            <a:off x="-13803" y="6468998"/>
            <a:ext cx="10618994" cy="0"/>
          </a:xfrm>
          <a:prstGeom prst="line">
            <a:avLst/>
          </a:prstGeom>
          <a:solidFill>
            <a:schemeClr val="accent1"/>
          </a:solidFill>
          <a:ln w="19050" cap="flat" cmpd="sng" algn="ctr">
            <a:solidFill>
              <a:srgbClr val="B1181E"/>
            </a:solidFill>
            <a:prstDash val="solid"/>
            <a:miter lim="800000"/>
            <a:headEnd type="none" w="med" len="med"/>
            <a:tailEnd type="none" w="lg" len="lg"/>
          </a:ln>
          <a:effectLst/>
        </p:spPr>
      </p:cxnSp>
    </p:spTree>
    <p:extLst>
      <p:ext uri="{BB962C8B-B14F-4D97-AF65-F5344CB8AC3E}">
        <p14:creationId xmlns:p14="http://schemas.microsoft.com/office/powerpoint/2010/main" val="334073047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8"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b="0" kern="1200" spc="0">
          <a:solidFill>
            <a:schemeClr val="tx1"/>
          </a:solidFill>
          <a:latin typeface="+mj-lt"/>
          <a:ea typeface="+mj-ea"/>
          <a:cs typeface="Corbel"/>
        </a:defRPr>
      </a:lvl1pPr>
    </p:titleStyle>
    <p:body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kern="1200">
          <a:solidFill>
            <a:schemeClr val="tx1"/>
          </a:solidFill>
          <a:latin typeface="Corbel"/>
          <a:ea typeface="+mn-ea"/>
          <a:cs typeface="+mn-cs"/>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kern="1200">
          <a:solidFill>
            <a:schemeClr val="tx1"/>
          </a:solidFill>
          <a:latin typeface="Corbel"/>
          <a:ea typeface="+mn-ea"/>
          <a:cs typeface="+mn-cs"/>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kern="1200">
          <a:solidFill>
            <a:schemeClr val="tx1"/>
          </a:solidFill>
          <a:latin typeface="Corbel"/>
          <a:ea typeface="+mn-ea"/>
          <a:cs typeface="+mn-cs"/>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Corbel"/>
          <a:ea typeface="+mn-ea"/>
          <a:cs typeface="+mn-cs"/>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Corbel"/>
          <a:ea typeface="+mn-ea"/>
          <a:cs typeface="+mn-cs"/>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hyperlink" Target="mailto:Shauryakhurana.Khura@veritas.com" TargetMode="Externa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6AA88-CD00-4DC7-80C2-5E3AEB8DD5E4}"/>
              </a:ext>
            </a:extLst>
          </p:cNvPr>
          <p:cNvSpPr>
            <a:spLocks noGrp="1"/>
          </p:cNvSpPr>
          <p:nvPr>
            <p:ph type="ctrTitle"/>
          </p:nvPr>
        </p:nvSpPr>
        <p:spPr>
          <a:xfrm>
            <a:off x="1" y="2020825"/>
            <a:ext cx="12188824" cy="908405"/>
          </a:xfrm>
        </p:spPr>
        <p:txBody>
          <a:bodyPr>
            <a:normAutofit fontScale="90000"/>
          </a:bodyPr>
          <a:lstStyle/>
          <a:p>
            <a:pPr algn="ctr"/>
            <a:r>
              <a:rPr lang="en-US" sz="5998" dirty="0">
                <a:solidFill>
                  <a:srgbClr val="00B050"/>
                </a:solidFill>
              </a:rPr>
              <a:t>Dashboard</a:t>
            </a:r>
            <a:br>
              <a:rPr lang="en-US" sz="5998" dirty="0">
                <a:solidFill>
                  <a:srgbClr val="00B050"/>
                </a:solidFill>
              </a:rPr>
            </a:br>
            <a:r>
              <a:rPr lang="en-US" sz="5998" dirty="0">
                <a:solidFill>
                  <a:srgbClr val="00B050"/>
                </a:solidFill>
              </a:rPr>
              <a:t>Automation</a:t>
            </a:r>
          </a:p>
        </p:txBody>
      </p:sp>
      <p:pic>
        <p:nvPicPr>
          <p:cNvPr id="1026" name="Picture 2" descr="Image result for veritas logo">
            <a:extLst>
              <a:ext uri="{FF2B5EF4-FFF2-40B4-BE49-F238E27FC236}">
                <a16:creationId xmlns:a16="http://schemas.microsoft.com/office/drawing/2014/main" id="{020AFDA2-AD8F-473B-808F-154FF7145D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830" b="26756"/>
          <a:stretch/>
        </p:blipFill>
        <p:spPr bwMode="auto">
          <a:xfrm>
            <a:off x="4659204" y="100258"/>
            <a:ext cx="2743519" cy="12185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605A30-D310-4E33-9FF5-B61BE950E802}"/>
              </a:ext>
            </a:extLst>
          </p:cNvPr>
          <p:cNvSpPr txBox="1"/>
          <p:nvPr/>
        </p:nvSpPr>
        <p:spPr>
          <a:xfrm>
            <a:off x="7970358" y="3760966"/>
            <a:ext cx="4100480" cy="1076937"/>
          </a:xfrm>
          <a:prstGeom prst="rect">
            <a:avLst/>
          </a:prstGeom>
          <a:noFill/>
        </p:spPr>
        <p:txBody>
          <a:bodyPr wrap="square" rtlCol="0">
            <a:spAutoFit/>
          </a:bodyPr>
          <a:lstStyle/>
          <a:p>
            <a:r>
              <a:rPr lang="en-US" sz="3199" dirty="0">
                <a:solidFill>
                  <a:srgbClr val="7030A0"/>
                </a:solidFill>
              </a:rPr>
              <a:t>-SHAURYA KHURANA</a:t>
            </a:r>
          </a:p>
          <a:p>
            <a:endParaRPr lang="en-US" sz="3199" dirty="0">
              <a:solidFill>
                <a:srgbClr val="7030A0"/>
              </a:solidFill>
            </a:endParaRPr>
          </a:p>
        </p:txBody>
      </p:sp>
    </p:spTree>
    <p:extLst>
      <p:ext uri="{BB962C8B-B14F-4D97-AF65-F5344CB8AC3E}">
        <p14:creationId xmlns:p14="http://schemas.microsoft.com/office/powerpoint/2010/main" val="4061979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8639FC-952C-4986-93D0-2E9F9EB87AF8}"/>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928524" y="1928580"/>
            <a:ext cx="7143232" cy="4231039"/>
          </a:xfrm>
          <a:prstGeom prst="rect">
            <a:avLst/>
          </a:prstGeom>
        </p:spPr>
      </p:pic>
      <p:sp>
        <p:nvSpPr>
          <p:cNvPr id="5" name="Title 1">
            <a:extLst>
              <a:ext uri="{FF2B5EF4-FFF2-40B4-BE49-F238E27FC236}">
                <a16:creationId xmlns:a16="http://schemas.microsoft.com/office/drawing/2014/main" id="{54D78F12-6C95-4C40-B0BA-2EEC185E9DD4}"/>
              </a:ext>
            </a:extLst>
          </p:cNvPr>
          <p:cNvSpPr>
            <a:spLocks noGrp="1"/>
          </p:cNvSpPr>
          <p:nvPr>
            <p:ph type="title"/>
          </p:nvPr>
        </p:nvSpPr>
        <p:spPr>
          <a:xfrm>
            <a:off x="1451202" y="785329"/>
            <a:ext cx="9600774" cy="1048962"/>
          </a:xfrm>
        </p:spPr>
        <p:txBody>
          <a:bodyPr/>
          <a:lstStyle/>
          <a:p>
            <a:pPr algn="ctr"/>
            <a:r>
              <a:rPr lang="en-US" dirty="0">
                <a:solidFill>
                  <a:srgbClr val="0070C0"/>
                </a:solidFill>
              </a:rPr>
              <a:t>Verify Activity Summary</a:t>
            </a:r>
            <a:br>
              <a:rPr lang="en-US" dirty="0">
                <a:solidFill>
                  <a:srgbClr val="0070C0"/>
                </a:solidFill>
              </a:rPr>
            </a:br>
            <a:endParaRPr lang="en-US" dirty="0"/>
          </a:p>
        </p:txBody>
      </p:sp>
      <p:pic>
        <p:nvPicPr>
          <p:cNvPr id="7" name="Picture 6">
            <a:extLst>
              <a:ext uri="{FF2B5EF4-FFF2-40B4-BE49-F238E27FC236}">
                <a16:creationId xmlns:a16="http://schemas.microsoft.com/office/drawing/2014/main" id="{0AC6A540-6874-42FD-A5DB-A6FC20C780E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 y="1928581"/>
            <a:ext cx="4928525" cy="4231039"/>
          </a:xfrm>
          <a:prstGeom prst="rect">
            <a:avLst/>
          </a:prstGeom>
        </p:spPr>
      </p:pic>
    </p:spTree>
    <p:extLst>
      <p:ext uri="{BB962C8B-B14F-4D97-AF65-F5344CB8AC3E}">
        <p14:creationId xmlns:p14="http://schemas.microsoft.com/office/powerpoint/2010/main" val="199292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614460A-F107-4491-B1BE-80DFC4B00AFE}"/>
              </a:ext>
            </a:extLst>
          </p:cNvPr>
          <p:cNvSpPr>
            <a:spLocks noGrp="1"/>
          </p:cNvSpPr>
          <p:nvPr>
            <p:ph type="ftr" sz="quarter" idx="11"/>
          </p:nvPr>
        </p:nvSpPr>
        <p:spPr/>
        <p:txBody>
          <a:bodyPr/>
          <a:lstStyle/>
          <a:p>
            <a:r>
              <a:rPr lang="en-US">
                <a:latin typeface="Corbel"/>
              </a:rPr>
              <a:t>Copyright © </a:t>
            </a:r>
            <a:r>
              <a:rPr lang="is-IS">
                <a:latin typeface="Corbel"/>
              </a:rPr>
              <a:t>2018</a:t>
            </a:r>
            <a:r>
              <a:rPr lang="en-US">
                <a:latin typeface="Corbel"/>
              </a:rPr>
              <a:t> Veritas Technologies.  CONFIDENTIAL.</a:t>
            </a:r>
            <a:endParaRPr lang="en-US" dirty="0">
              <a:latin typeface="Corbel"/>
            </a:endParaRPr>
          </a:p>
        </p:txBody>
      </p:sp>
      <p:sp>
        <p:nvSpPr>
          <p:cNvPr id="4" name="Slide Number Placeholder 3">
            <a:extLst>
              <a:ext uri="{FF2B5EF4-FFF2-40B4-BE49-F238E27FC236}">
                <a16:creationId xmlns:a16="http://schemas.microsoft.com/office/drawing/2014/main" id="{4B99A3AD-B3E3-4DCC-900F-BE941C5A5BB8}"/>
              </a:ext>
            </a:extLst>
          </p:cNvPr>
          <p:cNvSpPr>
            <a:spLocks noGrp="1"/>
          </p:cNvSpPr>
          <p:nvPr>
            <p:ph type="sldNum" sz="quarter" idx="12"/>
          </p:nvPr>
        </p:nvSpPr>
        <p:spPr/>
        <p:txBody>
          <a:bodyPr/>
          <a:lstStyle/>
          <a:p>
            <a:pPr algn="l"/>
            <a:fld id="{C1960183-D323-4677-9D78-78D1D39B0029}" type="slidenum">
              <a:rPr lang="uk-UA" smtClean="0"/>
              <a:pPr algn="l"/>
              <a:t>11</a:t>
            </a:fld>
            <a:endParaRPr lang="uk-UA" dirty="0"/>
          </a:p>
        </p:txBody>
      </p:sp>
      <p:sp>
        <p:nvSpPr>
          <p:cNvPr id="5" name="Title 4">
            <a:extLst>
              <a:ext uri="{FF2B5EF4-FFF2-40B4-BE49-F238E27FC236}">
                <a16:creationId xmlns:a16="http://schemas.microsoft.com/office/drawing/2014/main" id="{A59DDF20-873D-441F-88B0-AD7152E90417}"/>
              </a:ext>
            </a:extLst>
          </p:cNvPr>
          <p:cNvSpPr>
            <a:spLocks noGrp="1"/>
          </p:cNvSpPr>
          <p:nvPr>
            <p:ph type="title"/>
          </p:nvPr>
        </p:nvSpPr>
        <p:spPr/>
        <p:txBody>
          <a:bodyPr/>
          <a:lstStyle/>
          <a:p>
            <a:pPr algn="ctr"/>
            <a:r>
              <a:rPr lang="en-US" sz="4800" dirty="0">
                <a:solidFill>
                  <a:srgbClr val="00B050"/>
                </a:solidFill>
              </a:rPr>
              <a:t>Report  Automation</a:t>
            </a:r>
          </a:p>
        </p:txBody>
      </p:sp>
      <p:pic>
        <p:nvPicPr>
          <p:cNvPr id="6" name="Picture 5">
            <a:extLst>
              <a:ext uri="{FF2B5EF4-FFF2-40B4-BE49-F238E27FC236}">
                <a16:creationId xmlns:a16="http://schemas.microsoft.com/office/drawing/2014/main" id="{012BDF1E-F66F-47B4-8EDC-0D73EEB43642}"/>
              </a:ext>
            </a:extLst>
          </p:cNvPr>
          <p:cNvPicPr>
            <a:picLocks noChangeAspect="1"/>
          </p:cNvPicPr>
          <p:nvPr/>
        </p:nvPicPr>
        <p:blipFill rotWithShape="1">
          <a:blip r:embed="rId2"/>
          <a:srcRect t="7961" b="5374"/>
          <a:stretch/>
        </p:blipFill>
        <p:spPr>
          <a:xfrm>
            <a:off x="609444" y="1153358"/>
            <a:ext cx="10944486" cy="5335326"/>
          </a:xfrm>
          <a:prstGeom prst="rect">
            <a:avLst/>
          </a:prstGeom>
        </p:spPr>
      </p:pic>
    </p:spTree>
    <p:extLst>
      <p:ext uri="{BB962C8B-B14F-4D97-AF65-F5344CB8AC3E}">
        <p14:creationId xmlns:p14="http://schemas.microsoft.com/office/powerpoint/2010/main" val="4241421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D78F12-6C95-4C40-B0BA-2EEC185E9DD4}"/>
              </a:ext>
            </a:extLst>
          </p:cNvPr>
          <p:cNvSpPr>
            <a:spLocks noGrp="1"/>
          </p:cNvSpPr>
          <p:nvPr>
            <p:ph type="title"/>
          </p:nvPr>
        </p:nvSpPr>
        <p:spPr>
          <a:xfrm>
            <a:off x="1451202" y="785329"/>
            <a:ext cx="9600774" cy="1048962"/>
          </a:xfrm>
        </p:spPr>
        <p:txBody>
          <a:bodyPr/>
          <a:lstStyle/>
          <a:p>
            <a:pPr algn="ctr"/>
            <a:r>
              <a:rPr lang="en-US" dirty="0">
                <a:solidFill>
                  <a:srgbClr val="0070C0"/>
                </a:solidFill>
              </a:rPr>
              <a:t>Report Verification</a:t>
            </a:r>
            <a:br>
              <a:rPr lang="en-US" dirty="0">
                <a:solidFill>
                  <a:srgbClr val="0070C0"/>
                </a:solidFill>
              </a:rPr>
            </a:br>
            <a:endParaRPr lang="en-US" dirty="0"/>
          </a:p>
        </p:txBody>
      </p:sp>
      <p:pic>
        <p:nvPicPr>
          <p:cNvPr id="3" name="Picture 2">
            <a:extLst>
              <a:ext uri="{FF2B5EF4-FFF2-40B4-BE49-F238E27FC236}">
                <a16:creationId xmlns:a16="http://schemas.microsoft.com/office/drawing/2014/main" id="{C92377F8-5096-4CA8-A73C-54F45DDE872C}"/>
              </a:ext>
            </a:extLst>
          </p:cNvPr>
          <p:cNvPicPr>
            <a:picLocks noChangeAspect="1"/>
          </p:cNvPicPr>
          <p:nvPr/>
        </p:nvPicPr>
        <p:blipFill rotWithShape="1">
          <a:blip r:embed="rId2"/>
          <a:srcRect r="21281" b="15856"/>
          <a:stretch/>
        </p:blipFill>
        <p:spPr>
          <a:xfrm>
            <a:off x="191138" y="1834292"/>
            <a:ext cx="5823163" cy="3812364"/>
          </a:xfrm>
          <a:prstGeom prst="rect">
            <a:avLst/>
          </a:prstGeom>
        </p:spPr>
      </p:pic>
      <p:pic>
        <p:nvPicPr>
          <p:cNvPr id="8" name="Picture 7">
            <a:extLst>
              <a:ext uri="{FF2B5EF4-FFF2-40B4-BE49-F238E27FC236}">
                <a16:creationId xmlns:a16="http://schemas.microsoft.com/office/drawing/2014/main" id="{4E7313C5-DD6C-44BC-8F93-8B3790415D59}"/>
              </a:ext>
            </a:extLst>
          </p:cNvPr>
          <p:cNvPicPr>
            <a:picLocks noChangeAspect="1"/>
          </p:cNvPicPr>
          <p:nvPr/>
        </p:nvPicPr>
        <p:blipFill rotWithShape="1">
          <a:blip r:embed="rId3"/>
          <a:srcRect l="43542" t="29960" r="34493" b="16693"/>
          <a:stretch/>
        </p:blipFill>
        <p:spPr>
          <a:xfrm>
            <a:off x="6740166" y="1834291"/>
            <a:ext cx="3742442" cy="3657600"/>
          </a:xfrm>
          <a:prstGeom prst="rect">
            <a:avLst/>
          </a:prstGeom>
        </p:spPr>
      </p:pic>
    </p:spTree>
    <p:extLst>
      <p:ext uri="{BB962C8B-B14F-4D97-AF65-F5344CB8AC3E}">
        <p14:creationId xmlns:p14="http://schemas.microsoft.com/office/powerpoint/2010/main" val="611882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614460A-F107-4491-B1BE-80DFC4B00AFE}"/>
              </a:ext>
            </a:extLst>
          </p:cNvPr>
          <p:cNvSpPr>
            <a:spLocks noGrp="1"/>
          </p:cNvSpPr>
          <p:nvPr>
            <p:ph type="ftr" sz="quarter" idx="11"/>
          </p:nvPr>
        </p:nvSpPr>
        <p:spPr/>
        <p:txBody>
          <a:bodyPr/>
          <a:lstStyle/>
          <a:p>
            <a:r>
              <a:rPr lang="en-US">
                <a:latin typeface="Corbel"/>
              </a:rPr>
              <a:t>Copyright © </a:t>
            </a:r>
            <a:r>
              <a:rPr lang="is-IS">
                <a:latin typeface="Corbel"/>
              </a:rPr>
              <a:t>2018</a:t>
            </a:r>
            <a:r>
              <a:rPr lang="en-US">
                <a:latin typeface="Corbel"/>
              </a:rPr>
              <a:t> Veritas Technologies.  CONFIDENTIAL.</a:t>
            </a:r>
            <a:endParaRPr lang="en-US" dirty="0">
              <a:latin typeface="Corbel"/>
            </a:endParaRPr>
          </a:p>
        </p:txBody>
      </p:sp>
      <p:sp>
        <p:nvSpPr>
          <p:cNvPr id="4" name="Slide Number Placeholder 3">
            <a:extLst>
              <a:ext uri="{FF2B5EF4-FFF2-40B4-BE49-F238E27FC236}">
                <a16:creationId xmlns:a16="http://schemas.microsoft.com/office/drawing/2014/main" id="{4B99A3AD-B3E3-4DCC-900F-BE941C5A5BB8}"/>
              </a:ext>
            </a:extLst>
          </p:cNvPr>
          <p:cNvSpPr>
            <a:spLocks noGrp="1"/>
          </p:cNvSpPr>
          <p:nvPr>
            <p:ph type="sldNum" sz="quarter" idx="12"/>
          </p:nvPr>
        </p:nvSpPr>
        <p:spPr/>
        <p:txBody>
          <a:bodyPr/>
          <a:lstStyle/>
          <a:p>
            <a:pPr algn="l"/>
            <a:fld id="{C1960183-D323-4677-9D78-78D1D39B0029}" type="slidenum">
              <a:rPr lang="uk-UA" smtClean="0"/>
              <a:pPr algn="l"/>
              <a:t>13</a:t>
            </a:fld>
            <a:endParaRPr lang="uk-UA" dirty="0"/>
          </a:p>
        </p:txBody>
      </p:sp>
      <p:sp>
        <p:nvSpPr>
          <p:cNvPr id="5" name="Title 4">
            <a:extLst>
              <a:ext uri="{FF2B5EF4-FFF2-40B4-BE49-F238E27FC236}">
                <a16:creationId xmlns:a16="http://schemas.microsoft.com/office/drawing/2014/main" id="{A59DDF20-873D-441F-88B0-AD7152E90417}"/>
              </a:ext>
            </a:extLst>
          </p:cNvPr>
          <p:cNvSpPr>
            <a:spLocks noGrp="1"/>
          </p:cNvSpPr>
          <p:nvPr>
            <p:ph type="title"/>
          </p:nvPr>
        </p:nvSpPr>
        <p:spPr/>
        <p:txBody>
          <a:bodyPr/>
          <a:lstStyle/>
          <a:p>
            <a:pPr algn="ctr"/>
            <a:r>
              <a:rPr lang="en-US" sz="4400" dirty="0">
                <a:solidFill>
                  <a:srgbClr val="00B050"/>
                </a:solidFill>
              </a:rPr>
              <a:t>Upgrade update and verification</a:t>
            </a:r>
          </a:p>
        </p:txBody>
      </p:sp>
      <p:pic>
        <p:nvPicPr>
          <p:cNvPr id="2" name="Picture 1">
            <a:extLst>
              <a:ext uri="{FF2B5EF4-FFF2-40B4-BE49-F238E27FC236}">
                <a16:creationId xmlns:a16="http://schemas.microsoft.com/office/drawing/2014/main" id="{CF1818A6-FF88-4243-A009-E8918D96711D}"/>
              </a:ext>
            </a:extLst>
          </p:cNvPr>
          <p:cNvPicPr>
            <a:picLocks noChangeAspect="1"/>
          </p:cNvPicPr>
          <p:nvPr/>
        </p:nvPicPr>
        <p:blipFill rotWithShape="1">
          <a:blip r:embed="rId2"/>
          <a:srcRect b="60788"/>
          <a:stretch/>
        </p:blipFill>
        <p:spPr>
          <a:xfrm>
            <a:off x="1015735" y="1442301"/>
            <a:ext cx="6097054" cy="1998483"/>
          </a:xfrm>
          <a:prstGeom prst="rect">
            <a:avLst/>
          </a:prstGeom>
        </p:spPr>
      </p:pic>
      <p:pic>
        <p:nvPicPr>
          <p:cNvPr id="7" name="Picture 6">
            <a:extLst>
              <a:ext uri="{FF2B5EF4-FFF2-40B4-BE49-F238E27FC236}">
                <a16:creationId xmlns:a16="http://schemas.microsoft.com/office/drawing/2014/main" id="{0CCD2C07-E772-474E-BD69-467813005D88}"/>
              </a:ext>
            </a:extLst>
          </p:cNvPr>
          <p:cNvPicPr>
            <a:picLocks noChangeAspect="1"/>
          </p:cNvPicPr>
          <p:nvPr/>
        </p:nvPicPr>
        <p:blipFill>
          <a:blip r:embed="rId3"/>
          <a:stretch>
            <a:fillRect/>
          </a:stretch>
        </p:blipFill>
        <p:spPr>
          <a:xfrm>
            <a:off x="1117310" y="3310550"/>
            <a:ext cx="5995479" cy="3178134"/>
          </a:xfrm>
          <a:prstGeom prst="rect">
            <a:avLst/>
          </a:prstGeom>
        </p:spPr>
      </p:pic>
      <p:pic>
        <p:nvPicPr>
          <p:cNvPr id="8" name="Picture 7">
            <a:extLst>
              <a:ext uri="{FF2B5EF4-FFF2-40B4-BE49-F238E27FC236}">
                <a16:creationId xmlns:a16="http://schemas.microsoft.com/office/drawing/2014/main" id="{9665E3A7-F657-4E4A-981E-79398081091F}"/>
              </a:ext>
            </a:extLst>
          </p:cNvPr>
          <p:cNvPicPr>
            <a:picLocks noChangeAspect="1"/>
          </p:cNvPicPr>
          <p:nvPr/>
        </p:nvPicPr>
        <p:blipFill rotWithShape="1">
          <a:blip r:embed="rId4"/>
          <a:srcRect t="31060" r="70070" b="30992"/>
          <a:stretch/>
        </p:blipFill>
        <p:spPr>
          <a:xfrm>
            <a:off x="7243873" y="1640263"/>
            <a:ext cx="4335511" cy="4848421"/>
          </a:xfrm>
          <a:prstGeom prst="rect">
            <a:avLst/>
          </a:prstGeom>
        </p:spPr>
      </p:pic>
    </p:spTree>
    <p:extLst>
      <p:ext uri="{BB962C8B-B14F-4D97-AF65-F5344CB8AC3E}">
        <p14:creationId xmlns:p14="http://schemas.microsoft.com/office/powerpoint/2010/main" val="3381206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AB65-8E30-4A17-A9CD-5540D13AF052}"/>
              </a:ext>
            </a:extLst>
          </p:cNvPr>
          <p:cNvSpPr>
            <a:spLocks noGrp="1"/>
          </p:cNvSpPr>
          <p:nvPr>
            <p:ph type="title"/>
          </p:nvPr>
        </p:nvSpPr>
        <p:spPr>
          <a:xfrm>
            <a:off x="924564" y="54337"/>
            <a:ext cx="9600774" cy="1048962"/>
          </a:xfrm>
        </p:spPr>
        <p:txBody>
          <a:bodyPr/>
          <a:lstStyle/>
          <a:p>
            <a:pPr algn="ctr"/>
            <a:r>
              <a:rPr lang="en-US" dirty="0">
                <a:solidFill>
                  <a:srgbClr val="7030A0"/>
                </a:solidFill>
              </a:rPr>
              <a:t>Update Values for Upgrades</a:t>
            </a:r>
          </a:p>
        </p:txBody>
      </p:sp>
      <p:pic>
        <p:nvPicPr>
          <p:cNvPr id="5" name="Picture 4">
            <a:extLst>
              <a:ext uri="{FF2B5EF4-FFF2-40B4-BE49-F238E27FC236}">
                <a16:creationId xmlns:a16="http://schemas.microsoft.com/office/drawing/2014/main" id="{3E866249-8602-423F-818B-FBD1DA9DCDD5}"/>
              </a:ext>
            </a:extLst>
          </p:cNvPr>
          <p:cNvPicPr>
            <a:picLocks noChangeAspect="1"/>
          </p:cNvPicPr>
          <p:nvPr/>
        </p:nvPicPr>
        <p:blipFill rotWithShape="1">
          <a:blip r:embed="rId2"/>
          <a:srcRect l="66899" t="23223" r="4794" b="58902"/>
          <a:stretch/>
        </p:blipFill>
        <p:spPr>
          <a:xfrm>
            <a:off x="924564" y="1819372"/>
            <a:ext cx="3450210" cy="2601799"/>
          </a:xfrm>
          <a:prstGeom prst="rect">
            <a:avLst/>
          </a:prstGeom>
        </p:spPr>
      </p:pic>
      <p:pic>
        <p:nvPicPr>
          <p:cNvPr id="6" name="Picture 5">
            <a:extLst>
              <a:ext uri="{FF2B5EF4-FFF2-40B4-BE49-F238E27FC236}">
                <a16:creationId xmlns:a16="http://schemas.microsoft.com/office/drawing/2014/main" id="{8B9B3D2A-AE68-459D-BFF2-F7FE74C6A38A}"/>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t="25287" r="55749" b="13856"/>
          <a:stretch/>
        </p:blipFill>
        <p:spPr>
          <a:xfrm>
            <a:off x="4618253" y="1819372"/>
            <a:ext cx="4148675" cy="2762055"/>
          </a:xfrm>
          <a:prstGeom prst="rect">
            <a:avLst/>
          </a:prstGeom>
        </p:spPr>
      </p:pic>
      <p:pic>
        <p:nvPicPr>
          <p:cNvPr id="7" name="Picture 6">
            <a:extLst>
              <a:ext uri="{FF2B5EF4-FFF2-40B4-BE49-F238E27FC236}">
                <a16:creationId xmlns:a16="http://schemas.microsoft.com/office/drawing/2014/main" id="{593F4E3D-A698-48D3-9031-15BA3C8F61CF}"/>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42496" t="26200" r="32676" b="6352"/>
          <a:stretch/>
        </p:blipFill>
        <p:spPr>
          <a:xfrm>
            <a:off x="8988769" y="1819372"/>
            <a:ext cx="1536569" cy="2846896"/>
          </a:xfrm>
          <a:prstGeom prst="rect">
            <a:avLst/>
          </a:prstGeom>
        </p:spPr>
      </p:pic>
    </p:spTree>
    <p:extLst>
      <p:ext uri="{BB962C8B-B14F-4D97-AF65-F5344CB8AC3E}">
        <p14:creationId xmlns:p14="http://schemas.microsoft.com/office/powerpoint/2010/main" val="4051142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AB65-8E30-4A17-A9CD-5540D13AF052}"/>
              </a:ext>
            </a:extLst>
          </p:cNvPr>
          <p:cNvSpPr>
            <a:spLocks noGrp="1"/>
          </p:cNvSpPr>
          <p:nvPr>
            <p:ph type="title"/>
          </p:nvPr>
        </p:nvSpPr>
        <p:spPr>
          <a:xfrm>
            <a:off x="924564" y="54337"/>
            <a:ext cx="9600774" cy="1048962"/>
          </a:xfrm>
        </p:spPr>
        <p:txBody>
          <a:bodyPr/>
          <a:lstStyle/>
          <a:p>
            <a:pPr algn="ctr"/>
            <a:r>
              <a:rPr lang="en-US" dirty="0">
                <a:solidFill>
                  <a:srgbClr val="7030A0"/>
                </a:solidFill>
              </a:rPr>
              <a:t>Update Values for Upgrades</a:t>
            </a:r>
          </a:p>
        </p:txBody>
      </p:sp>
      <p:pic>
        <p:nvPicPr>
          <p:cNvPr id="4" name="Picture 3">
            <a:extLst>
              <a:ext uri="{FF2B5EF4-FFF2-40B4-BE49-F238E27FC236}">
                <a16:creationId xmlns:a16="http://schemas.microsoft.com/office/drawing/2014/main" id="{B2799D50-F9D4-4DCF-B7D7-E051A4FD0DB4}"/>
              </a:ext>
            </a:extLst>
          </p:cNvPr>
          <p:cNvPicPr>
            <a:picLocks noChangeAspect="1"/>
          </p:cNvPicPr>
          <p:nvPr/>
        </p:nvPicPr>
        <p:blipFill rotWithShape="1">
          <a:blip r:embed="rId2"/>
          <a:srcRect l="2" t="25193" r="63185" b="34797"/>
          <a:stretch/>
        </p:blipFill>
        <p:spPr>
          <a:xfrm>
            <a:off x="2193818" y="1583704"/>
            <a:ext cx="7062265" cy="4317477"/>
          </a:xfrm>
          <a:prstGeom prst="rect">
            <a:avLst/>
          </a:prstGeom>
        </p:spPr>
      </p:pic>
    </p:spTree>
    <p:extLst>
      <p:ext uri="{BB962C8B-B14F-4D97-AF65-F5344CB8AC3E}">
        <p14:creationId xmlns:p14="http://schemas.microsoft.com/office/powerpoint/2010/main" val="180179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AB65-8E30-4A17-A9CD-5540D13AF052}"/>
              </a:ext>
            </a:extLst>
          </p:cNvPr>
          <p:cNvSpPr>
            <a:spLocks noGrp="1"/>
          </p:cNvSpPr>
          <p:nvPr>
            <p:ph type="title"/>
          </p:nvPr>
        </p:nvSpPr>
        <p:spPr>
          <a:xfrm>
            <a:off x="924564" y="54337"/>
            <a:ext cx="9600774" cy="1048962"/>
          </a:xfrm>
        </p:spPr>
        <p:txBody>
          <a:bodyPr/>
          <a:lstStyle/>
          <a:p>
            <a:pPr algn="ctr"/>
            <a:r>
              <a:rPr lang="en-US" dirty="0">
                <a:solidFill>
                  <a:srgbClr val="7030A0"/>
                </a:solidFill>
              </a:rPr>
              <a:t>Verification for subsequent Upgrades</a:t>
            </a:r>
          </a:p>
        </p:txBody>
      </p:sp>
      <p:pic>
        <p:nvPicPr>
          <p:cNvPr id="4" name="Picture 3">
            <a:extLst>
              <a:ext uri="{FF2B5EF4-FFF2-40B4-BE49-F238E27FC236}">
                <a16:creationId xmlns:a16="http://schemas.microsoft.com/office/drawing/2014/main" id="{B2799D50-F9D4-4DCF-B7D7-E051A4FD0DB4}"/>
              </a:ext>
            </a:extLst>
          </p:cNvPr>
          <p:cNvPicPr>
            <a:picLocks noChangeAspect="1"/>
          </p:cNvPicPr>
          <p:nvPr/>
        </p:nvPicPr>
        <p:blipFill rotWithShape="1">
          <a:blip r:embed="rId2"/>
          <a:srcRect l="2" t="25193" r="63185" b="34797"/>
          <a:stretch/>
        </p:blipFill>
        <p:spPr>
          <a:xfrm>
            <a:off x="2118404" y="1743958"/>
            <a:ext cx="7062265" cy="4317477"/>
          </a:xfrm>
          <a:prstGeom prst="rect">
            <a:avLst/>
          </a:prstGeom>
          <a:ln w="38100">
            <a:solidFill>
              <a:schemeClr val="tx1"/>
            </a:solidFill>
          </a:ln>
        </p:spPr>
      </p:pic>
      <p:sp>
        <p:nvSpPr>
          <p:cNvPr id="3" name="Rectangle: Rounded Corners 2">
            <a:extLst>
              <a:ext uri="{FF2B5EF4-FFF2-40B4-BE49-F238E27FC236}">
                <a16:creationId xmlns:a16="http://schemas.microsoft.com/office/drawing/2014/main" id="{493A2F7D-7DA1-48B0-92BF-0C2846C43ACC}"/>
              </a:ext>
            </a:extLst>
          </p:cNvPr>
          <p:cNvSpPr/>
          <p:nvPr/>
        </p:nvSpPr>
        <p:spPr bwMode="auto">
          <a:xfrm>
            <a:off x="5933441" y="1940560"/>
            <a:ext cx="3129280" cy="4120875"/>
          </a:xfrm>
          <a:prstGeom prst="roundRect">
            <a:avLst/>
          </a:prstGeom>
          <a:solidFill>
            <a:schemeClr val="accent6">
              <a:lumMod val="20000"/>
              <a:lumOff val="80000"/>
              <a:alpha val="47000"/>
            </a:schemeClr>
          </a:solidFill>
          <a:ln w="19050" cap="flat" cmpd="sng" algn="ctr">
            <a:solidFill>
              <a:schemeClr val="accent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a:solidFill>
                <a:schemeClr val="bg2">
                  <a:lumMod val="50000"/>
                </a:schemeClr>
              </a:solidFill>
              <a:highlight>
                <a:srgbClr val="FFFF00"/>
              </a:highlight>
              <a:latin typeface="+mn-lt"/>
            </a:endParaRPr>
          </a:p>
        </p:txBody>
      </p:sp>
    </p:spTree>
    <p:extLst>
      <p:ext uri="{BB962C8B-B14F-4D97-AF65-F5344CB8AC3E}">
        <p14:creationId xmlns:p14="http://schemas.microsoft.com/office/powerpoint/2010/main" val="213370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AB65-8E30-4A17-A9CD-5540D13AF052}"/>
              </a:ext>
            </a:extLst>
          </p:cNvPr>
          <p:cNvSpPr>
            <a:spLocks noGrp="1"/>
          </p:cNvSpPr>
          <p:nvPr>
            <p:ph type="title"/>
          </p:nvPr>
        </p:nvSpPr>
        <p:spPr>
          <a:xfrm>
            <a:off x="924564" y="54337"/>
            <a:ext cx="9600774" cy="1048962"/>
          </a:xfrm>
        </p:spPr>
        <p:txBody>
          <a:bodyPr/>
          <a:lstStyle/>
          <a:p>
            <a:pPr algn="ctr"/>
            <a:r>
              <a:rPr lang="en-US" dirty="0">
                <a:solidFill>
                  <a:srgbClr val="7030A0"/>
                </a:solidFill>
              </a:rPr>
              <a:t>Verification for subsequent Upgrades</a:t>
            </a:r>
          </a:p>
        </p:txBody>
      </p:sp>
      <p:pic>
        <p:nvPicPr>
          <p:cNvPr id="3" name="Picture 2">
            <a:extLst>
              <a:ext uri="{FF2B5EF4-FFF2-40B4-BE49-F238E27FC236}">
                <a16:creationId xmlns:a16="http://schemas.microsoft.com/office/drawing/2014/main" id="{9E3E5844-A975-446F-8196-338C58F07510}"/>
              </a:ext>
            </a:extLst>
          </p:cNvPr>
          <p:cNvPicPr>
            <a:picLocks noChangeAspect="1"/>
          </p:cNvPicPr>
          <p:nvPr/>
        </p:nvPicPr>
        <p:blipFill rotWithShape="1">
          <a:blip r:embed="rId2"/>
          <a:srcRect t="4801" b="5417"/>
          <a:stretch/>
        </p:blipFill>
        <p:spPr>
          <a:xfrm>
            <a:off x="924564" y="1212015"/>
            <a:ext cx="10180915" cy="5141652"/>
          </a:xfrm>
          <a:prstGeom prst="rect">
            <a:avLst/>
          </a:prstGeom>
        </p:spPr>
      </p:pic>
    </p:spTree>
    <p:extLst>
      <p:ext uri="{BB962C8B-B14F-4D97-AF65-F5344CB8AC3E}">
        <p14:creationId xmlns:p14="http://schemas.microsoft.com/office/powerpoint/2010/main" val="127485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A4FF9-ABD7-42A4-B08D-844214D4E17B}"/>
              </a:ext>
            </a:extLst>
          </p:cNvPr>
          <p:cNvSpPr>
            <a:spLocks noGrp="1"/>
          </p:cNvSpPr>
          <p:nvPr>
            <p:ph type="title"/>
          </p:nvPr>
        </p:nvSpPr>
        <p:spPr>
          <a:xfrm>
            <a:off x="1421392" y="785331"/>
            <a:ext cx="9600774" cy="1048962"/>
          </a:xfrm>
        </p:spPr>
        <p:txBody>
          <a:bodyPr>
            <a:normAutofit/>
          </a:bodyPr>
          <a:lstStyle/>
          <a:p>
            <a:pPr algn="ctr"/>
            <a:r>
              <a:rPr lang="en-US" sz="4799" dirty="0">
                <a:solidFill>
                  <a:srgbClr val="7030A0"/>
                </a:solidFill>
              </a:rPr>
              <a:t>Analysis and Merits </a:t>
            </a:r>
          </a:p>
        </p:txBody>
      </p:sp>
      <p:sp>
        <p:nvSpPr>
          <p:cNvPr id="4" name="TextBox 3">
            <a:extLst>
              <a:ext uri="{FF2B5EF4-FFF2-40B4-BE49-F238E27FC236}">
                <a16:creationId xmlns:a16="http://schemas.microsoft.com/office/drawing/2014/main" id="{B322F748-E981-411D-8039-71CD53374DC6}"/>
              </a:ext>
            </a:extLst>
          </p:cNvPr>
          <p:cNvSpPr txBox="1"/>
          <p:nvPr/>
        </p:nvSpPr>
        <p:spPr>
          <a:xfrm>
            <a:off x="1421392" y="2256488"/>
            <a:ext cx="8406315" cy="3107646"/>
          </a:xfrm>
          <a:prstGeom prst="rect">
            <a:avLst/>
          </a:prstGeom>
          <a:noFill/>
        </p:spPr>
        <p:txBody>
          <a:bodyPr wrap="square" rtlCol="0">
            <a:spAutoFit/>
          </a:bodyPr>
          <a:lstStyle/>
          <a:p>
            <a:pPr marL="514350" indent="-514350">
              <a:buAutoNum type="arabicPeriod"/>
            </a:pPr>
            <a:r>
              <a:rPr lang="en-US" sz="2799" dirty="0">
                <a:solidFill>
                  <a:srgbClr val="0070C0"/>
                </a:solidFill>
              </a:rPr>
              <a:t>Attractive report</a:t>
            </a:r>
          </a:p>
          <a:p>
            <a:pPr marL="514350" indent="-514350">
              <a:buAutoNum type="arabicPeriod"/>
            </a:pPr>
            <a:r>
              <a:rPr lang="en-US" sz="2799" dirty="0">
                <a:solidFill>
                  <a:srgbClr val="0070C0"/>
                </a:solidFill>
              </a:rPr>
              <a:t>Time taken is very less</a:t>
            </a:r>
          </a:p>
          <a:p>
            <a:pPr marL="914400" lvl="1" indent="-457200">
              <a:buFont typeface="Arial" panose="020B0604020202020204" pitchFamily="34" charset="0"/>
              <a:buChar char="•"/>
            </a:pPr>
            <a:r>
              <a:rPr lang="en-US" sz="2799" dirty="0">
                <a:solidFill>
                  <a:srgbClr val="0070C0"/>
                </a:solidFill>
              </a:rPr>
              <a:t>Upgrade verification (&lt; 5sec)</a:t>
            </a:r>
          </a:p>
          <a:p>
            <a:pPr marL="914400" lvl="1" indent="-457200">
              <a:buFont typeface="Arial" panose="020B0604020202020204" pitchFamily="34" charset="0"/>
              <a:buChar char="•"/>
            </a:pPr>
            <a:r>
              <a:rPr lang="en-US" sz="2799" dirty="0">
                <a:solidFill>
                  <a:srgbClr val="0070C0"/>
                </a:solidFill>
              </a:rPr>
              <a:t>Report Verification     (&lt;10sec)</a:t>
            </a:r>
          </a:p>
          <a:p>
            <a:pPr marL="514350" indent="-514350">
              <a:buAutoNum type="arabicPeriod"/>
            </a:pPr>
            <a:r>
              <a:rPr lang="en-US" sz="2799" dirty="0">
                <a:solidFill>
                  <a:srgbClr val="0070C0"/>
                </a:solidFill>
              </a:rPr>
              <a:t>Generic locators</a:t>
            </a:r>
          </a:p>
          <a:p>
            <a:pPr marL="514350" indent="-514350">
              <a:buAutoNum type="arabicPeriod"/>
            </a:pPr>
            <a:r>
              <a:rPr lang="en-US" sz="2799" dirty="0">
                <a:solidFill>
                  <a:srgbClr val="0070C0"/>
                </a:solidFill>
              </a:rPr>
              <a:t>Handles all the Exceptions</a:t>
            </a:r>
          </a:p>
          <a:p>
            <a:pPr marL="514350" indent="-514350">
              <a:buAutoNum type="arabicPeriod"/>
            </a:pPr>
            <a:r>
              <a:rPr lang="en-US" sz="2799" dirty="0">
                <a:solidFill>
                  <a:srgbClr val="0070C0"/>
                </a:solidFill>
              </a:rPr>
              <a:t>Dynamic creation of excel and report files</a:t>
            </a:r>
          </a:p>
        </p:txBody>
      </p:sp>
    </p:spTree>
    <p:extLst>
      <p:ext uri="{BB962C8B-B14F-4D97-AF65-F5344CB8AC3E}">
        <p14:creationId xmlns:p14="http://schemas.microsoft.com/office/powerpoint/2010/main" val="1978216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latin typeface="Corbel"/>
              </a:rPr>
              <a:t>Copyright © </a:t>
            </a:r>
            <a:r>
              <a:rPr lang="is-IS" dirty="0">
                <a:latin typeface="Corbel"/>
              </a:rPr>
              <a:t>2018</a:t>
            </a:r>
            <a:r>
              <a:rPr lang="en-US" dirty="0">
                <a:latin typeface="Corbel"/>
              </a:rPr>
              <a:t> Veritas Technologies.</a:t>
            </a:r>
          </a:p>
        </p:txBody>
      </p:sp>
      <p:sp>
        <p:nvSpPr>
          <p:cNvPr id="4" name="Slide Number Placeholder 3"/>
          <p:cNvSpPr>
            <a:spLocks noGrp="1"/>
          </p:cNvSpPr>
          <p:nvPr>
            <p:ph type="sldNum" sz="quarter" idx="12"/>
          </p:nvPr>
        </p:nvSpPr>
        <p:spPr/>
        <p:txBody>
          <a:bodyPr/>
          <a:lstStyle/>
          <a:p>
            <a:pPr algn="l"/>
            <a:fld id="{C1960183-D323-4677-9D78-78D1D39B0029}" type="slidenum">
              <a:rPr lang="uk-UA" smtClean="0"/>
              <a:pPr algn="l"/>
              <a:t>19</a:t>
            </a:fld>
            <a:endParaRPr lang="uk-UA" dirty="0"/>
          </a:p>
        </p:txBody>
      </p:sp>
    </p:spTree>
    <p:extLst>
      <p:ext uri="{BB962C8B-B14F-4D97-AF65-F5344CB8AC3E}">
        <p14:creationId xmlns:p14="http://schemas.microsoft.com/office/powerpoint/2010/main" val="206496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AB65-8E30-4A17-A9CD-5540D13AF052}"/>
              </a:ext>
            </a:extLst>
          </p:cNvPr>
          <p:cNvSpPr>
            <a:spLocks noGrp="1"/>
          </p:cNvSpPr>
          <p:nvPr>
            <p:ph type="title"/>
          </p:nvPr>
        </p:nvSpPr>
        <p:spPr>
          <a:xfrm>
            <a:off x="924564" y="1103299"/>
            <a:ext cx="9600774" cy="1048962"/>
          </a:xfrm>
        </p:spPr>
        <p:txBody>
          <a:bodyPr/>
          <a:lstStyle/>
          <a:p>
            <a:r>
              <a:rPr lang="en-US" dirty="0">
                <a:solidFill>
                  <a:srgbClr val="7030A0"/>
                </a:solidFill>
              </a:rPr>
              <a:t>Content</a:t>
            </a:r>
          </a:p>
        </p:txBody>
      </p:sp>
      <p:sp>
        <p:nvSpPr>
          <p:cNvPr id="3" name="TextBox 2">
            <a:extLst>
              <a:ext uri="{FF2B5EF4-FFF2-40B4-BE49-F238E27FC236}">
                <a16:creationId xmlns:a16="http://schemas.microsoft.com/office/drawing/2014/main" id="{44990572-FDFF-4305-B5D8-68904878EF24}"/>
              </a:ext>
            </a:extLst>
          </p:cNvPr>
          <p:cNvSpPr txBox="1"/>
          <p:nvPr/>
        </p:nvSpPr>
        <p:spPr>
          <a:xfrm>
            <a:off x="1043337" y="2246551"/>
            <a:ext cx="8647418" cy="2062103"/>
          </a:xfrm>
          <a:prstGeom prst="rect">
            <a:avLst/>
          </a:prstGeom>
          <a:noFill/>
        </p:spPr>
        <p:txBody>
          <a:bodyPr wrap="square" rtlCol="0">
            <a:spAutoFit/>
          </a:bodyPr>
          <a:lstStyle/>
          <a:p>
            <a:pPr marL="571329" indent="-571329">
              <a:buFont typeface="Arial" panose="020B0604020202020204" pitchFamily="34" charset="0"/>
              <a:buChar char="•"/>
            </a:pPr>
            <a:r>
              <a:rPr lang="en-US" sz="3200" dirty="0">
                <a:solidFill>
                  <a:srgbClr val="00B050"/>
                </a:solidFill>
              </a:rPr>
              <a:t>Test Cases for Verification of Dashboard</a:t>
            </a:r>
          </a:p>
          <a:p>
            <a:pPr marL="571329" indent="-571329">
              <a:buFont typeface="Arial" panose="020B0604020202020204" pitchFamily="34" charset="0"/>
              <a:buChar char="•"/>
            </a:pPr>
            <a:r>
              <a:rPr lang="en-US" sz="3200" dirty="0">
                <a:solidFill>
                  <a:srgbClr val="00B050"/>
                </a:solidFill>
              </a:rPr>
              <a:t>Report Verification</a:t>
            </a:r>
          </a:p>
          <a:p>
            <a:pPr marL="571329" indent="-571329">
              <a:buFont typeface="Arial" panose="020B0604020202020204" pitchFamily="34" charset="0"/>
              <a:buChar char="•"/>
            </a:pPr>
            <a:r>
              <a:rPr lang="en-US" sz="3200" dirty="0">
                <a:solidFill>
                  <a:srgbClr val="00B050"/>
                </a:solidFill>
              </a:rPr>
              <a:t>Update Values for Upgrades</a:t>
            </a:r>
          </a:p>
          <a:p>
            <a:pPr marL="571329" indent="-571329">
              <a:buFont typeface="Arial" panose="020B0604020202020204" pitchFamily="34" charset="0"/>
              <a:buChar char="•"/>
            </a:pPr>
            <a:r>
              <a:rPr lang="en-US" sz="3200" dirty="0">
                <a:solidFill>
                  <a:srgbClr val="00B050"/>
                </a:solidFill>
              </a:rPr>
              <a:t>Verification of subsequent Upgrades</a:t>
            </a:r>
          </a:p>
        </p:txBody>
      </p:sp>
    </p:spTree>
    <p:extLst>
      <p:ext uri="{BB962C8B-B14F-4D97-AF65-F5344CB8AC3E}">
        <p14:creationId xmlns:p14="http://schemas.microsoft.com/office/powerpoint/2010/main" val="126805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Shaurya Khurana</a:t>
            </a:r>
          </a:p>
        </p:txBody>
      </p:sp>
      <p:sp>
        <p:nvSpPr>
          <p:cNvPr id="3" name="Text Placeholder 2"/>
          <p:cNvSpPr>
            <a:spLocks noGrp="1"/>
          </p:cNvSpPr>
          <p:nvPr>
            <p:ph type="body" sz="quarter" idx="11"/>
          </p:nvPr>
        </p:nvSpPr>
        <p:spPr/>
        <p:txBody>
          <a:bodyPr/>
          <a:lstStyle/>
          <a:p>
            <a:r>
              <a:rPr lang="en-US" dirty="0">
                <a:hlinkClick r:id="rId2"/>
              </a:rPr>
              <a:t>Shauryakhurana.Khura@veritas.com</a:t>
            </a:r>
            <a:endParaRPr lang="en-US" dirty="0"/>
          </a:p>
          <a:p>
            <a:r>
              <a:rPr lang="en-US" dirty="0"/>
              <a:t>8007810259</a:t>
            </a:r>
          </a:p>
        </p:txBody>
      </p:sp>
    </p:spTree>
    <p:extLst>
      <p:ext uri="{BB962C8B-B14F-4D97-AF65-F5344CB8AC3E}">
        <p14:creationId xmlns:p14="http://schemas.microsoft.com/office/powerpoint/2010/main" val="3476299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A4FF9-ABD7-42A4-B08D-844214D4E17B}"/>
              </a:ext>
            </a:extLst>
          </p:cNvPr>
          <p:cNvSpPr>
            <a:spLocks noGrp="1"/>
          </p:cNvSpPr>
          <p:nvPr>
            <p:ph type="title"/>
          </p:nvPr>
        </p:nvSpPr>
        <p:spPr>
          <a:xfrm>
            <a:off x="1421392" y="785331"/>
            <a:ext cx="9600774" cy="1048962"/>
          </a:xfrm>
        </p:spPr>
        <p:txBody>
          <a:bodyPr>
            <a:normAutofit/>
          </a:bodyPr>
          <a:lstStyle/>
          <a:p>
            <a:pPr algn="ctr"/>
            <a:r>
              <a:rPr lang="en-US" sz="4799" dirty="0">
                <a:solidFill>
                  <a:srgbClr val="7030A0"/>
                </a:solidFill>
              </a:rPr>
              <a:t>Test Cases</a:t>
            </a:r>
          </a:p>
        </p:txBody>
      </p:sp>
      <p:sp>
        <p:nvSpPr>
          <p:cNvPr id="4" name="TextBox 3">
            <a:extLst>
              <a:ext uri="{FF2B5EF4-FFF2-40B4-BE49-F238E27FC236}">
                <a16:creationId xmlns:a16="http://schemas.microsoft.com/office/drawing/2014/main" id="{B322F748-E981-411D-8039-71CD53374DC6}"/>
              </a:ext>
            </a:extLst>
          </p:cNvPr>
          <p:cNvSpPr txBox="1"/>
          <p:nvPr/>
        </p:nvSpPr>
        <p:spPr>
          <a:xfrm>
            <a:off x="1421392" y="2256488"/>
            <a:ext cx="8406315" cy="2676887"/>
          </a:xfrm>
          <a:prstGeom prst="rect">
            <a:avLst/>
          </a:prstGeom>
          <a:noFill/>
        </p:spPr>
        <p:txBody>
          <a:bodyPr wrap="square" rtlCol="0">
            <a:spAutoFit/>
          </a:bodyPr>
          <a:lstStyle/>
          <a:p>
            <a:pPr marL="514350" indent="-514350">
              <a:buAutoNum type="arabicPeriod"/>
            </a:pPr>
            <a:r>
              <a:rPr lang="en-US" sz="2799" dirty="0">
                <a:solidFill>
                  <a:srgbClr val="0070C0"/>
                </a:solidFill>
              </a:rPr>
              <a:t>Verify Resiliency Group counts</a:t>
            </a:r>
          </a:p>
          <a:p>
            <a:pPr marL="514350" indent="-514350">
              <a:buAutoNum type="arabicPeriod"/>
            </a:pPr>
            <a:r>
              <a:rPr lang="en-US" sz="2799" dirty="0">
                <a:solidFill>
                  <a:srgbClr val="0070C0"/>
                </a:solidFill>
              </a:rPr>
              <a:t>Verify Risks Counts</a:t>
            </a:r>
          </a:p>
          <a:p>
            <a:pPr marL="514350" indent="-514350">
              <a:buAutoNum type="arabicPeriod"/>
            </a:pPr>
            <a:r>
              <a:rPr lang="en-US" sz="2799" dirty="0">
                <a:solidFill>
                  <a:srgbClr val="0070C0"/>
                </a:solidFill>
              </a:rPr>
              <a:t>Display VMware Counts</a:t>
            </a:r>
          </a:p>
          <a:p>
            <a:pPr marL="514350" indent="-514350">
              <a:buAutoNum type="arabicPeriod"/>
            </a:pPr>
            <a:r>
              <a:rPr lang="en-US" sz="2799" dirty="0">
                <a:solidFill>
                  <a:srgbClr val="0070C0"/>
                </a:solidFill>
              </a:rPr>
              <a:t>Verify Replication Graph</a:t>
            </a:r>
          </a:p>
          <a:p>
            <a:pPr marL="514350" indent="-514350">
              <a:buAutoNum type="arabicPeriod"/>
            </a:pPr>
            <a:r>
              <a:rPr lang="en-US" sz="2799" dirty="0">
                <a:solidFill>
                  <a:srgbClr val="0070C0"/>
                </a:solidFill>
              </a:rPr>
              <a:t>Verify Recovery time Graph</a:t>
            </a:r>
          </a:p>
          <a:p>
            <a:pPr marL="514350" indent="-514350">
              <a:buAutoNum type="arabicPeriod"/>
            </a:pPr>
            <a:r>
              <a:rPr lang="en-US" sz="2799" dirty="0">
                <a:solidFill>
                  <a:srgbClr val="0070C0"/>
                </a:solidFill>
              </a:rPr>
              <a:t>Verify Activity Summary</a:t>
            </a:r>
          </a:p>
        </p:txBody>
      </p:sp>
    </p:spTree>
    <p:extLst>
      <p:ext uri="{BB962C8B-B14F-4D97-AF65-F5344CB8AC3E}">
        <p14:creationId xmlns:p14="http://schemas.microsoft.com/office/powerpoint/2010/main" val="104122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6F34-31C7-4A87-BED7-60F88F63D01C}"/>
              </a:ext>
            </a:extLst>
          </p:cNvPr>
          <p:cNvSpPr>
            <a:spLocks noGrp="1"/>
          </p:cNvSpPr>
          <p:nvPr>
            <p:ph type="title"/>
          </p:nvPr>
        </p:nvSpPr>
        <p:spPr>
          <a:xfrm>
            <a:off x="1471516" y="819343"/>
            <a:ext cx="9600774" cy="1048962"/>
          </a:xfrm>
        </p:spPr>
        <p:txBody>
          <a:bodyPr/>
          <a:lstStyle/>
          <a:p>
            <a:pPr algn="ctr"/>
            <a:r>
              <a:rPr lang="en-US" dirty="0">
                <a:solidFill>
                  <a:srgbClr val="0070C0"/>
                </a:solidFill>
              </a:rPr>
              <a:t>Verify Resiliency Group counts</a:t>
            </a:r>
            <a:br>
              <a:rPr lang="en-US" dirty="0">
                <a:solidFill>
                  <a:srgbClr val="0070C0"/>
                </a:solidFill>
              </a:rPr>
            </a:br>
            <a:endParaRPr lang="en-US" dirty="0"/>
          </a:p>
        </p:txBody>
      </p:sp>
      <p:pic>
        <p:nvPicPr>
          <p:cNvPr id="4" name="Picture 3">
            <a:extLst>
              <a:ext uri="{FF2B5EF4-FFF2-40B4-BE49-F238E27FC236}">
                <a16:creationId xmlns:a16="http://schemas.microsoft.com/office/drawing/2014/main" id="{0287EDE8-152E-45E3-BEC2-CBCA608BEC1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15151" y="1933381"/>
            <a:ext cx="5293282" cy="4184205"/>
          </a:xfrm>
          <a:prstGeom prst="rect">
            <a:avLst/>
          </a:prstGeom>
        </p:spPr>
      </p:pic>
      <p:pic>
        <p:nvPicPr>
          <p:cNvPr id="6" name="Picture 5">
            <a:extLst>
              <a:ext uri="{FF2B5EF4-FFF2-40B4-BE49-F238E27FC236}">
                <a16:creationId xmlns:a16="http://schemas.microsoft.com/office/drawing/2014/main" id="{EC11FF22-0A54-4621-8BA6-FAEB10F57A0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708432" y="1998456"/>
            <a:ext cx="6362817" cy="4054054"/>
          </a:xfrm>
          <a:prstGeom prst="rect">
            <a:avLst/>
          </a:prstGeom>
        </p:spPr>
      </p:pic>
    </p:spTree>
    <p:extLst>
      <p:ext uri="{BB962C8B-B14F-4D97-AF65-F5344CB8AC3E}">
        <p14:creationId xmlns:p14="http://schemas.microsoft.com/office/powerpoint/2010/main" val="2254581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F05A2-BA4B-495F-8053-BC63A34B2488}"/>
              </a:ext>
            </a:extLst>
          </p:cNvPr>
          <p:cNvSpPr>
            <a:spLocks noGrp="1"/>
          </p:cNvSpPr>
          <p:nvPr>
            <p:ph type="title"/>
          </p:nvPr>
        </p:nvSpPr>
        <p:spPr/>
        <p:txBody>
          <a:bodyPr/>
          <a:lstStyle/>
          <a:p>
            <a:pPr algn="ctr"/>
            <a:r>
              <a:rPr lang="en-US" dirty="0">
                <a:solidFill>
                  <a:srgbClr val="0070C0"/>
                </a:solidFill>
              </a:rPr>
              <a:t>Verify Risks Counts</a:t>
            </a:r>
            <a:br>
              <a:rPr lang="en-US" dirty="0">
                <a:solidFill>
                  <a:srgbClr val="0070C0"/>
                </a:solidFill>
              </a:rPr>
            </a:br>
            <a:endParaRPr lang="en-US" dirty="0"/>
          </a:p>
        </p:txBody>
      </p:sp>
      <p:pic>
        <p:nvPicPr>
          <p:cNvPr id="4" name="Picture 3">
            <a:extLst>
              <a:ext uri="{FF2B5EF4-FFF2-40B4-BE49-F238E27FC236}">
                <a16:creationId xmlns:a16="http://schemas.microsoft.com/office/drawing/2014/main" id="{506B89A2-E243-4CC8-A71D-D71310F7FBDB}"/>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802481" y="1854164"/>
            <a:ext cx="6104921" cy="4220827"/>
          </a:xfrm>
          <a:prstGeom prst="rect">
            <a:avLst/>
          </a:prstGeom>
        </p:spPr>
      </p:pic>
      <p:pic>
        <p:nvPicPr>
          <p:cNvPr id="3" name="Picture 2">
            <a:extLst>
              <a:ext uri="{FF2B5EF4-FFF2-40B4-BE49-F238E27FC236}">
                <a16:creationId xmlns:a16="http://schemas.microsoft.com/office/drawing/2014/main" id="{CE19A0E7-FCF0-4448-A50E-13295A9B1C69}"/>
              </a:ext>
            </a:extLst>
          </p:cNvPr>
          <p:cNvPicPr>
            <a:picLocks noChangeAspect="1"/>
          </p:cNvPicPr>
          <p:nvPr/>
        </p:nvPicPr>
        <p:blipFill rotWithShape="1">
          <a:blip r:embed="rId3"/>
          <a:srcRect l="43542" t="29960" r="34493" b="16693"/>
          <a:stretch/>
        </p:blipFill>
        <p:spPr>
          <a:xfrm>
            <a:off x="1187778" y="1854164"/>
            <a:ext cx="3742442" cy="3657600"/>
          </a:xfrm>
          <a:prstGeom prst="rect">
            <a:avLst/>
          </a:prstGeom>
        </p:spPr>
      </p:pic>
    </p:spTree>
    <p:extLst>
      <p:ext uri="{BB962C8B-B14F-4D97-AF65-F5344CB8AC3E}">
        <p14:creationId xmlns:p14="http://schemas.microsoft.com/office/powerpoint/2010/main" val="1465056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B6365-0FCD-49F1-8174-05D8AA55B4B6}"/>
              </a:ext>
            </a:extLst>
          </p:cNvPr>
          <p:cNvSpPr>
            <a:spLocks noGrp="1"/>
          </p:cNvSpPr>
          <p:nvPr>
            <p:ph type="title"/>
          </p:nvPr>
        </p:nvSpPr>
        <p:spPr/>
        <p:txBody>
          <a:bodyPr/>
          <a:lstStyle/>
          <a:p>
            <a:pPr algn="ctr"/>
            <a:r>
              <a:rPr lang="en-US" dirty="0">
                <a:solidFill>
                  <a:srgbClr val="0070C0"/>
                </a:solidFill>
              </a:rPr>
              <a:t>Display VMware Counts</a:t>
            </a:r>
            <a:br>
              <a:rPr lang="en-US" dirty="0">
                <a:solidFill>
                  <a:srgbClr val="0070C0"/>
                </a:solidFill>
              </a:rPr>
            </a:br>
            <a:endParaRPr lang="en-US" dirty="0"/>
          </a:p>
        </p:txBody>
      </p:sp>
      <p:pic>
        <p:nvPicPr>
          <p:cNvPr id="4" name="Picture 3">
            <a:extLst>
              <a:ext uri="{FF2B5EF4-FFF2-40B4-BE49-F238E27FC236}">
                <a16:creationId xmlns:a16="http://schemas.microsoft.com/office/drawing/2014/main" id="{277CDC19-8F40-4D1A-8538-9DF5F7CAF4EF}"/>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r="55749"/>
          <a:stretch/>
        </p:blipFill>
        <p:spPr>
          <a:xfrm>
            <a:off x="3930096" y="1143000"/>
            <a:ext cx="4148675" cy="4538612"/>
          </a:xfrm>
          <a:prstGeom prst="rect">
            <a:avLst/>
          </a:prstGeom>
        </p:spPr>
      </p:pic>
    </p:spTree>
    <p:extLst>
      <p:ext uri="{BB962C8B-B14F-4D97-AF65-F5344CB8AC3E}">
        <p14:creationId xmlns:p14="http://schemas.microsoft.com/office/powerpoint/2010/main" val="296487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BD880-E0B2-4CEC-A11B-94239B5B043E}"/>
              </a:ext>
            </a:extLst>
          </p:cNvPr>
          <p:cNvSpPr>
            <a:spLocks noGrp="1"/>
          </p:cNvSpPr>
          <p:nvPr>
            <p:ph type="title"/>
          </p:nvPr>
        </p:nvSpPr>
        <p:spPr/>
        <p:txBody>
          <a:bodyPr/>
          <a:lstStyle/>
          <a:p>
            <a:pPr algn="ctr"/>
            <a:r>
              <a:rPr lang="en-US" dirty="0">
                <a:solidFill>
                  <a:srgbClr val="0070C0"/>
                </a:solidFill>
              </a:rPr>
              <a:t>Verify Replication Graph</a:t>
            </a:r>
          </a:p>
        </p:txBody>
      </p:sp>
      <p:pic>
        <p:nvPicPr>
          <p:cNvPr id="4" name="Picture 3">
            <a:extLst>
              <a:ext uri="{FF2B5EF4-FFF2-40B4-BE49-F238E27FC236}">
                <a16:creationId xmlns:a16="http://schemas.microsoft.com/office/drawing/2014/main" id="{1E00BC0C-059B-49F3-8FE3-4DF766562EEE}"/>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322453" y="1769321"/>
            <a:ext cx="6866371" cy="4576334"/>
          </a:xfrm>
          <a:prstGeom prst="rect">
            <a:avLst/>
          </a:prstGeom>
        </p:spPr>
      </p:pic>
      <p:pic>
        <p:nvPicPr>
          <p:cNvPr id="6" name="Picture 5">
            <a:extLst>
              <a:ext uri="{FF2B5EF4-FFF2-40B4-BE49-F238E27FC236}">
                <a16:creationId xmlns:a16="http://schemas.microsoft.com/office/drawing/2014/main" id="{3193F143-97F1-4FF3-9968-B6E5BDE7CE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82" y="1961263"/>
            <a:ext cx="5304472" cy="3991839"/>
          </a:xfrm>
          <a:prstGeom prst="rect">
            <a:avLst/>
          </a:prstGeom>
        </p:spPr>
      </p:pic>
    </p:spTree>
    <p:extLst>
      <p:ext uri="{BB962C8B-B14F-4D97-AF65-F5344CB8AC3E}">
        <p14:creationId xmlns:p14="http://schemas.microsoft.com/office/powerpoint/2010/main" val="346176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70532-D1F5-4D4F-8550-D6CCF7D67C6F}"/>
              </a:ext>
            </a:extLst>
          </p:cNvPr>
          <p:cNvSpPr>
            <a:spLocks noGrp="1"/>
          </p:cNvSpPr>
          <p:nvPr>
            <p:ph type="title"/>
          </p:nvPr>
        </p:nvSpPr>
        <p:spPr/>
        <p:txBody>
          <a:bodyPr/>
          <a:lstStyle/>
          <a:p>
            <a:pPr algn="ctr"/>
            <a:r>
              <a:rPr lang="en-US" dirty="0">
                <a:solidFill>
                  <a:srgbClr val="0070C0"/>
                </a:solidFill>
              </a:rPr>
              <a:t>Verify Recovery time Graph</a:t>
            </a:r>
            <a:br>
              <a:rPr lang="en-US" dirty="0">
                <a:solidFill>
                  <a:srgbClr val="0070C0"/>
                </a:solidFill>
              </a:rPr>
            </a:br>
            <a:endParaRPr lang="en-US" dirty="0"/>
          </a:p>
        </p:txBody>
      </p:sp>
      <p:pic>
        <p:nvPicPr>
          <p:cNvPr id="6" name="Picture 5">
            <a:extLst>
              <a:ext uri="{FF2B5EF4-FFF2-40B4-BE49-F238E27FC236}">
                <a16:creationId xmlns:a16="http://schemas.microsoft.com/office/drawing/2014/main" id="{F3EC5EAB-3EB5-4E8B-AE0C-AFAAD8D17B7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167858" y="1599635"/>
            <a:ext cx="4884117" cy="4741515"/>
          </a:xfrm>
          <a:prstGeom prst="rect">
            <a:avLst/>
          </a:prstGeom>
        </p:spPr>
      </p:pic>
      <p:pic>
        <p:nvPicPr>
          <p:cNvPr id="8" name="Picture 7">
            <a:extLst>
              <a:ext uri="{FF2B5EF4-FFF2-40B4-BE49-F238E27FC236}">
                <a16:creationId xmlns:a16="http://schemas.microsoft.com/office/drawing/2014/main" id="{2924C430-E820-4625-98D9-8E1CFD5DB8B8}"/>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99956" y="1797602"/>
            <a:ext cx="5767903" cy="4214670"/>
          </a:xfrm>
          <a:prstGeom prst="rect">
            <a:avLst/>
          </a:prstGeom>
        </p:spPr>
      </p:pic>
    </p:spTree>
    <p:extLst>
      <p:ext uri="{BB962C8B-B14F-4D97-AF65-F5344CB8AC3E}">
        <p14:creationId xmlns:p14="http://schemas.microsoft.com/office/powerpoint/2010/main" val="86765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808142B-A218-40BB-A912-1C63C088314B}"/>
              </a:ext>
            </a:extLst>
          </p:cNvPr>
          <p:cNvSpPr>
            <a:spLocks noGrp="1"/>
          </p:cNvSpPr>
          <p:nvPr>
            <p:ph type="title"/>
          </p:nvPr>
        </p:nvSpPr>
        <p:spPr/>
        <p:txBody>
          <a:bodyPr/>
          <a:lstStyle/>
          <a:p>
            <a:pPr algn="ctr"/>
            <a:r>
              <a:rPr lang="en-US" dirty="0">
                <a:solidFill>
                  <a:srgbClr val="0070C0"/>
                </a:solidFill>
              </a:rPr>
              <a:t>Verify Activity Summary</a:t>
            </a:r>
            <a:br>
              <a:rPr lang="en-US" dirty="0">
                <a:solidFill>
                  <a:srgbClr val="0070C0"/>
                </a:solidFill>
              </a:rPr>
            </a:br>
            <a:endParaRPr lang="en-US" dirty="0"/>
          </a:p>
        </p:txBody>
      </p:sp>
      <p:sp>
        <p:nvSpPr>
          <p:cNvPr id="4" name="Rectangle 3">
            <a:extLst>
              <a:ext uri="{FF2B5EF4-FFF2-40B4-BE49-F238E27FC236}">
                <a16:creationId xmlns:a16="http://schemas.microsoft.com/office/drawing/2014/main" id="{2363E4BD-B457-4422-BE5C-415477C798F7}"/>
              </a:ext>
            </a:extLst>
          </p:cNvPr>
          <p:cNvSpPr/>
          <p:nvPr/>
        </p:nvSpPr>
        <p:spPr>
          <a:xfrm>
            <a:off x="1451201" y="2608444"/>
            <a:ext cx="5378662" cy="522956"/>
          </a:xfrm>
          <a:prstGeom prst="rect">
            <a:avLst/>
          </a:prstGeom>
        </p:spPr>
        <p:txBody>
          <a:bodyPr wrap="none">
            <a:spAutoFit/>
          </a:bodyPr>
          <a:lstStyle/>
          <a:p>
            <a:r>
              <a:rPr lang="en-US" sz="2799" dirty="0">
                <a:solidFill>
                  <a:srgbClr val="00B050"/>
                </a:solidFill>
              </a:rPr>
              <a:t>1.	Verify Rehearse RG Activities</a:t>
            </a:r>
          </a:p>
        </p:txBody>
      </p:sp>
      <p:sp>
        <p:nvSpPr>
          <p:cNvPr id="5" name="Rectangle 4">
            <a:extLst>
              <a:ext uri="{FF2B5EF4-FFF2-40B4-BE49-F238E27FC236}">
                <a16:creationId xmlns:a16="http://schemas.microsoft.com/office/drawing/2014/main" id="{D64CDD9E-802D-454A-BB1E-48F7B1EC6E2D}"/>
              </a:ext>
            </a:extLst>
          </p:cNvPr>
          <p:cNvSpPr/>
          <p:nvPr/>
        </p:nvSpPr>
        <p:spPr>
          <a:xfrm>
            <a:off x="1451200" y="3184763"/>
            <a:ext cx="5329430" cy="522956"/>
          </a:xfrm>
          <a:prstGeom prst="rect">
            <a:avLst/>
          </a:prstGeom>
        </p:spPr>
        <p:txBody>
          <a:bodyPr wrap="none">
            <a:spAutoFit/>
          </a:bodyPr>
          <a:lstStyle/>
          <a:p>
            <a:r>
              <a:rPr lang="en-US" sz="2799" dirty="0">
                <a:solidFill>
                  <a:srgbClr val="00B050"/>
                </a:solidFill>
              </a:rPr>
              <a:t>2.	Verify Takeover RG Activities</a:t>
            </a:r>
          </a:p>
        </p:txBody>
      </p:sp>
      <p:sp>
        <p:nvSpPr>
          <p:cNvPr id="6" name="Rectangle 5">
            <a:extLst>
              <a:ext uri="{FF2B5EF4-FFF2-40B4-BE49-F238E27FC236}">
                <a16:creationId xmlns:a16="http://schemas.microsoft.com/office/drawing/2014/main" id="{CDBB4B1B-6996-4FCA-8253-0AE61EF88BA1}"/>
              </a:ext>
            </a:extLst>
          </p:cNvPr>
          <p:cNvSpPr/>
          <p:nvPr/>
        </p:nvSpPr>
        <p:spPr>
          <a:xfrm>
            <a:off x="1451201" y="3761081"/>
            <a:ext cx="5174108" cy="522956"/>
          </a:xfrm>
          <a:prstGeom prst="rect">
            <a:avLst/>
          </a:prstGeom>
        </p:spPr>
        <p:txBody>
          <a:bodyPr wrap="none">
            <a:spAutoFit/>
          </a:bodyPr>
          <a:lstStyle/>
          <a:p>
            <a:r>
              <a:rPr lang="en-US" sz="2799" dirty="0">
                <a:solidFill>
                  <a:srgbClr val="00B050"/>
                </a:solidFill>
              </a:rPr>
              <a:t>3.	Verify Migrate RG Activities</a:t>
            </a:r>
          </a:p>
        </p:txBody>
      </p:sp>
    </p:spTree>
    <p:extLst>
      <p:ext uri="{BB962C8B-B14F-4D97-AF65-F5344CB8AC3E}">
        <p14:creationId xmlns:p14="http://schemas.microsoft.com/office/powerpoint/2010/main" val="4147323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eritas_Brand_2017_widescreen">
  <a:themeElements>
    <a:clrScheme name="VTAS-2017">
      <a:dk1>
        <a:srgbClr val="2C2C2B"/>
      </a:dk1>
      <a:lt1>
        <a:sysClr val="window" lastClr="FFFFFF"/>
      </a:lt1>
      <a:dk2>
        <a:srgbClr val="000000"/>
      </a:dk2>
      <a:lt2>
        <a:srgbClr val="6A7171"/>
      </a:lt2>
      <a:accent1>
        <a:srgbClr val="990000"/>
      </a:accent1>
      <a:accent2>
        <a:srgbClr val="A9C2CB"/>
      </a:accent2>
      <a:accent3>
        <a:srgbClr val="85A62A"/>
      </a:accent3>
      <a:accent4>
        <a:srgbClr val="EEA137"/>
      </a:accent4>
      <a:accent5>
        <a:srgbClr val="659CA1"/>
      </a:accent5>
      <a:accent6>
        <a:srgbClr val="D24C31"/>
      </a:accent6>
      <a:hlink>
        <a:srgbClr val="3DA1B9"/>
      </a:hlink>
      <a:folHlink>
        <a:srgbClr val="838B8F"/>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19050" cap="flat" cmpd="sng" algn="ctr">
          <a:solidFill>
            <a:schemeClr val="accent1"/>
          </a:solidFill>
          <a:prstDash val="solid"/>
          <a:miter lim="800000"/>
          <a:headEnd type="none" w="med" len="med"/>
          <a:tailEnd type="none" w="med" len="med"/>
        </a:ln>
        <a:effectLst/>
      </a:spPr>
      <a:bodyPr vert="horz" wrap="square" lIns="91440" tIns="45720" rIns="91440" bIns="45720" numCol="1" rtlCol="0" anchor="ctr" anchorCtr="0" compatLnSpc="1">
        <a:prstTxWarp prst="textNoShape">
          <a:avLst/>
        </a:prstTxWarp>
      </a:bodyPr>
      <a:lstStyle>
        <a:defPPr algn="ctr">
          <a:lnSpc>
            <a:spcPct val="90000"/>
          </a:lnSpc>
          <a:defRPr sz="1800" dirty="0" smtClean="0">
            <a:solidFill>
              <a:schemeClr val="bg2">
                <a:lumMod val="50000"/>
              </a:schemeClr>
            </a:solidFill>
            <a:latin typeface="+mn-lt"/>
          </a:defRPr>
        </a:defPPr>
      </a:lstStyle>
    </a:spDef>
    <a:lnDef>
      <a:spPr bwMode="auto">
        <a:solidFill>
          <a:schemeClr val="accent1"/>
        </a:solidFill>
        <a:ln w="19050" cap="flat" cmpd="sng" algn="ctr">
          <a:solidFill>
            <a:srgbClr val="A6A6A6"/>
          </a:solidFill>
          <a:prstDash val="solid"/>
          <a:miter lim="800000"/>
          <a:headEnd type="none" w="med" len="med"/>
          <a:tailEnd type="none" w="lg" len="lg"/>
        </a:ln>
        <a:effectLst/>
      </a:spPr>
      <a:bodyPr/>
      <a:lstStyle/>
    </a:lnDef>
    <a:txDef>
      <a:spPr/>
      <a:bodyPr vert="horz" lIns="0" tIns="0" rIns="0" bIns="0" rtlCol="0" anchor="b">
        <a:noAutofit/>
      </a:bodyPr>
      <a:lstStyle>
        <a:defPPr>
          <a:defRPr dirty="0" smtClean="0"/>
        </a:defPPr>
      </a:lstStyle>
    </a:txDef>
  </a:objectDefaults>
  <a:extraClrSchemeLst/>
  <a:custClrLst>
    <a:custClr name="173 | 195 | 43">
      <a:srgbClr val="ADC32B"/>
    </a:custClr>
    <a:custClr name="234 | 104 | 60">
      <a:srgbClr val="EA683C"/>
    </a:custClr>
    <a:custClr name="252 | 180 | 69">
      <a:srgbClr val="FCB445"/>
    </a:custClr>
    <a:custClr name="201 | 221 | 229">
      <a:srgbClr val="C9DDE5"/>
    </a:custClr>
  </a:custClrLst>
  <a:extLst>
    <a:ext uri="{05A4C25C-085E-4340-85A3-A5531E510DB2}">
      <thm15:themeFamily xmlns:thm15="http://schemas.microsoft.com/office/thememl/2012/main" name="AutomatonOfDashboard.potx" id="{C0E3AEF9-C234-41FB-BA43-F04FF4CA0F20}" vid="{C97C8C72-2A0F-4A60-A058-65E0CBF462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AutomatonOfDashboard</Template>
  <TotalTime>323</TotalTime>
  <Words>164</Words>
  <Application>Microsoft Office PowerPoint</Application>
  <PresentationFormat>Custom</PresentationFormat>
  <Paragraphs>48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Corbel</vt:lpstr>
      <vt:lpstr>Polaris-Book</vt:lpstr>
      <vt:lpstr>Veritas_Brand_2017_widescreen</vt:lpstr>
      <vt:lpstr>Dashboard Automation</vt:lpstr>
      <vt:lpstr>Content</vt:lpstr>
      <vt:lpstr>Test Cases</vt:lpstr>
      <vt:lpstr>Verify Resiliency Group counts </vt:lpstr>
      <vt:lpstr>Verify Risks Counts </vt:lpstr>
      <vt:lpstr>Display VMware Counts </vt:lpstr>
      <vt:lpstr>Verify Replication Graph</vt:lpstr>
      <vt:lpstr>Verify Recovery time Graph </vt:lpstr>
      <vt:lpstr>Verify Activity Summary </vt:lpstr>
      <vt:lpstr>Verify Activity Summary </vt:lpstr>
      <vt:lpstr>Report  Automation</vt:lpstr>
      <vt:lpstr>Report Verification </vt:lpstr>
      <vt:lpstr>Upgrade update and verification</vt:lpstr>
      <vt:lpstr>Update Values for Upgrades</vt:lpstr>
      <vt:lpstr>Update Values for Upgrades</vt:lpstr>
      <vt:lpstr>Verification for subsequent Upgrades</vt:lpstr>
      <vt:lpstr>Verification for subsequent Upgrades</vt:lpstr>
      <vt:lpstr>Analysis and Merits </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of  Dashboard</dc:title>
  <dc:subject/>
  <dc:creator>Shaurya Khurana</dc:creator>
  <cp:keywords/>
  <dc:description/>
  <cp:lastModifiedBy>Shaurya Khurana</cp:lastModifiedBy>
  <cp:revision>12</cp:revision>
  <dcterms:created xsi:type="dcterms:W3CDTF">2018-06-26T09:05:27Z</dcterms:created>
  <dcterms:modified xsi:type="dcterms:W3CDTF">2018-07-11T11:17:07Z</dcterms:modified>
  <cp:category/>
</cp:coreProperties>
</file>