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Month-wise </a:t>
            </a:r>
            <a:r>
              <a:rPr lang="en-US" baseline="0"/>
              <a:t>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'Pivot Tables'!$E$3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Tables'!$D$4:$D$16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Tables'!$E$4:$E$16</c:f>
              <c:numCache>
                <c:formatCode>[$INR]\ #,##0\ \L</c:formatCode>
                <c:ptCount val="12"/>
                <c:pt idx="0">
                  <c:v>194.345873015873</c:v>
                </c:pt>
                <c:pt idx="1">
                  <c:v>123.66453333333334</c:v>
                </c:pt>
                <c:pt idx="2">
                  <c:v>119.81274390243901</c:v>
                </c:pt>
                <c:pt idx="3">
                  <c:v>99.50570469798663</c:v>
                </c:pt>
                <c:pt idx="4">
                  <c:v>114.9156305522484</c:v>
                </c:pt>
                <c:pt idx="5">
                  <c:v>89.660650000000004</c:v>
                </c:pt>
                <c:pt idx="6">
                  <c:v>107.53776699029125</c:v>
                </c:pt>
                <c:pt idx="7">
                  <c:v>70.045220883534157</c:v>
                </c:pt>
                <c:pt idx="8">
                  <c:v>115.08879310344825</c:v>
                </c:pt>
                <c:pt idx="9">
                  <c:v>84.513626373626366</c:v>
                </c:pt>
                <c:pt idx="10">
                  <c:v>71.347911392405081</c:v>
                </c:pt>
                <c:pt idx="11">
                  <c:v>95.154464285714369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5A-44DF-92F1-E5CBFF85095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1550160"/>
        <c:axId val="571551800"/>
      </c:lineChart>
      <c:catAx>
        <c:axId val="57155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551800"/>
        <c:crosses val="autoZero"/>
        <c:auto val="1"/>
        <c:lblAlgn val="ctr"/>
        <c:lblOffset val="100"/>
        <c:noMultiLvlLbl val="0"/>
      </c:catAx>
      <c:valAx>
        <c:axId val="571551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550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Area-type and balcony</a:t>
            </a:r>
            <a:r>
              <a:rPr lang="en-US" baseline="0"/>
              <a:t> wise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'Pivot Tables'!$AI$7:$AI$8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Tables'!$AH$9:$AH$13</c:f>
              <c:strCache>
                <c:ptCount val="4"/>
                <c:pt idx="0">
                  <c:v>Built-up  Area</c:v>
                </c:pt>
                <c:pt idx="1">
                  <c:v>Carpet  Area</c:v>
                </c:pt>
                <c:pt idx="2">
                  <c:v>Plot  Area</c:v>
                </c:pt>
                <c:pt idx="3">
                  <c:v>Super built-up  Area</c:v>
                </c:pt>
              </c:strCache>
            </c:strRef>
          </c:cat>
          <c:val>
            <c:numRef>
              <c:f>'Pivot Tables'!$AI$9:$AI$13</c:f>
              <c:numCache>
                <c:formatCode>[$INR]\ #,##0\ \L</c:formatCode>
                <c:ptCount val="4"/>
                <c:pt idx="0">
                  <c:v>110.44851265822784</c:v>
                </c:pt>
                <c:pt idx="1">
                  <c:v>77.142333333333326</c:v>
                </c:pt>
                <c:pt idx="2">
                  <c:v>135.04566037735847</c:v>
                </c:pt>
                <c:pt idx="3">
                  <c:v>84.856024464831748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68-45FA-AA54-C18A4D6ABF10}"/>
            </c:ext>
          </c:extLst>
        </c:ser>
        <c:ser>
          <c:idx val="1"/>
          <c:order val="1"/>
          <c:tx>
            <c:strRef>
              <c:f>'Pivot Tables'!$AJ$7:$AJ$8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Tables'!$AH$9:$AH$13</c:f>
              <c:strCache>
                <c:ptCount val="4"/>
                <c:pt idx="0">
                  <c:v>Built-up  Area</c:v>
                </c:pt>
                <c:pt idx="1">
                  <c:v>Carpet  Area</c:v>
                </c:pt>
                <c:pt idx="2">
                  <c:v>Plot  Area</c:v>
                </c:pt>
                <c:pt idx="3">
                  <c:v>Super built-up  Area</c:v>
                </c:pt>
              </c:strCache>
            </c:strRef>
          </c:cat>
          <c:val>
            <c:numRef>
              <c:f>'Pivot Tables'!$AJ$9:$AJ$13</c:f>
              <c:numCache>
                <c:formatCode>[$INR]\ #,##0\ \L</c:formatCode>
                <c:ptCount val="4"/>
                <c:pt idx="0">
                  <c:v>81.655316742081439</c:v>
                </c:pt>
                <c:pt idx="1">
                  <c:v>73.177878787878782</c:v>
                </c:pt>
                <c:pt idx="2">
                  <c:v>165.60741732283469</c:v>
                </c:pt>
                <c:pt idx="3">
                  <c:v>71.767186846038726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68-45FA-AA54-C18A4D6ABF10}"/>
            </c:ext>
          </c:extLst>
        </c:ser>
        <c:ser>
          <c:idx val="2"/>
          <c:order val="2"/>
          <c:tx>
            <c:strRef>
              <c:f>'Pivot Tables'!$AK$7:$AK$8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Tables'!$AH$9:$AH$13</c:f>
              <c:strCache>
                <c:ptCount val="4"/>
                <c:pt idx="0">
                  <c:v>Built-up  Area</c:v>
                </c:pt>
                <c:pt idx="1">
                  <c:v>Carpet  Area</c:v>
                </c:pt>
                <c:pt idx="2">
                  <c:v>Plot  Area</c:v>
                </c:pt>
                <c:pt idx="3">
                  <c:v>Super built-up  Area</c:v>
                </c:pt>
              </c:strCache>
            </c:strRef>
          </c:cat>
          <c:val>
            <c:numRef>
              <c:f>'Pivot Tables'!$AK$9:$AK$13</c:f>
              <c:numCache>
                <c:formatCode>[$INR]\ #,##0\ \L</c:formatCode>
                <c:ptCount val="4"/>
                <c:pt idx="0">
                  <c:v>101.97689655172414</c:v>
                </c:pt>
                <c:pt idx="1">
                  <c:v>80.045000000000002</c:v>
                </c:pt>
                <c:pt idx="2">
                  <c:v>240.77975438596494</c:v>
                </c:pt>
                <c:pt idx="3">
                  <c:v>91.804661816221952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68-45FA-AA54-C18A4D6ABF10}"/>
            </c:ext>
          </c:extLst>
        </c:ser>
        <c:ser>
          <c:idx val="3"/>
          <c:order val="3"/>
          <c:tx>
            <c:strRef>
              <c:f>'Pivot Tables'!$AL$7:$AL$8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Tables'!$AH$9:$AH$13</c:f>
              <c:strCache>
                <c:ptCount val="4"/>
                <c:pt idx="0">
                  <c:v>Built-up  Area</c:v>
                </c:pt>
                <c:pt idx="1">
                  <c:v>Carpet  Area</c:v>
                </c:pt>
                <c:pt idx="2">
                  <c:v>Plot  Area</c:v>
                </c:pt>
                <c:pt idx="3">
                  <c:v>Super built-up  Area</c:v>
                </c:pt>
              </c:strCache>
            </c:strRef>
          </c:cat>
          <c:val>
            <c:numRef>
              <c:f>'Pivot Tables'!$AL$9:$AL$13</c:f>
              <c:numCache>
                <c:formatCode>[$INR]\ #,##0\ \L</c:formatCode>
                <c:ptCount val="4"/>
                <c:pt idx="0">
                  <c:v>135.20899328859059</c:v>
                </c:pt>
                <c:pt idx="1">
                  <c:v>109.41428571428571</c:v>
                </c:pt>
                <c:pt idx="2">
                  <c:v>262.73754789272033</c:v>
                </c:pt>
                <c:pt idx="3">
                  <c:v>128.89295723384888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368-45FA-AA54-C18A4D6ABF10}"/>
            </c:ext>
          </c:extLst>
        </c:ser>
        <c:ser>
          <c:idx val="4"/>
          <c:order val="4"/>
          <c:tx>
            <c:strRef>
              <c:f>'Pivot Tables'!$AM$7:$AM$8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Tables'!$AH$9:$AH$13</c:f>
              <c:strCache>
                <c:ptCount val="4"/>
                <c:pt idx="0">
                  <c:v>Built-up  Area</c:v>
                </c:pt>
                <c:pt idx="1">
                  <c:v>Carpet  Area</c:v>
                </c:pt>
                <c:pt idx="2">
                  <c:v>Plot  Area</c:v>
                </c:pt>
                <c:pt idx="3">
                  <c:v>Super built-up  Area</c:v>
                </c:pt>
              </c:strCache>
            </c:strRef>
          </c:cat>
          <c:val>
            <c:numRef>
              <c:f>'Pivot Tables'!$AM$9:$AM$13</c:f>
              <c:numCache>
                <c:formatCode>[$INR]\ #,##0\ \L</c:formatCode>
                <c:ptCount val="4"/>
                <c:pt idx="0">
                  <c:v>203.51652777777778</c:v>
                </c:pt>
                <c:pt idx="1">
                  <c:v>216.4</c:v>
                </c:pt>
                <c:pt idx="2">
                  <c:v>346.15697674418607</c:v>
                </c:pt>
                <c:pt idx="3">
                  <c:v>217.7666396103896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68-45FA-AA54-C18A4D6ABF1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74223944"/>
        <c:axId val="574225912"/>
      </c:barChart>
      <c:catAx>
        <c:axId val="574223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Area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225912"/>
        <c:crosses val="autoZero"/>
        <c:auto val="1"/>
        <c:lblAlgn val="ctr"/>
        <c:lblOffset val="100"/>
        <c:noMultiLvlLbl val="0"/>
      </c:catAx>
      <c:valAx>
        <c:axId val="574225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223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Bathroom and balcony wise</a:t>
            </a:r>
            <a:r>
              <a:rPr lang="en-US" baseline="0"/>
              <a:t>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Tables'!$AI$19:$AI$20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Tables'!$AH$21:$AH$41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  <c:pt idx="17">
                  <c:v>27</c:v>
                </c:pt>
                <c:pt idx="18">
                  <c:v>40</c:v>
                </c:pt>
                <c:pt idx="19">
                  <c:v>(blank)</c:v>
                </c:pt>
              </c:strCache>
            </c:strRef>
          </c:cat>
          <c:val>
            <c:numRef>
              <c:f>'Pivot Tables'!$AI$21:$AI$41</c:f>
              <c:numCache>
                <c:formatCode>[$INR]\ #,##0\ \L</c:formatCode>
                <c:ptCount val="20"/>
                <c:pt idx="0">
                  <c:v>58.166175115207359</c:v>
                </c:pt>
                <c:pt idx="1">
                  <c:v>79.360326876513312</c:v>
                </c:pt>
                <c:pt idx="2">
                  <c:v>140.28406626506029</c:v>
                </c:pt>
                <c:pt idx="3">
                  <c:v>188.76030172413792</c:v>
                </c:pt>
                <c:pt idx="4">
                  <c:v>208.08823529411765</c:v>
                </c:pt>
                <c:pt idx="5">
                  <c:v>187.14285714285714</c:v>
                </c:pt>
                <c:pt idx="6">
                  <c:v>176.92307692307693</c:v>
                </c:pt>
                <c:pt idx="7">
                  <c:v>152.85714285714286</c:v>
                </c:pt>
                <c:pt idx="8">
                  <c:v>265</c:v>
                </c:pt>
                <c:pt idx="9">
                  <c:v>155</c:v>
                </c:pt>
                <c:pt idx="10">
                  <c:v>170</c:v>
                </c:pt>
                <c:pt idx="11">
                  <c:v>120</c:v>
                </c:pt>
                <c:pt idx="12">
                  <c:v>275</c:v>
                </c:pt>
                <c:pt idx="14">
                  <c:v>125</c:v>
                </c:pt>
                <c:pt idx="17">
                  <c:v>230</c:v>
                </c:pt>
                <c:pt idx="18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0-4939-BD60-AFA0C07C51C4}"/>
            </c:ext>
          </c:extLst>
        </c:ser>
        <c:ser>
          <c:idx val="1"/>
          <c:order val="1"/>
          <c:tx>
            <c:strRef>
              <c:f>'Pivot Tables'!$AJ$19:$AJ$20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Tables'!$AH$21:$AH$41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  <c:pt idx="17">
                  <c:v>27</c:v>
                </c:pt>
                <c:pt idx="18">
                  <c:v>40</c:v>
                </c:pt>
                <c:pt idx="19">
                  <c:v>(blank)</c:v>
                </c:pt>
              </c:strCache>
            </c:strRef>
          </c:cat>
          <c:val>
            <c:numRef>
              <c:f>'Pivot Tables'!$AJ$21:$AJ$41</c:f>
              <c:numCache>
                <c:formatCode>[$INR]\ #,##0\ \L</c:formatCode>
                <c:ptCount val="20"/>
                <c:pt idx="0">
                  <c:v>41.984080459770112</c:v>
                </c:pt>
                <c:pt idx="1">
                  <c:v>62.452071339173912</c:v>
                </c:pt>
                <c:pt idx="2">
                  <c:v>124.69110958904116</c:v>
                </c:pt>
                <c:pt idx="3">
                  <c:v>209.57499999999999</c:v>
                </c:pt>
                <c:pt idx="4">
                  <c:v>260.64047619047619</c:v>
                </c:pt>
                <c:pt idx="5">
                  <c:v>354.2093023255814</c:v>
                </c:pt>
                <c:pt idx="6">
                  <c:v>296.7</c:v>
                </c:pt>
                <c:pt idx="7">
                  <c:v>220</c:v>
                </c:pt>
                <c:pt idx="8">
                  <c:v>339.2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0-4939-BD60-AFA0C07C51C4}"/>
            </c:ext>
          </c:extLst>
        </c:ser>
        <c:ser>
          <c:idx val="2"/>
          <c:order val="2"/>
          <c:tx>
            <c:strRef>
              <c:f>'Pivot Tables'!$AK$19:$AK$20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Tables'!$AH$21:$AH$41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  <c:pt idx="17">
                  <c:v>27</c:v>
                </c:pt>
                <c:pt idx="18">
                  <c:v>40</c:v>
                </c:pt>
                <c:pt idx="19">
                  <c:v>(blank)</c:v>
                </c:pt>
              </c:strCache>
            </c:strRef>
          </c:cat>
          <c:val>
            <c:numRef>
              <c:f>'Pivot Tables'!$AK$21:$AK$41</c:f>
              <c:numCache>
                <c:formatCode>[$INR]\ #,##0\ \L</c:formatCode>
                <c:ptCount val="20"/>
                <c:pt idx="0">
                  <c:v>45.06837209302325</c:v>
                </c:pt>
                <c:pt idx="1">
                  <c:v>61.292110294117606</c:v>
                </c:pt>
                <c:pt idx="2">
                  <c:v>125.55797246558195</c:v>
                </c:pt>
                <c:pt idx="3">
                  <c:v>232.42618834080719</c:v>
                </c:pt>
                <c:pt idx="4">
                  <c:v>310.11470588235295</c:v>
                </c:pt>
                <c:pt idx="5">
                  <c:v>269.46153846153845</c:v>
                </c:pt>
                <c:pt idx="6">
                  <c:v>303.18518518518516</c:v>
                </c:pt>
                <c:pt idx="7">
                  <c:v>235.41666666666666</c:v>
                </c:pt>
                <c:pt idx="8">
                  <c:v>190</c:v>
                </c:pt>
                <c:pt idx="9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0-4939-BD60-AFA0C07C51C4}"/>
            </c:ext>
          </c:extLst>
        </c:ser>
        <c:ser>
          <c:idx val="3"/>
          <c:order val="3"/>
          <c:tx>
            <c:strRef>
              <c:f>'Pivot Tables'!$AL$19:$AL$20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Tables'!$AH$21:$AH$41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  <c:pt idx="17">
                  <c:v>27</c:v>
                </c:pt>
                <c:pt idx="18">
                  <c:v>40</c:v>
                </c:pt>
                <c:pt idx="19">
                  <c:v>(blank)</c:v>
                </c:pt>
              </c:strCache>
            </c:strRef>
          </c:cat>
          <c:val>
            <c:numRef>
              <c:f>'Pivot Tables'!$AL$21:$AL$41</c:f>
              <c:numCache>
                <c:formatCode>[$INR]\ #,##0\ \L</c:formatCode>
                <c:ptCount val="20"/>
                <c:pt idx="0">
                  <c:v>218.75</c:v>
                </c:pt>
                <c:pt idx="1">
                  <c:v>66.488594059405926</c:v>
                </c:pt>
                <c:pt idx="2">
                  <c:v>114.31472392638037</c:v>
                </c:pt>
                <c:pt idx="3">
                  <c:v>251.98880597014926</c:v>
                </c:pt>
                <c:pt idx="4">
                  <c:v>350.46153846153845</c:v>
                </c:pt>
                <c:pt idx="5">
                  <c:v>287.37333333333333</c:v>
                </c:pt>
                <c:pt idx="6">
                  <c:v>285.96875</c:v>
                </c:pt>
                <c:pt idx="7">
                  <c:v>315.2</c:v>
                </c:pt>
                <c:pt idx="8">
                  <c:v>228.76923076923077</c:v>
                </c:pt>
                <c:pt idx="9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0-4939-BD60-AFA0C07C51C4}"/>
            </c:ext>
          </c:extLst>
        </c:ser>
        <c:ser>
          <c:idx val="4"/>
          <c:order val="4"/>
          <c:tx>
            <c:strRef>
              <c:f>'Pivot Tables'!$AM$19:$AM$20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'Pivot Tables'!$AH$21:$AH$41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  <c:pt idx="17">
                  <c:v>27</c:v>
                </c:pt>
                <c:pt idx="18">
                  <c:v>40</c:v>
                </c:pt>
                <c:pt idx="19">
                  <c:v>(blank)</c:v>
                </c:pt>
              </c:strCache>
            </c:strRef>
          </c:cat>
          <c:val>
            <c:numRef>
              <c:f>'Pivot Tables'!$AM$21:$AM$41</c:f>
              <c:numCache>
                <c:formatCode>[$INR]\ #,##0\ \L</c:formatCode>
                <c:ptCount val="20"/>
                <c:pt idx="0">
                  <c:v>73</c:v>
                </c:pt>
                <c:pt idx="1">
                  <c:v>72.047567567567555</c:v>
                </c:pt>
                <c:pt idx="2">
                  <c:v>154.97771428571428</c:v>
                </c:pt>
                <c:pt idx="3">
                  <c:v>332.33898305084745</c:v>
                </c:pt>
                <c:pt idx="4">
                  <c:v>371.90425531914894</c:v>
                </c:pt>
                <c:pt idx="5">
                  <c:v>326.37931034482756</c:v>
                </c:pt>
                <c:pt idx="6">
                  <c:v>401.6</c:v>
                </c:pt>
                <c:pt idx="7">
                  <c:v>309.54545454545456</c:v>
                </c:pt>
                <c:pt idx="8">
                  <c:v>337.875</c:v>
                </c:pt>
                <c:pt idx="9">
                  <c:v>258.57142857142856</c:v>
                </c:pt>
                <c:pt idx="10">
                  <c:v>197.5</c:v>
                </c:pt>
                <c:pt idx="11">
                  <c:v>320</c:v>
                </c:pt>
                <c:pt idx="12">
                  <c:v>1875</c:v>
                </c:pt>
                <c:pt idx="13">
                  <c:v>500</c:v>
                </c:pt>
                <c:pt idx="15">
                  <c:v>520</c:v>
                </c:pt>
                <c:pt idx="16">
                  <c:v>200</c:v>
                </c:pt>
                <c:pt idx="19">
                  <c:v>157.81596491228072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A0-4939-BD60-AFA0C07C5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5488304"/>
        <c:axId val="575490272"/>
      </c:barChart>
      <c:catAx>
        <c:axId val="575488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Bathrooms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490272"/>
        <c:crosses val="autoZero"/>
        <c:auto val="1"/>
        <c:lblAlgn val="ctr"/>
        <c:lblOffset val="100"/>
        <c:noMultiLvlLbl val="0"/>
      </c:catAx>
      <c:valAx>
        <c:axId val="57549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48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Bathrooms and size wise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'Pivot Tables'!$AR$7:$AR$8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Tables'!$AR$9:$AR$39</c:f>
              <c:numCache>
                <c:formatCode>[$INR]\ #,##0\ \L</c:formatCode>
                <c:ptCount val="31"/>
                <c:pt idx="0">
                  <c:v>73.003936170212768</c:v>
                </c:pt>
                <c:pt idx="1">
                  <c:v>39.597529880478078</c:v>
                </c:pt>
                <c:pt idx="2">
                  <c:v>28.122307692307693</c:v>
                </c:pt>
                <c:pt idx="13">
                  <c:v>96.454545454545453</c:v>
                </c:pt>
                <c:pt idx="14">
                  <c:v>40.303884297520668</c:v>
                </c:pt>
                <c:pt idx="16">
                  <c:v>120</c:v>
                </c:pt>
                <c:pt idx="17">
                  <c:v>54</c:v>
                </c:pt>
                <c:pt idx="18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D7-49BA-9F53-4F784ED3D745}"/>
            </c:ext>
          </c:extLst>
        </c:ser>
        <c:ser>
          <c:idx val="1"/>
          <c:order val="1"/>
          <c:tx>
            <c:strRef>
              <c:f>'Pivot Tables'!$AS$7:$AS$8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Tables'!$AS$9:$AS$39</c:f>
              <c:numCache>
                <c:formatCode>[$INR]\ #,##0\ \L</c:formatCode>
                <c:ptCount val="31"/>
                <c:pt idx="0">
                  <c:v>71.545454545454547</c:v>
                </c:pt>
                <c:pt idx="1">
                  <c:v>39.742068965517241</c:v>
                </c:pt>
                <c:pt idx="13">
                  <c:v>93.72677419354838</c:v>
                </c:pt>
                <c:pt idx="14">
                  <c:v>57.409931520444594</c:v>
                </c:pt>
                <c:pt idx="16">
                  <c:v>124.46534653465346</c:v>
                </c:pt>
                <c:pt idx="17">
                  <c:v>70.007496463932057</c:v>
                </c:pt>
                <c:pt idx="18">
                  <c:v>162.85960784313727</c:v>
                </c:pt>
                <c:pt idx="19">
                  <c:v>241.36363636363637</c:v>
                </c:pt>
                <c:pt idx="21">
                  <c:v>189.5</c:v>
                </c:pt>
                <c:pt idx="25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D7-49BA-9F53-4F784ED3D745}"/>
            </c:ext>
          </c:extLst>
        </c:ser>
        <c:ser>
          <c:idx val="2"/>
          <c:order val="2"/>
          <c:tx>
            <c:strRef>
              <c:f>'Pivot Tables'!$AT$7:$AT$8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Tables'!$AT$9:$AT$39</c:f>
              <c:numCache>
                <c:formatCode>General</c:formatCode>
                <c:ptCount val="31"/>
                <c:pt idx="13" formatCode="[$INR]\ #,##0\ \L">
                  <c:v>82.714166666666657</c:v>
                </c:pt>
                <c:pt idx="14" formatCode="[$INR]\ #,##0\ \L">
                  <c:v>108.84729729729729</c:v>
                </c:pt>
                <c:pt idx="16" formatCode="[$INR]\ #,##0\ \L">
                  <c:v>161.05941988950272</c:v>
                </c:pt>
                <c:pt idx="17" formatCode="[$INR]\ #,##0\ \L">
                  <c:v>114.90921153111876</c:v>
                </c:pt>
                <c:pt idx="18" formatCode="[$INR]\ #,##0\ \L">
                  <c:v>201.06297709923663</c:v>
                </c:pt>
                <c:pt idx="19" formatCode="[$INR]\ #,##0\ \L">
                  <c:v>166.4545588235294</c:v>
                </c:pt>
                <c:pt idx="21" formatCode="[$INR]\ #,##0\ \L">
                  <c:v>182.73076923076923</c:v>
                </c:pt>
                <c:pt idx="22" formatCode="[$INR]\ #,##0\ \L">
                  <c:v>265</c:v>
                </c:pt>
                <c:pt idx="23" formatCode="[$INR]\ #,##0\ \L">
                  <c:v>179.4</c:v>
                </c:pt>
                <c:pt idx="24" formatCode="[$INR]\ #,##0\ \L">
                  <c:v>147.5</c:v>
                </c:pt>
                <c:pt idx="25" formatCode="[$INR]\ #,##0\ \L">
                  <c:v>156</c:v>
                </c:pt>
                <c:pt idx="27" formatCode="[$INR]\ #,##0\ \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D7-49BA-9F53-4F784ED3D745}"/>
            </c:ext>
          </c:extLst>
        </c:ser>
        <c:ser>
          <c:idx val="3"/>
          <c:order val="3"/>
          <c:tx>
            <c:strRef>
              <c:f>'Pivot Tables'!$AU$7:$AU$8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Tables'!$AU$9:$AU$39</c:f>
              <c:numCache>
                <c:formatCode>General</c:formatCode>
                <c:ptCount val="31"/>
                <c:pt idx="13" formatCode="[$INR]\ #,##0\ \L">
                  <c:v>124</c:v>
                </c:pt>
                <c:pt idx="14" formatCode="[$INR]\ #,##0\ \L">
                  <c:v>197.5</c:v>
                </c:pt>
                <c:pt idx="16" formatCode="[$INR]\ #,##0\ \L">
                  <c:v>172.94819444444445</c:v>
                </c:pt>
                <c:pt idx="17" formatCode="[$INR]\ #,##0\ \L">
                  <c:v>188.70491150442476</c:v>
                </c:pt>
                <c:pt idx="18" formatCode="[$INR]\ #,##0\ \L">
                  <c:v>254.53136645962732</c:v>
                </c:pt>
                <c:pt idx="19" formatCode="[$INR]\ #,##0\ \L">
                  <c:v>264.51991554054052</c:v>
                </c:pt>
                <c:pt idx="21" formatCode="[$INR]\ #,##0\ \L">
                  <c:v>218.69411764705882</c:v>
                </c:pt>
                <c:pt idx="22" formatCode="[$INR]\ #,##0\ \L">
                  <c:v>266.83333333333331</c:v>
                </c:pt>
                <c:pt idx="23" formatCode="[$INR]\ #,##0\ \L">
                  <c:v>239.80645161290323</c:v>
                </c:pt>
                <c:pt idx="24" formatCode="[$INR]\ #,##0\ \L">
                  <c:v>324.66666666666669</c:v>
                </c:pt>
                <c:pt idx="25" formatCode="[$INR]\ #,##0\ \L">
                  <c:v>382.83333333333331</c:v>
                </c:pt>
                <c:pt idx="26" formatCode="[$INR]\ #,##0\ \L">
                  <c:v>111.5</c:v>
                </c:pt>
                <c:pt idx="27" formatCode="[$INR]\ #,##0\ \L">
                  <c:v>148.19999999999999</c:v>
                </c:pt>
                <c:pt idx="28" formatCode="[$INR]\ #,##0\ \L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D7-49BA-9F53-4F784ED3D745}"/>
            </c:ext>
          </c:extLst>
        </c:ser>
        <c:ser>
          <c:idx val="4"/>
          <c:order val="4"/>
          <c:tx>
            <c:strRef>
              <c:f>'Pivot Tables'!$AV$7:$AV$8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Tables'!$AV$9:$AV$39</c:f>
              <c:numCache>
                <c:formatCode>General</c:formatCode>
                <c:ptCount val="31"/>
                <c:pt idx="16" formatCode="[$INR]\ #,##0\ \L">
                  <c:v>241</c:v>
                </c:pt>
                <c:pt idx="17" formatCode="[$INR]\ #,##0\ \L">
                  <c:v>276.76923076923077</c:v>
                </c:pt>
                <c:pt idx="18" formatCode="[$INR]\ #,##0\ \L">
                  <c:v>380.650390625</c:v>
                </c:pt>
                <c:pt idx="19" formatCode="[$INR]\ #,##0\ \L">
                  <c:v>330.58633093525179</c:v>
                </c:pt>
                <c:pt idx="21" formatCode="[$INR]\ #,##0\ \L">
                  <c:v>245.33448275862068</c:v>
                </c:pt>
                <c:pt idx="22" formatCode="[$INR]\ #,##0\ \L">
                  <c:v>410.5</c:v>
                </c:pt>
                <c:pt idx="23" formatCode="[$INR]\ #,##0\ \L">
                  <c:v>238.74074074074073</c:v>
                </c:pt>
                <c:pt idx="24" formatCode="[$INR]\ #,##0\ \L">
                  <c:v>141</c:v>
                </c:pt>
                <c:pt idx="25" formatCode="[$INR]\ #,##0\ \L">
                  <c:v>292.89999999999998</c:v>
                </c:pt>
                <c:pt idx="26" formatCode="[$INR]\ #,##0\ \L">
                  <c:v>171.66666666666666</c:v>
                </c:pt>
                <c:pt idx="27" formatCode="[$INR]\ #,##0\ \L">
                  <c:v>103.75</c:v>
                </c:pt>
                <c:pt idx="29" formatCode="[$INR]\ #,##0\ \L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D7-49BA-9F53-4F784ED3D745}"/>
            </c:ext>
          </c:extLst>
        </c:ser>
        <c:ser>
          <c:idx val="5"/>
          <c:order val="5"/>
          <c:tx>
            <c:strRef>
              <c:f>'Pivot Tables'!$AW$7:$AW$8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Tables'!$AW$9:$AW$39</c:f>
              <c:numCache>
                <c:formatCode>General</c:formatCode>
                <c:ptCount val="31"/>
                <c:pt idx="5" formatCode="[$INR]\ #,##0\ \L">
                  <c:v>150</c:v>
                </c:pt>
                <c:pt idx="7" formatCode="[$INR]\ #,##0\ \L">
                  <c:v>300</c:v>
                </c:pt>
                <c:pt idx="16" formatCode="[$INR]\ #,##0\ \L">
                  <c:v>775</c:v>
                </c:pt>
                <c:pt idx="17" formatCode="[$INR]\ #,##0\ \L">
                  <c:v>116</c:v>
                </c:pt>
                <c:pt idx="18" formatCode="[$INR]\ #,##0\ \L">
                  <c:v>376.26190476190476</c:v>
                </c:pt>
                <c:pt idx="19" formatCode="[$INR]\ #,##0\ \L">
                  <c:v>365.11111111111109</c:v>
                </c:pt>
                <c:pt idx="21" formatCode="[$INR]\ #,##0\ \L">
                  <c:v>320.31666666666666</c:v>
                </c:pt>
                <c:pt idx="22" formatCode="[$INR]\ #,##0\ \L">
                  <c:v>294</c:v>
                </c:pt>
                <c:pt idx="23" formatCode="[$INR]\ #,##0\ \L">
                  <c:v>225.25252525252526</c:v>
                </c:pt>
                <c:pt idx="24" formatCode="[$INR]\ #,##0\ \L">
                  <c:v>155.11764705882354</c:v>
                </c:pt>
                <c:pt idx="25" formatCode="[$INR]\ #,##0\ \L">
                  <c:v>222.71428571428572</c:v>
                </c:pt>
                <c:pt idx="26" formatCode="[$INR]\ #,##0\ \L">
                  <c:v>1190</c:v>
                </c:pt>
                <c:pt idx="27" formatCode="[$INR]\ #,##0\ \L">
                  <c:v>229.38461538461539</c:v>
                </c:pt>
                <c:pt idx="28" formatCode="[$INR]\ #,##0\ \L">
                  <c:v>110</c:v>
                </c:pt>
                <c:pt idx="29" formatCode="[$INR]\ #,##0\ \L">
                  <c:v>176.16666666666666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4D7-49BA-9F53-4F784ED3D745}"/>
            </c:ext>
          </c:extLst>
        </c:ser>
        <c:ser>
          <c:idx val="6"/>
          <c:order val="6"/>
          <c:tx>
            <c:strRef>
              <c:f>'Pivot Tables'!$AX$7:$AX$8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Tables'!$AX$9:$AX$39</c:f>
              <c:numCache>
                <c:formatCode>General</c:formatCode>
                <c:ptCount val="31"/>
                <c:pt idx="3" formatCode="[$INR]\ #,##0\ \L">
                  <c:v>240</c:v>
                </c:pt>
                <c:pt idx="18" formatCode="[$INR]\ #,##0\ \L">
                  <c:v>80</c:v>
                </c:pt>
                <c:pt idx="21" formatCode="[$INR]\ #,##0\ \L">
                  <c:v>914.33333333333337</c:v>
                </c:pt>
                <c:pt idx="22" formatCode="[$INR]\ #,##0\ \L">
                  <c:v>650</c:v>
                </c:pt>
                <c:pt idx="23" formatCode="[$INR]\ #,##0\ \L">
                  <c:v>166.5</c:v>
                </c:pt>
                <c:pt idx="24" formatCode="[$INR]\ #,##0\ \L">
                  <c:v>337.5</c:v>
                </c:pt>
                <c:pt idx="25" formatCode="[$INR]\ #,##0\ \L">
                  <c:v>175.61904761904762</c:v>
                </c:pt>
                <c:pt idx="26" formatCode="[$INR]\ #,##0\ \L">
                  <c:v>406.875</c:v>
                </c:pt>
                <c:pt idx="27" formatCode="[$INR]\ #,##0\ \L">
                  <c:v>201.6875</c:v>
                </c:pt>
                <c:pt idx="29" formatCode="[$INR]\ #,##0\ \L">
                  <c:v>705.33333333333337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4D7-49BA-9F53-4F784ED3D745}"/>
            </c:ext>
          </c:extLst>
        </c:ser>
        <c:ser>
          <c:idx val="7"/>
          <c:order val="7"/>
          <c:tx>
            <c:strRef>
              <c:f>'Pivot Tables'!$AY$7:$AY$8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Tables'!$AY$9:$AY$39</c:f>
              <c:numCache>
                <c:formatCode>General</c:formatCode>
                <c:ptCount val="31"/>
                <c:pt idx="3" formatCode="[$INR]\ #,##0\ \L">
                  <c:v>230</c:v>
                </c:pt>
                <c:pt idx="18" formatCode="[$INR]\ #,##0\ \L">
                  <c:v>1525</c:v>
                </c:pt>
                <c:pt idx="22" formatCode="[$INR]\ #,##0\ \L">
                  <c:v>1700</c:v>
                </c:pt>
                <c:pt idx="23" formatCode="[$INR]\ #,##0\ \L">
                  <c:v>324.5</c:v>
                </c:pt>
                <c:pt idx="24" formatCode="[$INR]\ #,##0\ \L">
                  <c:v>90</c:v>
                </c:pt>
                <c:pt idx="25" formatCode="[$INR]\ #,##0\ \L">
                  <c:v>130</c:v>
                </c:pt>
                <c:pt idx="26" formatCode="[$INR]\ #,##0\ \L">
                  <c:v>122.5</c:v>
                </c:pt>
                <c:pt idx="27" formatCode="[$INR]\ #,##0\ \L">
                  <c:v>188.34285714285716</c:v>
                </c:pt>
                <c:pt idx="28" formatCode="[$INR]\ #,##0\ \L">
                  <c:v>225</c:v>
                </c:pt>
                <c:pt idx="29" formatCode="[$INR]\ #,##0\ \L">
                  <c:v>192.85714285714286</c:v>
                </c:pt>
                <c:pt idx="30" formatCode="[$INR]\ #,##0\ \L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4D7-49BA-9F53-4F784ED3D745}"/>
            </c:ext>
          </c:extLst>
        </c:ser>
        <c:ser>
          <c:idx val="8"/>
          <c:order val="8"/>
          <c:tx>
            <c:strRef>
              <c:f>'Pivot Tables'!$AZ$7:$AZ$8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Tables'!$AZ$9:$AZ$39</c:f>
              <c:numCache>
                <c:formatCode>General</c:formatCode>
                <c:ptCount val="31"/>
                <c:pt idx="3" formatCode="[$INR]\ #,##0\ \L">
                  <c:v>450</c:v>
                </c:pt>
                <c:pt idx="6" formatCode="[$INR]\ #,##0\ \L">
                  <c:v>360</c:v>
                </c:pt>
                <c:pt idx="23" formatCode="[$INR]\ #,##0\ \L">
                  <c:v>176</c:v>
                </c:pt>
                <c:pt idx="24" formatCode="[$INR]\ #,##0\ \L">
                  <c:v>1000</c:v>
                </c:pt>
                <c:pt idx="25" formatCode="[$INR]\ #,##0\ \L">
                  <c:v>219.4</c:v>
                </c:pt>
                <c:pt idx="27" formatCode="[$INR]\ #,##0\ \L">
                  <c:v>643.75</c:v>
                </c:pt>
                <c:pt idx="28" formatCode="[$INR]\ #,##0\ \L">
                  <c:v>170</c:v>
                </c:pt>
                <c:pt idx="29" formatCode="[$INR]\ #,##0\ \L">
                  <c:v>194.36363636363637</c:v>
                </c:pt>
                <c:pt idx="30" formatCode="[$INR]\ #,##0\ \L">
                  <c:v>271.2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D7-49BA-9F53-4F784ED3D745}"/>
            </c:ext>
          </c:extLst>
        </c:ser>
        <c:ser>
          <c:idx val="9"/>
          <c:order val="9"/>
          <c:tx>
            <c:strRef>
              <c:f>'Pivot Tables'!$BA$7:$BA$8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Tables'!$BA$9:$BA$39</c:f>
              <c:numCache>
                <c:formatCode>General</c:formatCode>
                <c:ptCount val="31"/>
                <c:pt idx="3" formatCode="[$INR]\ #,##0\ \L">
                  <c:v>276.66666666666669</c:v>
                </c:pt>
                <c:pt idx="27" formatCode="[$INR]\ #,##0\ \L">
                  <c:v>166.66666666666666</c:v>
                </c:pt>
                <c:pt idx="29" formatCode="[$INR]\ #,##0\ \L">
                  <c:v>178.33333333333334</c:v>
                </c:pt>
                <c:pt idx="30" formatCode="[$INR]\ #,##0\ \L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4D7-49BA-9F53-4F784ED3D745}"/>
            </c:ext>
          </c:extLst>
        </c:ser>
        <c:ser>
          <c:idx val="10"/>
          <c:order val="10"/>
          <c:tx>
            <c:strRef>
              <c:f>'Pivot Tables'!$BB$7:$BB$8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Tables'!$BB$9:$BB$39</c:f>
              <c:numCache>
                <c:formatCode>General</c:formatCode>
                <c:ptCount val="31"/>
                <c:pt idx="3" formatCode="[$INR]\ #,##0\ \L">
                  <c:v>105</c:v>
                </c:pt>
                <c:pt idx="5" formatCode="[$INR]\ #,##0\ \L">
                  <c:v>170</c:v>
                </c:pt>
                <c:pt idx="29" formatCode="[$INR]\ #,##0\ \L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4D7-49BA-9F53-4F784ED3D745}"/>
            </c:ext>
          </c:extLst>
        </c:ser>
        <c:ser>
          <c:idx val="11"/>
          <c:order val="11"/>
          <c:tx>
            <c:strRef>
              <c:f>'Pivot Tables'!$BC$7:$BC$8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Tables'!$BC$9:$BC$39</c:f>
              <c:numCache>
                <c:formatCode>General</c:formatCode>
                <c:ptCount val="31"/>
                <c:pt idx="4" formatCode="[$INR]\ #,##0\ \L">
                  <c:v>342.5</c:v>
                </c:pt>
                <c:pt idx="6" formatCode="[$INR]\ #,##0\ \L">
                  <c:v>150</c:v>
                </c:pt>
                <c:pt idx="27" formatCode="[$INR]\ #,##0\ \L">
                  <c:v>176.66666666666666</c:v>
                </c:pt>
                <c:pt idx="29" formatCode="[$INR]\ #,##0\ \L">
                  <c:v>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4D7-49BA-9F53-4F784ED3D745}"/>
            </c:ext>
          </c:extLst>
        </c:ser>
        <c:ser>
          <c:idx val="12"/>
          <c:order val="12"/>
          <c:tx>
            <c:strRef>
              <c:f>'Pivot Tables'!$BD$7:$BD$8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Tables'!$BD$9:$BD$39</c:f>
              <c:numCache>
                <c:formatCode>General</c:formatCode>
                <c:ptCount val="31"/>
                <c:pt idx="3" formatCode="[$INR]\ #,##0\ \L">
                  <c:v>3600</c:v>
                </c:pt>
                <c:pt idx="8" formatCode="[$INR]\ #,##0\ \L">
                  <c:v>275</c:v>
                </c:pt>
                <c:pt idx="29" formatCode="[$INR]\ #,##0\ \L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4D7-49BA-9F53-4F784ED3D745}"/>
            </c:ext>
          </c:extLst>
        </c:ser>
        <c:ser>
          <c:idx val="13"/>
          <c:order val="13"/>
          <c:tx>
            <c:strRef>
              <c:f>'Pivot Tables'!$BE$7:$BE$8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Tables'!$BE$9:$BE$39</c:f>
              <c:numCache>
                <c:formatCode>General</c:formatCode>
                <c:ptCount val="31"/>
                <c:pt idx="29" formatCode="[$INR]\ #,##0\ \L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4D7-49BA-9F53-4F784ED3D745}"/>
            </c:ext>
          </c:extLst>
        </c:ser>
        <c:ser>
          <c:idx val="14"/>
          <c:order val="14"/>
          <c:tx>
            <c:strRef>
              <c:f>'Pivot Tables'!$BF$7:$BF$8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Tables'!$BF$9:$BF$39</c:f>
              <c:numCache>
                <c:formatCode>General</c:formatCode>
                <c:ptCount val="31"/>
                <c:pt idx="9" formatCode="[$INR]\ #,##0\ \L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4D7-49BA-9F53-4F784ED3D745}"/>
            </c:ext>
          </c:extLst>
        </c:ser>
        <c:ser>
          <c:idx val="15"/>
          <c:order val="15"/>
          <c:tx>
            <c:strRef>
              <c:f>'Pivot Tables'!$BG$7:$BG$8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Tables'!$BG$9:$BG$39</c:f>
              <c:numCache>
                <c:formatCode>General</c:formatCode>
                <c:ptCount val="31"/>
                <c:pt idx="10" formatCode="[$INR]\ #,##0\ \L">
                  <c:v>550</c:v>
                </c:pt>
                <c:pt idx="12" formatCode="[$INR]\ #,##0\ \L">
                  <c:v>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4D7-49BA-9F53-4F784ED3D745}"/>
            </c:ext>
          </c:extLst>
        </c:ser>
        <c:ser>
          <c:idx val="16"/>
          <c:order val="16"/>
          <c:tx>
            <c:strRef>
              <c:f>'Pivot Tables'!$BH$7:$BH$8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Tables'!$BH$9:$BH$39</c:f>
              <c:numCache>
                <c:formatCode>General</c:formatCode>
                <c:ptCount val="31"/>
                <c:pt idx="11" formatCode="[$INR]\ #,##0\ \L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4D7-49BA-9F53-4F784ED3D745}"/>
            </c:ext>
          </c:extLst>
        </c:ser>
        <c:ser>
          <c:idx val="17"/>
          <c:order val="17"/>
          <c:tx>
            <c:strRef>
              <c:f>'Pivot Tables'!$BI$7:$BI$8</c:f>
              <c:strCache>
                <c:ptCount val="1"/>
                <c:pt idx="0">
                  <c:v>27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Tables'!$BI$9:$BI$39</c:f>
              <c:numCache>
                <c:formatCode>General</c:formatCode>
                <c:ptCount val="31"/>
                <c:pt idx="15" formatCode="[$INR]\ #,##0\ \L">
                  <c:v>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04D7-49BA-9F53-4F784ED3D745}"/>
            </c:ext>
          </c:extLst>
        </c:ser>
        <c:ser>
          <c:idx val="18"/>
          <c:order val="18"/>
          <c:tx>
            <c:strRef>
              <c:f>'Pivot Tables'!$BJ$7:$BJ$8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Tables'!$BJ$9:$BJ$39</c:f>
              <c:numCache>
                <c:formatCode>General</c:formatCode>
                <c:ptCount val="31"/>
                <c:pt idx="20" formatCode="[$INR]\ #,##0\ \L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4D7-49BA-9F53-4F784ED3D745}"/>
            </c:ext>
          </c:extLst>
        </c:ser>
        <c:ser>
          <c:idx val="19"/>
          <c:order val="19"/>
          <c:tx>
            <c:strRef>
              <c:f>'Pivot Tables'!$BK$7:$BK$8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Tables'!$BK$9:$BK$39</c:f>
              <c:numCache>
                <c:formatCode>[$INR]\ #,##0\ \L</c:formatCode>
                <c:ptCount val="31"/>
                <c:pt idx="1">
                  <c:v>33.44</c:v>
                </c:pt>
                <c:pt idx="14">
                  <c:v>41.145000000000003</c:v>
                </c:pt>
                <c:pt idx="16">
                  <c:v>155</c:v>
                </c:pt>
                <c:pt idx="17">
                  <c:v>104.28391304347826</c:v>
                </c:pt>
                <c:pt idx="18">
                  <c:v>196.520625</c:v>
                </c:pt>
                <c:pt idx="19">
                  <c:v>237.00642857142859</c:v>
                </c:pt>
                <c:pt idx="21">
                  <c:v>353</c:v>
                </c:pt>
                <c:pt idx="22">
                  <c:v>461.75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04D7-49BA-9F53-4F784ED3D7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404765352"/>
        <c:axId val="404765024"/>
      </c:barChart>
      <c:catAx>
        <c:axId val="404765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765024"/>
        <c:crosses val="autoZero"/>
        <c:auto val="1"/>
        <c:lblAlgn val="ctr"/>
        <c:lblOffset val="100"/>
        <c:noMultiLvlLbl val="0"/>
      </c:catAx>
      <c:valAx>
        <c:axId val="40476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Price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765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Tables!PivotTable13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Area type and number of bedroom wise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'Pivot Tables'!$BO$7:$BO$8</c:f>
              <c:strCache>
                <c:ptCount val="1"/>
                <c:pt idx="0">
                  <c:v>Built-up  Area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Tables'!$BN$9:$BN$28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Tables'!$BO$9:$BO$28</c:f>
              <c:numCache>
                <c:formatCode>[$INR]\ #,##0\ \L</c:formatCode>
                <c:ptCount val="19"/>
                <c:pt idx="0">
                  <c:v>56.191830065359468</c:v>
                </c:pt>
                <c:pt idx="1">
                  <c:v>200</c:v>
                </c:pt>
                <c:pt idx="9">
                  <c:v>56.914291338582714</c:v>
                </c:pt>
                <c:pt idx="11">
                  <c:v>106.6264569961489</c:v>
                </c:pt>
                <c:pt idx="12">
                  <c:v>237.64422185430462</c:v>
                </c:pt>
                <c:pt idx="14">
                  <c:v>207.90845070422534</c:v>
                </c:pt>
                <c:pt idx="15">
                  <c:v>160.70212765957447</c:v>
                </c:pt>
                <c:pt idx="16">
                  <c:v>185.5</c:v>
                </c:pt>
                <c:pt idx="17">
                  <c:v>138.875</c:v>
                </c:pt>
                <c:pt idx="18">
                  <c:v>192.85714285714286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89-4905-AD76-DF61FC64010E}"/>
            </c:ext>
          </c:extLst>
        </c:ser>
        <c:ser>
          <c:idx val="1"/>
          <c:order val="1"/>
          <c:tx>
            <c:strRef>
              <c:f>'Pivot Tables'!$BP$7:$BP$8</c:f>
              <c:strCache>
                <c:ptCount val="1"/>
                <c:pt idx="0">
                  <c:v>Carpet  Area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Tables'!$BN$9:$BN$28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Tables'!$BP$9:$BP$28</c:f>
              <c:numCache>
                <c:formatCode>General</c:formatCode>
                <c:ptCount val="19"/>
                <c:pt idx="0" formatCode="[$INR]\ #,##0\ \L">
                  <c:v>43.885833333333331</c:v>
                </c:pt>
                <c:pt idx="9" formatCode="[$INR]\ #,##0\ \L">
                  <c:v>57.667500000000004</c:v>
                </c:pt>
                <c:pt idx="11" formatCode="[$INR]\ #,##0\ \L">
                  <c:v>105.60370967741936</c:v>
                </c:pt>
                <c:pt idx="12" formatCode="[$INR]\ #,##0\ \L">
                  <c:v>146.57142857142858</c:v>
                </c:pt>
                <c:pt idx="14" formatCode="[$INR]\ #,##0\ \L">
                  <c:v>240</c:v>
                </c:pt>
                <c:pt idx="15" formatCode="[$INR]\ #,##0\ \L">
                  <c:v>130</c:v>
                </c:pt>
                <c:pt idx="16" formatCode="[$INR]\ #,##0\ \L">
                  <c:v>100</c:v>
                </c:pt>
                <c:pt idx="17" formatCode="[$INR]\ #,##0\ \L">
                  <c:v>145</c:v>
                </c:pt>
                <c:pt idx="18" formatCode="[$INR]\ #,##0\ \L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89-4905-AD76-DF61FC64010E}"/>
            </c:ext>
          </c:extLst>
        </c:ser>
        <c:ser>
          <c:idx val="2"/>
          <c:order val="2"/>
          <c:tx>
            <c:strRef>
              <c:f>'Pivot Tables'!$BQ$7:$BQ$8</c:f>
              <c:strCache>
                <c:ptCount val="1"/>
                <c:pt idx="0">
                  <c:v>Plot  Area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Tables'!$BN$9:$BN$28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Tables'!$BQ$9:$BQ$28</c:f>
              <c:numCache>
                <c:formatCode>[$INR]\ #,##0\ \L</c:formatCode>
                <c:ptCount val="19"/>
                <c:pt idx="0">
                  <c:v>70.396428571428572</c:v>
                </c:pt>
                <c:pt idx="1">
                  <c:v>594.09090909090912</c:v>
                </c:pt>
                <c:pt idx="2">
                  <c:v>160</c:v>
                </c:pt>
                <c:pt idx="3">
                  <c:v>300</c:v>
                </c:pt>
                <c:pt idx="7">
                  <c:v>200</c:v>
                </c:pt>
                <c:pt idx="9">
                  <c:v>93.34780141843973</c:v>
                </c:pt>
                <c:pt idx="11">
                  <c:v>158.44496674057646</c:v>
                </c:pt>
                <c:pt idx="12">
                  <c:v>272.35866454689983</c:v>
                </c:pt>
                <c:pt idx="13">
                  <c:v>660</c:v>
                </c:pt>
                <c:pt idx="14">
                  <c:v>261.60294117647061</c:v>
                </c:pt>
                <c:pt idx="15">
                  <c:v>244.48366013071896</c:v>
                </c:pt>
                <c:pt idx="16">
                  <c:v>222.33333333333334</c:v>
                </c:pt>
                <c:pt idx="17">
                  <c:v>224.56521739130434</c:v>
                </c:pt>
                <c:pt idx="18">
                  <c:v>245.82926829268294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89-4905-AD76-DF61FC64010E}"/>
            </c:ext>
          </c:extLst>
        </c:ser>
        <c:ser>
          <c:idx val="3"/>
          <c:order val="3"/>
          <c:tx>
            <c:strRef>
              <c:f>'Pivot Tables'!$BR$7:$BR$8</c:f>
              <c:strCache>
                <c:ptCount val="1"/>
                <c:pt idx="0">
                  <c:v>Super built-up  Area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Tables'!$BN$9:$BN$28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Tables'!$BR$9:$BR$28</c:f>
              <c:numCache>
                <c:formatCode>[$INR]\ #,##0\ \L</c:formatCode>
                <c:ptCount val="19"/>
                <c:pt idx="0">
                  <c:v>36.17052256532066</c:v>
                </c:pt>
                <c:pt idx="1">
                  <c:v>342.5</c:v>
                </c:pt>
                <c:pt idx="2">
                  <c:v>255</c:v>
                </c:pt>
                <c:pt idx="4">
                  <c:v>275</c:v>
                </c:pt>
                <c:pt idx="5">
                  <c:v>125</c:v>
                </c:pt>
                <c:pt idx="6">
                  <c:v>550</c:v>
                </c:pt>
                <c:pt idx="8">
                  <c:v>490</c:v>
                </c:pt>
                <c:pt idx="9">
                  <c:v>57.97034778465931</c:v>
                </c:pt>
                <c:pt idx="10">
                  <c:v>230</c:v>
                </c:pt>
                <c:pt idx="11">
                  <c:v>105.97915461624015</c:v>
                </c:pt>
                <c:pt idx="12">
                  <c:v>290.98307933194161</c:v>
                </c:pt>
                <c:pt idx="14">
                  <c:v>499.31521739130437</c:v>
                </c:pt>
                <c:pt idx="15">
                  <c:v>219.95</c:v>
                </c:pt>
                <c:pt idx="16">
                  <c:v>474.92307692307691</c:v>
                </c:pt>
                <c:pt idx="17">
                  <c:v>203.33333333333334</c:v>
                </c:pt>
                <c:pt idx="18">
                  <c:v>227.2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89-4905-AD76-DF61FC640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3469728"/>
        <c:axId val="563469072"/>
      </c:barChart>
      <c:catAx>
        <c:axId val="563469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469072"/>
        <c:crosses val="autoZero"/>
        <c:auto val="1"/>
        <c:lblAlgn val="ctr"/>
        <c:lblOffset val="100"/>
        <c:noMultiLvlLbl val="0"/>
      </c:catAx>
      <c:valAx>
        <c:axId val="563469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46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Tables!PivotTable14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Area</a:t>
            </a:r>
            <a:r>
              <a:rPr lang="en-US" baseline="0"/>
              <a:t> type and bathroom wise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Tables'!$BV$7:$BV$8</c:f>
              <c:strCache>
                <c:ptCount val="1"/>
                <c:pt idx="0">
                  <c:v>Built-up  Area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'Pivot Tables'!$BU$9:$BU$29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  <c:pt idx="17">
                  <c:v>27</c:v>
                </c:pt>
                <c:pt idx="18">
                  <c:v>40</c:v>
                </c:pt>
                <c:pt idx="19">
                  <c:v>(blank)</c:v>
                </c:pt>
              </c:strCache>
            </c:strRef>
          </c:cat>
          <c:val>
            <c:numRef>
              <c:f>'Pivot Tables'!$BV$9:$BV$29</c:f>
              <c:numCache>
                <c:formatCode>[$INR]\ #,##0\ \L</c:formatCode>
                <c:ptCount val="20"/>
                <c:pt idx="0">
                  <c:v>55.187473118279563</c:v>
                </c:pt>
                <c:pt idx="1">
                  <c:v>62.707602245388948</c:v>
                </c:pt>
                <c:pt idx="2">
                  <c:v>122.93548214285715</c:v>
                </c:pt>
                <c:pt idx="3">
                  <c:v>233.44618644067799</c:v>
                </c:pt>
                <c:pt idx="4">
                  <c:v>253.57530120481928</c:v>
                </c:pt>
                <c:pt idx="5">
                  <c:v>183.08</c:v>
                </c:pt>
                <c:pt idx="6">
                  <c:v>154.46153846153845</c:v>
                </c:pt>
                <c:pt idx="7">
                  <c:v>174.8</c:v>
                </c:pt>
                <c:pt idx="8">
                  <c:v>195.83333333333334</c:v>
                </c:pt>
                <c:pt idx="9">
                  <c:v>200</c:v>
                </c:pt>
                <c:pt idx="19">
                  <c:v>193.770625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ED-4774-BDA5-A76DB103FD79}"/>
            </c:ext>
          </c:extLst>
        </c:ser>
        <c:ser>
          <c:idx val="1"/>
          <c:order val="1"/>
          <c:tx>
            <c:strRef>
              <c:f>'Pivot Tables'!$BW$7:$BW$8</c:f>
              <c:strCache>
                <c:ptCount val="1"/>
                <c:pt idx="0">
                  <c:v>Carpet  Area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'Pivot Tables'!$BU$9:$BU$29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  <c:pt idx="17">
                  <c:v>27</c:v>
                </c:pt>
                <c:pt idx="18">
                  <c:v>40</c:v>
                </c:pt>
                <c:pt idx="19">
                  <c:v>(blank)</c:v>
                </c:pt>
              </c:strCache>
            </c:strRef>
          </c:cat>
          <c:val>
            <c:numRef>
              <c:f>'Pivot Tables'!$BW$9:$BW$29</c:f>
              <c:numCache>
                <c:formatCode>[$INR]\ #,##0\ \L</c:formatCode>
                <c:ptCount val="20"/>
                <c:pt idx="0">
                  <c:v>47.802500000000002</c:v>
                </c:pt>
                <c:pt idx="1">
                  <c:v>57.798947368421054</c:v>
                </c:pt>
                <c:pt idx="2">
                  <c:v>110.2286</c:v>
                </c:pt>
                <c:pt idx="3">
                  <c:v>165.11111111111111</c:v>
                </c:pt>
                <c:pt idx="4">
                  <c:v>137.5</c:v>
                </c:pt>
                <c:pt idx="8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ED-4774-BDA5-A76DB103FD79}"/>
            </c:ext>
          </c:extLst>
        </c:ser>
        <c:ser>
          <c:idx val="2"/>
          <c:order val="2"/>
          <c:tx>
            <c:strRef>
              <c:f>'Pivot Tables'!$BX$7:$BX$8</c:f>
              <c:strCache>
                <c:ptCount val="1"/>
                <c:pt idx="0">
                  <c:v>Plot  Area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'Pivot Tables'!$BU$9:$BU$29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  <c:pt idx="17">
                  <c:v>27</c:v>
                </c:pt>
                <c:pt idx="18">
                  <c:v>40</c:v>
                </c:pt>
                <c:pt idx="19">
                  <c:v>(blank)</c:v>
                </c:pt>
              </c:strCache>
            </c:strRef>
          </c:cat>
          <c:val>
            <c:numRef>
              <c:f>'Pivot Tables'!$BX$9:$BX$29</c:f>
              <c:numCache>
                <c:formatCode>[$INR]\ #,##0\ \L</c:formatCode>
                <c:ptCount val="20"/>
                <c:pt idx="0">
                  <c:v>82.203125</c:v>
                </c:pt>
                <c:pt idx="1">
                  <c:v>109.13411428571425</c:v>
                </c:pt>
                <c:pt idx="2">
                  <c:v>167.31146788990824</c:v>
                </c:pt>
                <c:pt idx="3">
                  <c:v>241.89176470588234</c:v>
                </c:pt>
                <c:pt idx="4">
                  <c:v>306.06037735849054</c:v>
                </c:pt>
                <c:pt idx="5">
                  <c:v>279.04827586206898</c:v>
                </c:pt>
                <c:pt idx="6">
                  <c:v>289.11475409836066</c:v>
                </c:pt>
                <c:pt idx="7">
                  <c:v>279.1904761904762</c:v>
                </c:pt>
                <c:pt idx="8">
                  <c:v>270.16129032258067</c:v>
                </c:pt>
                <c:pt idx="9">
                  <c:v>226.81818181818181</c:v>
                </c:pt>
                <c:pt idx="10">
                  <c:v>188.33333333333334</c:v>
                </c:pt>
                <c:pt idx="11">
                  <c:v>301.25</c:v>
                </c:pt>
                <c:pt idx="12">
                  <c:v>1875</c:v>
                </c:pt>
                <c:pt idx="13">
                  <c:v>500</c:v>
                </c:pt>
                <c:pt idx="16">
                  <c:v>200</c:v>
                </c:pt>
                <c:pt idx="18">
                  <c:v>660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ED-4774-BDA5-A76DB103FD79}"/>
            </c:ext>
          </c:extLst>
        </c:ser>
        <c:ser>
          <c:idx val="3"/>
          <c:order val="3"/>
          <c:tx>
            <c:strRef>
              <c:f>'Pivot Tables'!$BY$7:$BY$8</c:f>
              <c:strCache>
                <c:ptCount val="1"/>
                <c:pt idx="0">
                  <c:v>Super built-up  Area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'Pivot Tables'!$BU$9:$BU$29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  <c:pt idx="17">
                  <c:v>27</c:v>
                </c:pt>
                <c:pt idx="18">
                  <c:v>40</c:v>
                </c:pt>
                <c:pt idx="19">
                  <c:v>(blank)</c:v>
                </c:pt>
              </c:strCache>
            </c:strRef>
          </c:cat>
          <c:val>
            <c:numRef>
              <c:f>'Pivot Tables'!$BY$9:$BY$29</c:f>
              <c:numCache>
                <c:formatCode>[$INR]\ #,##0\ \L</c:formatCode>
                <c:ptCount val="20"/>
                <c:pt idx="0">
                  <c:v>36.509288702928878</c:v>
                </c:pt>
                <c:pt idx="1">
                  <c:v>60.573820405840969</c:v>
                </c:pt>
                <c:pt idx="2">
                  <c:v>117.72008830022072</c:v>
                </c:pt>
                <c:pt idx="3">
                  <c:v>234.32655606407323</c:v>
                </c:pt>
                <c:pt idx="4">
                  <c:v>342.97988505747128</c:v>
                </c:pt>
                <c:pt idx="5">
                  <c:v>355.17948717948718</c:v>
                </c:pt>
                <c:pt idx="6">
                  <c:v>598.93333333333328</c:v>
                </c:pt>
                <c:pt idx="7">
                  <c:v>406.42857142857144</c:v>
                </c:pt>
                <c:pt idx="8">
                  <c:v>407.2</c:v>
                </c:pt>
                <c:pt idx="9">
                  <c:v>130</c:v>
                </c:pt>
                <c:pt idx="11">
                  <c:v>278.33333333333331</c:v>
                </c:pt>
                <c:pt idx="12">
                  <c:v>275</c:v>
                </c:pt>
                <c:pt idx="14">
                  <c:v>125</c:v>
                </c:pt>
                <c:pt idx="15">
                  <c:v>520</c:v>
                </c:pt>
                <c:pt idx="17">
                  <c:v>230</c:v>
                </c:pt>
                <c:pt idx="19">
                  <c:v>151.9458163265306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5ED-4774-BDA5-A76DB103FD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509464"/>
        <c:axId val="583513400"/>
      </c:lineChart>
      <c:catAx>
        <c:axId val="583509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bathroom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513400"/>
        <c:crosses val="autoZero"/>
        <c:auto val="1"/>
        <c:lblAlgn val="ctr"/>
        <c:lblOffset val="100"/>
        <c:noMultiLvlLbl val="0"/>
      </c:catAx>
      <c:valAx>
        <c:axId val="583513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509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Tables!PivotTable15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Bedroom and bathroom wise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'Pivot Tables'!$BO$33:$BO$34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Tables'!$BO$35:$BO$54</c:f>
              <c:numCache>
                <c:formatCode>General</c:formatCode>
                <c:ptCount val="19"/>
                <c:pt idx="0" formatCode="[$INR]\ #,##0\ \L">
                  <c:v>44.50889983579637</c:v>
                </c:pt>
                <c:pt idx="9" formatCode="[$INR]\ #,##0\ \L">
                  <c:v>57.850965909090903</c:v>
                </c:pt>
                <c:pt idx="11" formatCode="[$INR]\ #,##0\ \L">
                  <c:v>87</c:v>
                </c:pt>
                <c:pt idx="12" formatCode="[$INR]\ #,##0\ \L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19-4E54-A663-795ED148DB50}"/>
            </c:ext>
          </c:extLst>
        </c:ser>
        <c:ser>
          <c:idx val="1"/>
          <c:order val="1"/>
          <c:tx>
            <c:strRef>
              <c:f>'Pivot Tables'!$BP$33:$BP$34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Tables'!$BP$35:$BP$54</c:f>
              <c:numCache>
                <c:formatCode>General</c:formatCode>
                <c:ptCount val="19"/>
                <c:pt idx="0" formatCode="[$INR]\ #,##0\ \L">
                  <c:v>48.488</c:v>
                </c:pt>
                <c:pt idx="9" formatCode="[$INR]\ #,##0\ \L">
                  <c:v>59.113786416950411</c:v>
                </c:pt>
                <c:pt idx="11" formatCode="[$INR]\ #,##0\ \L">
                  <c:v>73.638019801980136</c:v>
                </c:pt>
                <c:pt idx="12" formatCode="[$INR]\ #,##0\ \L">
                  <c:v>176.78774193548387</c:v>
                </c:pt>
                <c:pt idx="14" formatCode="[$INR]\ #,##0\ \L">
                  <c:v>189.5</c:v>
                </c:pt>
                <c:pt idx="16" formatCode="[$INR]\ #,##0\ \L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19-4E54-A663-795ED148DB50}"/>
            </c:ext>
          </c:extLst>
        </c:ser>
        <c:ser>
          <c:idx val="2"/>
          <c:order val="2"/>
          <c:tx>
            <c:strRef>
              <c:f>'Pivot Tables'!$BQ$33:$BQ$34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Tables'!$BQ$35:$BQ$54</c:f>
              <c:numCache>
                <c:formatCode>General</c:formatCode>
                <c:ptCount val="19"/>
                <c:pt idx="9" formatCode="[$INR]\ #,##0\ \L">
                  <c:v>98.565409836065569</c:v>
                </c:pt>
                <c:pt idx="11" formatCode="[$INR]\ #,##0\ \L">
                  <c:v>120.5134971486079</c:v>
                </c:pt>
                <c:pt idx="12" formatCode="[$INR]\ #,##0\ \L">
                  <c:v>189.23698492462313</c:v>
                </c:pt>
                <c:pt idx="14" formatCode="[$INR]\ #,##0\ \L">
                  <c:v>193.7</c:v>
                </c:pt>
                <c:pt idx="15" formatCode="[$INR]\ #,##0\ \L">
                  <c:v>174.08333333333334</c:v>
                </c:pt>
                <c:pt idx="16" formatCode="[$INR]\ #,##0\ \L">
                  <c:v>156</c:v>
                </c:pt>
                <c:pt idx="17" formatCode="[$INR]\ #,##0\ \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19-4E54-A663-795ED148DB50}"/>
            </c:ext>
          </c:extLst>
        </c:ser>
        <c:ser>
          <c:idx val="3"/>
          <c:order val="3"/>
          <c:tx>
            <c:strRef>
              <c:f>'Pivot Tables'!$BR$33:$BR$34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Tables'!$BR$35:$BR$54</c:f>
              <c:numCache>
                <c:formatCode>General</c:formatCode>
                <c:ptCount val="19"/>
                <c:pt idx="9" formatCode="[$INR]\ #,##0\ \L">
                  <c:v>160.75</c:v>
                </c:pt>
                <c:pt idx="11" formatCode="[$INR]\ #,##0\ \L">
                  <c:v>184.89791946308725</c:v>
                </c:pt>
                <c:pt idx="12" formatCode="[$INR]\ #,##0\ \L">
                  <c:v>258.32675866495509</c:v>
                </c:pt>
                <c:pt idx="14" formatCode="[$INR]\ #,##0\ \L">
                  <c:v>224.64948453608247</c:v>
                </c:pt>
                <c:pt idx="15" formatCode="[$INR]\ #,##0\ \L">
                  <c:v>247.29411764705881</c:v>
                </c:pt>
                <c:pt idx="16" formatCode="[$INR]\ #,##0\ \L">
                  <c:v>315</c:v>
                </c:pt>
                <c:pt idx="17" formatCode="[$INR]\ #,##0\ \L">
                  <c:v>145.16666666666666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19-4E54-A663-795ED148DB50}"/>
            </c:ext>
          </c:extLst>
        </c:ser>
        <c:ser>
          <c:idx val="4"/>
          <c:order val="4"/>
          <c:tx>
            <c:strRef>
              <c:f>'Pivot Tables'!$BS$33:$BS$34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Tables'!$BS$35:$BS$54</c:f>
              <c:numCache>
                <c:formatCode>General</c:formatCode>
                <c:ptCount val="19"/>
                <c:pt idx="11" formatCode="[$INR]\ #,##0\ \L">
                  <c:v>267.57142857142856</c:v>
                </c:pt>
                <c:pt idx="12" formatCode="[$INR]\ #,##0\ \L">
                  <c:v>354.58707865168537</c:v>
                </c:pt>
                <c:pt idx="14" formatCode="[$INR]\ #,##0\ \L">
                  <c:v>272.06647398843933</c:v>
                </c:pt>
                <c:pt idx="15" formatCode="[$INR]\ #,##0\ \L">
                  <c:v>226.12903225806451</c:v>
                </c:pt>
                <c:pt idx="16" formatCode="[$INR]\ #,##0\ \L">
                  <c:v>264.92307692307691</c:v>
                </c:pt>
                <c:pt idx="17" formatCode="[$INR]\ #,##0\ \L">
                  <c:v>103.75</c:v>
                </c:pt>
                <c:pt idx="18" formatCode="[$INR]\ #,##0\ \L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19-4E54-A663-795ED148DB50}"/>
            </c:ext>
          </c:extLst>
        </c:ser>
        <c:ser>
          <c:idx val="5"/>
          <c:order val="5"/>
          <c:tx>
            <c:strRef>
              <c:f>'Pivot Tables'!$BT$33:$BT$34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Tables'!$BT$35:$BT$54</c:f>
              <c:numCache>
                <c:formatCode>General</c:formatCode>
                <c:ptCount val="19"/>
                <c:pt idx="2" formatCode="[$INR]\ #,##0\ \L">
                  <c:v>150</c:v>
                </c:pt>
                <c:pt idx="3" formatCode="[$INR]\ #,##0\ \L">
                  <c:v>300</c:v>
                </c:pt>
                <c:pt idx="11" formatCode="[$INR]\ #,##0\ \L">
                  <c:v>445.5</c:v>
                </c:pt>
                <c:pt idx="12" formatCode="[$INR]\ #,##0\ \L">
                  <c:v>367.89880952380952</c:v>
                </c:pt>
                <c:pt idx="14" formatCode="[$INR]\ #,##0\ \L">
                  <c:v>317.92424242424244</c:v>
                </c:pt>
                <c:pt idx="15" formatCode="[$INR]\ #,##0\ \L">
                  <c:v>214.97413793103448</c:v>
                </c:pt>
                <c:pt idx="16" formatCode="[$INR]\ #,##0\ \L">
                  <c:v>343.625</c:v>
                </c:pt>
                <c:pt idx="17" formatCode="[$INR]\ #,##0\ \L">
                  <c:v>220.85714285714286</c:v>
                </c:pt>
                <c:pt idx="18" formatCode="[$INR]\ #,##0\ \L">
                  <c:v>176.16666666666666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819-4E54-A663-795ED148DB50}"/>
            </c:ext>
          </c:extLst>
        </c:ser>
        <c:ser>
          <c:idx val="6"/>
          <c:order val="6"/>
          <c:tx>
            <c:strRef>
              <c:f>'Pivot Tables'!$BU$33:$BU$34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Tables'!$BU$35:$BU$54</c:f>
              <c:numCache>
                <c:formatCode>[$INR]\ #,##0\ \L</c:formatCode>
                <c:ptCount val="19"/>
                <c:pt idx="1">
                  <c:v>240</c:v>
                </c:pt>
                <c:pt idx="12">
                  <c:v>80</c:v>
                </c:pt>
                <c:pt idx="14">
                  <c:v>755.73333333333335</c:v>
                </c:pt>
                <c:pt idx="15">
                  <c:v>187.875</c:v>
                </c:pt>
                <c:pt idx="16">
                  <c:v>212.62</c:v>
                </c:pt>
                <c:pt idx="17">
                  <c:v>201.6875</c:v>
                </c:pt>
                <c:pt idx="18">
                  <c:v>705.33333333333337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819-4E54-A663-795ED148DB50}"/>
            </c:ext>
          </c:extLst>
        </c:ser>
        <c:ser>
          <c:idx val="7"/>
          <c:order val="7"/>
          <c:tx>
            <c:strRef>
              <c:f>'Pivot Tables'!$BV$33:$BV$34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Tables'!$BV$35:$BV$54</c:f>
              <c:numCache>
                <c:formatCode>[$INR]\ #,##0\ \L</c:formatCode>
                <c:ptCount val="19"/>
                <c:pt idx="1">
                  <c:v>230</c:v>
                </c:pt>
                <c:pt idx="12">
                  <c:v>1525</c:v>
                </c:pt>
                <c:pt idx="14">
                  <c:v>1700</c:v>
                </c:pt>
                <c:pt idx="15">
                  <c:v>298.44444444444446</c:v>
                </c:pt>
                <c:pt idx="16">
                  <c:v>127</c:v>
                </c:pt>
                <c:pt idx="17">
                  <c:v>190.32432432432432</c:v>
                </c:pt>
                <c:pt idx="18">
                  <c:v>205.55555555555554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819-4E54-A663-795ED148DB50}"/>
            </c:ext>
          </c:extLst>
        </c:ser>
        <c:ser>
          <c:idx val="8"/>
          <c:order val="8"/>
          <c:tx>
            <c:strRef>
              <c:f>'Pivot Tables'!$BW$33:$BW$34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Tables'!$BW$35:$BW$54</c:f>
              <c:numCache>
                <c:formatCode>[$INR]\ #,##0\ \L</c:formatCode>
                <c:ptCount val="19"/>
                <c:pt idx="1">
                  <c:v>450</c:v>
                </c:pt>
                <c:pt idx="2">
                  <c:v>360</c:v>
                </c:pt>
                <c:pt idx="15">
                  <c:v>450.66666666666669</c:v>
                </c:pt>
                <c:pt idx="16">
                  <c:v>219.4</c:v>
                </c:pt>
                <c:pt idx="17">
                  <c:v>549</c:v>
                </c:pt>
                <c:pt idx="18">
                  <c:v>208.59259259259258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819-4E54-A663-795ED148DB50}"/>
            </c:ext>
          </c:extLst>
        </c:ser>
        <c:ser>
          <c:idx val="9"/>
          <c:order val="9"/>
          <c:tx>
            <c:strRef>
              <c:f>'Pivot Tables'!$BX$33:$BX$34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Tables'!$BX$35:$BX$54</c:f>
              <c:numCache>
                <c:formatCode>[$INR]\ #,##0\ \L</c:formatCode>
                <c:ptCount val="19"/>
                <c:pt idx="1">
                  <c:v>276.66666666666669</c:v>
                </c:pt>
                <c:pt idx="17">
                  <c:v>166.66666666666666</c:v>
                </c:pt>
                <c:pt idx="18">
                  <c:v>166.25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819-4E54-A663-795ED148DB50}"/>
            </c:ext>
          </c:extLst>
        </c:ser>
        <c:ser>
          <c:idx val="10"/>
          <c:order val="10"/>
          <c:tx>
            <c:strRef>
              <c:f>'Pivot Tables'!$BY$33:$BY$34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Tables'!$BY$35:$BY$54</c:f>
              <c:numCache>
                <c:formatCode>[$INR]\ #,##0\ \L</c:formatCode>
                <c:ptCount val="19"/>
                <c:pt idx="1">
                  <c:v>105</c:v>
                </c:pt>
                <c:pt idx="2">
                  <c:v>170</c:v>
                </c:pt>
                <c:pt idx="18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819-4E54-A663-795ED148DB50}"/>
            </c:ext>
          </c:extLst>
        </c:ser>
        <c:ser>
          <c:idx val="11"/>
          <c:order val="11"/>
          <c:tx>
            <c:strRef>
              <c:f>'Pivot Tables'!$BZ$33:$BZ$34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Tables'!$BZ$35:$BZ$54</c:f>
              <c:numCache>
                <c:formatCode>[$INR]\ #,##0\ \L</c:formatCode>
                <c:ptCount val="19"/>
                <c:pt idx="1">
                  <c:v>342.5</c:v>
                </c:pt>
                <c:pt idx="2">
                  <c:v>150</c:v>
                </c:pt>
                <c:pt idx="17">
                  <c:v>176.66666666666666</c:v>
                </c:pt>
                <c:pt idx="18">
                  <c:v>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819-4E54-A663-795ED148DB50}"/>
            </c:ext>
          </c:extLst>
        </c:ser>
        <c:ser>
          <c:idx val="12"/>
          <c:order val="12"/>
          <c:tx>
            <c:strRef>
              <c:f>'Pivot Tables'!$CA$33:$CA$34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Tables'!$CA$35:$CA$54</c:f>
              <c:numCache>
                <c:formatCode>[$INR]\ #,##0\ \L</c:formatCode>
                <c:ptCount val="19"/>
                <c:pt idx="1">
                  <c:v>3600</c:v>
                </c:pt>
                <c:pt idx="4">
                  <c:v>275</c:v>
                </c:pt>
                <c:pt idx="18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819-4E54-A663-795ED148DB50}"/>
            </c:ext>
          </c:extLst>
        </c:ser>
        <c:ser>
          <c:idx val="13"/>
          <c:order val="13"/>
          <c:tx>
            <c:strRef>
              <c:f>'Pivot Tables'!$CB$33:$CB$34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Tables'!$CB$35:$CB$54</c:f>
              <c:numCache>
                <c:formatCode>General</c:formatCode>
                <c:ptCount val="19"/>
                <c:pt idx="18" formatCode="[$INR]\ #,##0\ \L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819-4E54-A663-795ED148DB50}"/>
            </c:ext>
          </c:extLst>
        </c:ser>
        <c:ser>
          <c:idx val="14"/>
          <c:order val="14"/>
          <c:tx>
            <c:strRef>
              <c:f>'Pivot Tables'!$CC$33:$CC$34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Tables'!$CC$35:$CC$54</c:f>
              <c:numCache>
                <c:formatCode>General</c:formatCode>
                <c:ptCount val="19"/>
                <c:pt idx="5" formatCode="[$INR]\ #,##0\ \L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819-4E54-A663-795ED148DB50}"/>
            </c:ext>
          </c:extLst>
        </c:ser>
        <c:ser>
          <c:idx val="15"/>
          <c:order val="15"/>
          <c:tx>
            <c:strRef>
              <c:f>'Pivot Tables'!$CD$33:$CD$34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Tables'!$CD$35:$CD$54</c:f>
              <c:numCache>
                <c:formatCode>General</c:formatCode>
                <c:ptCount val="19"/>
                <c:pt idx="6" formatCode="[$INR]\ #,##0\ \L">
                  <c:v>550</c:v>
                </c:pt>
                <c:pt idx="8" formatCode="[$INR]\ #,##0\ \L">
                  <c:v>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A819-4E54-A663-795ED148DB50}"/>
            </c:ext>
          </c:extLst>
        </c:ser>
        <c:ser>
          <c:idx val="16"/>
          <c:order val="16"/>
          <c:tx>
            <c:strRef>
              <c:f>'Pivot Tables'!$CE$33:$CE$34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Tables'!$CE$35:$CE$54</c:f>
              <c:numCache>
                <c:formatCode>General</c:formatCode>
                <c:ptCount val="19"/>
                <c:pt idx="7" formatCode="[$INR]\ #,##0\ \L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819-4E54-A663-795ED148DB50}"/>
            </c:ext>
          </c:extLst>
        </c:ser>
        <c:ser>
          <c:idx val="17"/>
          <c:order val="17"/>
          <c:tx>
            <c:strRef>
              <c:f>'Pivot Tables'!$CF$33:$CF$34</c:f>
              <c:strCache>
                <c:ptCount val="1"/>
                <c:pt idx="0">
                  <c:v>27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Tables'!$CF$35:$CF$54</c:f>
              <c:numCache>
                <c:formatCode>General</c:formatCode>
                <c:ptCount val="19"/>
                <c:pt idx="10" formatCode="[$INR]\ #,##0\ \L">
                  <c:v>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819-4E54-A663-795ED148DB50}"/>
            </c:ext>
          </c:extLst>
        </c:ser>
        <c:ser>
          <c:idx val="18"/>
          <c:order val="18"/>
          <c:tx>
            <c:strRef>
              <c:f>'Pivot Tables'!$CG$33:$CG$34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Tables'!$CG$35:$CG$54</c:f>
              <c:numCache>
                <c:formatCode>General</c:formatCode>
                <c:ptCount val="19"/>
                <c:pt idx="13" formatCode="[$INR]\ #,##0\ \L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A819-4E54-A663-795ED148DB50}"/>
            </c:ext>
          </c:extLst>
        </c:ser>
        <c:ser>
          <c:idx val="19"/>
          <c:order val="19"/>
          <c:tx>
            <c:strRef>
              <c:f>'Pivot Tables'!$CH$33:$CH$34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Tables'!$CH$35:$CH$54</c:f>
              <c:numCache>
                <c:formatCode>General</c:formatCode>
                <c:ptCount val="19"/>
                <c:pt idx="0" formatCode="[$INR]\ #,##0\ \L">
                  <c:v>33.44</c:v>
                </c:pt>
                <c:pt idx="9" formatCode="[$INR]\ #,##0\ \L">
                  <c:v>41.145000000000003</c:v>
                </c:pt>
                <c:pt idx="11" formatCode="[$INR]\ #,##0\ \L">
                  <c:v>106.39708333333334</c:v>
                </c:pt>
                <c:pt idx="12" formatCode="[$INR]\ #,##0\ \L">
                  <c:v>222.28431818181818</c:v>
                </c:pt>
                <c:pt idx="14" formatCode="[$INR]\ #,##0\ \L">
                  <c:v>425.5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819-4E54-A663-795ED148D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3465944"/>
        <c:axId val="383472176"/>
      </c:barChart>
      <c:catAx>
        <c:axId val="383465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72176"/>
        <c:crosses val="autoZero"/>
        <c:auto val="1"/>
        <c:lblAlgn val="ctr"/>
        <c:lblOffset val="100"/>
        <c:noMultiLvlLbl val="0"/>
      </c:catAx>
      <c:valAx>
        <c:axId val="38347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65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Area-wise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Tables'!$B$3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DF-4E4F-9503-99CAAFD689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CDF-4E4F-9503-99CAAFD6895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CDF-4E4F-9503-99CAAFD6895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CDF-4E4F-9503-99CAAFD6895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Tables'!$A$4:$A$8</c:f>
              <c:strCache>
                <c:ptCount val="4"/>
                <c:pt idx="0">
                  <c:v>Built-up  Area</c:v>
                </c:pt>
                <c:pt idx="1">
                  <c:v>Carpet  Area</c:v>
                </c:pt>
                <c:pt idx="2">
                  <c:v>Plot  Area</c:v>
                </c:pt>
                <c:pt idx="3">
                  <c:v>Super built-up  Area</c:v>
                </c:pt>
              </c:strCache>
            </c:strRef>
          </c:cat>
          <c:val>
            <c:numRef>
              <c:f>'Pivot Tables'!$B$4:$B$8</c:f>
              <c:numCache>
                <c:formatCode>[$INR]\ #,##0\ \L</c:formatCode>
                <c:ptCount val="4"/>
                <c:pt idx="0">
                  <c:v>104.28549834574028</c:v>
                </c:pt>
                <c:pt idx="1">
                  <c:v>89.502356321839073</c:v>
                </c:pt>
                <c:pt idx="2">
                  <c:v>209.36814833250375</c:v>
                </c:pt>
                <c:pt idx="3">
                  <c:v>92.97175711035274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DF-4E4F-9503-99CAAFD689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Sqft-wise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1681915864676252"/>
          <c:y val="0.28471103274252879"/>
          <c:w val="0.63388987515542683"/>
          <c:h val="0.59586416562794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'Pivot Tables'!$O$7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Tables'!$N$8:$N$2118</c:f>
              <c:strCache>
                <c:ptCount val="2110"/>
                <c:pt idx="0">
                  <c:v>1</c:v>
                </c:pt>
                <c:pt idx="1">
                  <c:v>5</c:v>
                </c:pt>
                <c:pt idx="2">
                  <c:v>11</c:v>
                </c:pt>
                <c:pt idx="3">
                  <c:v>15</c:v>
                </c:pt>
                <c:pt idx="4">
                  <c:v>24</c:v>
                </c:pt>
                <c:pt idx="5">
                  <c:v>45</c:v>
                </c:pt>
                <c:pt idx="6">
                  <c:v>60</c:v>
                </c:pt>
                <c:pt idx="7">
                  <c:v>250</c:v>
                </c:pt>
                <c:pt idx="8">
                  <c:v>276</c:v>
                </c:pt>
                <c:pt idx="9">
                  <c:v>284</c:v>
                </c:pt>
                <c:pt idx="10">
                  <c:v>296</c:v>
                </c:pt>
                <c:pt idx="11">
                  <c:v>300</c:v>
                </c:pt>
                <c:pt idx="12">
                  <c:v>302</c:v>
                </c:pt>
                <c:pt idx="13">
                  <c:v>315</c:v>
                </c:pt>
                <c:pt idx="14">
                  <c:v>340</c:v>
                </c:pt>
                <c:pt idx="15">
                  <c:v>350</c:v>
                </c:pt>
                <c:pt idx="16">
                  <c:v>351</c:v>
                </c:pt>
                <c:pt idx="17">
                  <c:v>360</c:v>
                </c:pt>
                <c:pt idx="18">
                  <c:v>375</c:v>
                </c:pt>
                <c:pt idx="19">
                  <c:v>381</c:v>
                </c:pt>
                <c:pt idx="20">
                  <c:v>395</c:v>
                </c:pt>
                <c:pt idx="21">
                  <c:v>396</c:v>
                </c:pt>
                <c:pt idx="22">
                  <c:v>400</c:v>
                </c:pt>
                <c:pt idx="23">
                  <c:v>410</c:v>
                </c:pt>
                <c:pt idx="24">
                  <c:v>416</c:v>
                </c:pt>
                <c:pt idx="25">
                  <c:v>418</c:v>
                </c:pt>
                <c:pt idx="26">
                  <c:v>420</c:v>
                </c:pt>
                <c:pt idx="27">
                  <c:v>425</c:v>
                </c:pt>
                <c:pt idx="28">
                  <c:v>432</c:v>
                </c:pt>
                <c:pt idx="29">
                  <c:v>435</c:v>
                </c:pt>
                <c:pt idx="30">
                  <c:v>440</c:v>
                </c:pt>
                <c:pt idx="31">
                  <c:v>445</c:v>
                </c:pt>
                <c:pt idx="32">
                  <c:v>450</c:v>
                </c:pt>
                <c:pt idx="33">
                  <c:v>451</c:v>
                </c:pt>
                <c:pt idx="34">
                  <c:v>456</c:v>
                </c:pt>
                <c:pt idx="35">
                  <c:v>460</c:v>
                </c:pt>
                <c:pt idx="36">
                  <c:v>461.82</c:v>
                </c:pt>
                <c:pt idx="37">
                  <c:v>462</c:v>
                </c:pt>
                <c:pt idx="38">
                  <c:v>469</c:v>
                </c:pt>
                <c:pt idx="39">
                  <c:v>470</c:v>
                </c:pt>
                <c:pt idx="40">
                  <c:v>475</c:v>
                </c:pt>
                <c:pt idx="41">
                  <c:v>480</c:v>
                </c:pt>
                <c:pt idx="42">
                  <c:v>485</c:v>
                </c:pt>
                <c:pt idx="43">
                  <c:v>488</c:v>
                </c:pt>
                <c:pt idx="44">
                  <c:v>492</c:v>
                </c:pt>
                <c:pt idx="45">
                  <c:v>497</c:v>
                </c:pt>
                <c:pt idx="46">
                  <c:v>499</c:v>
                </c:pt>
                <c:pt idx="47">
                  <c:v>500</c:v>
                </c:pt>
                <c:pt idx="48">
                  <c:v>502</c:v>
                </c:pt>
                <c:pt idx="49">
                  <c:v>505</c:v>
                </c:pt>
                <c:pt idx="50">
                  <c:v>509</c:v>
                </c:pt>
                <c:pt idx="51">
                  <c:v>510</c:v>
                </c:pt>
                <c:pt idx="52">
                  <c:v>515</c:v>
                </c:pt>
                <c:pt idx="53">
                  <c:v>516</c:v>
                </c:pt>
                <c:pt idx="54">
                  <c:v>520</c:v>
                </c:pt>
                <c:pt idx="55">
                  <c:v>524</c:v>
                </c:pt>
                <c:pt idx="56">
                  <c:v>525</c:v>
                </c:pt>
                <c:pt idx="57">
                  <c:v>527</c:v>
                </c:pt>
                <c:pt idx="58">
                  <c:v>530</c:v>
                </c:pt>
                <c:pt idx="59">
                  <c:v>532</c:v>
                </c:pt>
                <c:pt idx="60">
                  <c:v>534</c:v>
                </c:pt>
                <c:pt idx="61">
                  <c:v>535</c:v>
                </c:pt>
                <c:pt idx="62">
                  <c:v>539</c:v>
                </c:pt>
                <c:pt idx="63">
                  <c:v>540</c:v>
                </c:pt>
                <c:pt idx="64">
                  <c:v>545</c:v>
                </c:pt>
                <c:pt idx="65">
                  <c:v>550</c:v>
                </c:pt>
                <c:pt idx="66">
                  <c:v>551</c:v>
                </c:pt>
                <c:pt idx="67">
                  <c:v>552</c:v>
                </c:pt>
                <c:pt idx="68">
                  <c:v>555</c:v>
                </c:pt>
                <c:pt idx="69">
                  <c:v>560</c:v>
                </c:pt>
                <c:pt idx="70">
                  <c:v>565</c:v>
                </c:pt>
                <c:pt idx="71">
                  <c:v>567</c:v>
                </c:pt>
                <c:pt idx="72">
                  <c:v>570</c:v>
                </c:pt>
                <c:pt idx="73">
                  <c:v>575</c:v>
                </c:pt>
                <c:pt idx="74">
                  <c:v>580</c:v>
                </c:pt>
                <c:pt idx="75">
                  <c:v>581</c:v>
                </c:pt>
                <c:pt idx="76">
                  <c:v>581.91</c:v>
                </c:pt>
                <c:pt idx="77">
                  <c:v>583</c:v>
                </c:pt>
                <c:pt idx="78">
                  <c:v>585</c:v>
                </c:pt>
                <c:pt idx="79">
                  <c:v>588</c:v>
                </c:pt>
                <c:pt idx="80">
                  <c:v>589</c:v>
                </c:pt>
                <c:pt idx="81">
                  <c:v>590</c:v>
                </c:pt>
                <c:pt idx="82">
                  <c:v>595</c:v>
                </c:pt>
                <c:pt idx="83">
                  <c:v>596</c:v>
                </c:pt>
                <c:pt idx="84">
                  <c:v>600</c:v>
                </c:pt>
                <c:pt idx="85">
                  <c:v>602</c:v>
                </c:pt>
                <c:pt idx="86">
                  <c:v>605</c:v>
                </c:pt>
                <c:pt idx="87">
                  <c:v>606</c:v>
                </c:pt>
                <c:pt idx="88">
                  <c:v>607</c:v>
                </c:pt>
                <c:pt idx="89">
                  <c:v>610</c:v>
                </c:pt>
                <c:pt idx="90">
                  <c:v>612</c:v>
                </c:pt>
                <c:pt idx="91">
                  <c:v>613</c:v>
                </c:pt>
                <c:pt idx="92">
                  <c:v>614</c:v>
                </c:pt>
                <c:pt idx="93">
                  <c:v>615</c:v>
                </c:pt>
                <c:pt idx="94">
                  <c:v>616</c:v>
                </c:pt>
                <c:pt idx="95">
                  <c:v>620</c:v>
                </c:pt>
                <c:pt idx="96">
                  <c:v>621</c:v>
                </c:pt>
                <c:pt idx="97">
                  <c:v>623</c:v>
                </c:pt>
                <c:pt idx="98">
                  <c:v>624</c:v>
                </c:pt>
                <c:pt idx="99">
                  <c:v>625</c:v>
                </c:pt>
                <c:pt idx="100">
                  <c:v>627</c:v>
                </c:pt>
                <c:pt idx="101">
                  <c:v>628</c:v>
                </c:pt>
                <c:pt idx="102">
                  <c:v>630</c:v>
                </c:pt>
                <c:pt idx="103">
                  <c:v>633</c:v>
                </c:pt>
                <c:pt idx="104">
                  <c:v>635</c:v>
                </c:pt>
                <c:pt idx="105">
                  <c:v>638</c:v>
                </c:pt>
                <c:pt idx="106">
                  <c:v>640</c:v>
                </c:pt>
                <c:pt idx="107">
                  <c:v>644</c:v>
                </c:pt>
                <c:pt idx="108">
                  <c:v>645</c:v>
                </c:pt>
                <c:pt idx="109">
                  <c:v>646</c:v>
                </c:pt>
                <c:pt idx="110">
                  <c:v>648</c:v>
                </c:pt>
                <c:pt idx="111">
                  <c:v>650</c:v>
                </c:pt>
                <c:pt idx="112">
                  <c:v>651</c:v>
                </c:pt>
                <c:pt idx="113">
                  <c:v>654</c:v>
                </c:pt>
                <c:pt idx="114">
                  <c:v>655</c:v>
                </c:pt>
                <c:pt idx="115">
                  <c:v>656</c:v>
                </c:pt>
                <c:pt idx="116">
                  <c:v>658</c:v>
                </c:pt>
                <c:pt idx="117">
                  <c:v>660</c:v>
                </c:pt>
                <c:pt idx="118">
                  <c:v>661</c:v>
                </c:pt>
                <c:pt idx="119">
                  <c:v>662</c:v>
                </c:pt>
                <c:pt idx="120">
                  <c:v>663</c:v>
                </c:pt>
                <c:pt idx="121">
                  <c:v>664</c:v>
                </c:pt>
                <c:pt idx="122">
                  <c:v>665</c:v>
                </c:pt>
                <c:pt idx="123">
                  <c:v>666</c:v>
                </c:pt>
                <c:pt idx="124">
                  <c:v>667</c:v>
                </c:pt>
                <c:pt idx="125">
                  <c:v>668</c:v>
                </c:pt>
                <c:pt idx="126">
                  <c:v>669</c:v>
                </c:pt>
                <c:pt idx="127">
                  <c:v>670</c:v>
                </c:pt>
                <c:pt idx="128">
                  <c:v>671</c:v>
                </c:pt>
                <c:pt idx="129">
                  <c:v>672</c:v>
                </c:pt>
                <c:pt idx="130">
                  <c:v>673</c:v>
                </c:pt>
                <c:pt idx="131">
                  <c:v>674</c:v>
                </c:pt>
                <c:pt idx="132">
                  <c:v>675</c:v>
                </c:pt>
                <c:pt idx="133">
                  <c:v>680</c:v>
                </c:pt>
                <c:pt idx="134">
                  <c:v>682</c:v>
                </c:pt>
                <c:pt idx="135">
                  <c:v>685</c:v>
                </c:pt>
                <c:pt idx="136">
                  <c:v>686</c:v>
                </c:pt>
                <c:pt idx="137">
                  <c:v>688</c:v>
                </c:pt>
                <c:pt idx="138">
                  <c:v>690</c:v>
                </c:pt>
                <c:pt idx="139">
                  <c:v>691</c:v>
                </c:pt>
                <c:pt idx="140">
                  <c:v>693</c:v>
                </c:pt>
                <c:pt idx="141">
                  <c:v>694</c:v>
                </c:pt>
                <c:pt idx="142">
                  <c:v>695</c:v>
                </c:pt>
                <c:pt idx="143">
                  <c:v>697</c:v>
                </c:pt>
                <c:pt idx="144">
                  <c:v>700</c:v>
                </c:pt>
                <c:pt idx="145">
                  <c:v>702</c:v>
                </c:pt>
                <c:pt idx="146">
                  <c:v>703</c:v>
                </c:pt>
                <c:pt idx="147">
                  <c:v>704</c:v>
                </c:pt>
                <c:pt idx="148">
                  <c:v>705</c:v>
                </c:pt>
                <c:pt idx="149">
                  <c:v>706</c:v>
                </c:pt>
                <c:pt idx="150">
                  <c:v>708</c:v>
                </c:pt>
                <c:pt idx="151">
                  <c:v>710</c:v>
                </c:pt>
                <c:pt idx="152">
                  <c:v>711</c:v>
                </c:pt>
                <c:pt idx="153">
                  <c:v>712</c:v>
                </c:pt>
                <c:pt idx="154">
                  <c:v>714</c:v>
                </c:pt>
                <c:pt idx="155">
                  <c:v>715</c:v>
                </c:pt>
                <c:pt idx="156">
                  <c:v>717</c:v>
                </c:pt>
                <c:pt idx="157">
                  <c:v>720</c:v>
                </c:pt>
                <c:pt idx="158">
                  <c:v>722</c:v>
                </c:pt>
                <c:pt idx="159">
                  <c:v>725</c:v>
                </c:pt>
                <c:pt idx="160">
                  <c:v>726</c:v>
                </c:pt>
                <c:pt idx="161">
                  <c:v>727</c:v>
                </c:pt>
                <c:pt idx="162">
                  <c:v>730</c:v>
                </c:pt>
                <c:pt idx="163">
                  <c:v>734</c:v>
                </c:pt>
                <c:pt idx="164">
                  <c:v>735</c:v>
                </c:pt>
                <c:pt idx="165">
                  <c:v>740</c:v>
                </c:pt>
                <c:pt idx="166">
                  <c:v>745</c:v>
                </c:pt>
                <c:pt idx="167">
                  <c:v>747</c:v>
                </c:pt>
                <c:pt idx="168">
                  <c:v>750</c:v>
                </c:pt>
                <c:pt idx="169">
                  <c:v>753</c:v>
                </c:pt>
                <c:pt idx="170">
                  <c:v>754</c:v>
                </c:pt>
                <c:pt idx="171">
                  <c:v>755</c:v>
                </c:pt>
                <c:pt idx="172">
                  <c:v>760</c:v>
                </c:pt>
                <c:pt idx="173">
                  <c:v>764</c:v>
                </c:pt>
                <c:pt idx="174">
                  <c:v>765</c:v>
                </c:pt>
                <c:pt idx="175">
                  <c:v>766</c:v>
                </c:pt>
                <c:pt idx="176">
                  <c:v>769</c:v>
                </c:pt>
                <c:pt idx="177">
                  <c:v>770</c:v>
                </c:pt>
                <c:pt idx="178">
                  <c:v>772</c:v>
                </c:pt>
                <c:pt idx="179">
                  <c:v>774</c:v>
                </c:pt>
                <c:pt idx="180">
                  <c:v>775</c:v>
                </c:pt>
                <c:pt idx="181">
                  <c:v>777.4</c:v>
                </c:pt>
                <c:pt idx="182">
                  <c:v>780</c:v>
                </c:pt>
                <c:pt idx="183">
                  <c:v>782</c:v>
                </c:pt>
                <c:pt idx="184">
                  <c:v>784</c:v>
                </c:pt>
                <c:pt idx="185">
                  <c:v>785</c:v>
                </c:pt>
                <c:pt idx="186">
                  <c:v>787</c:v>
                </c:pt>
                <c:pt idx="187">
                  <c:v>790</c:v>
                </c:pt>
                <c:pt idx="188">
                  <c:v>792</c:v>
                </c:pt>
                <c:pt idx="189">
                  <c:v>793</c:v>
                </c:pt>
                <c:pt idx="190">
                  <c:v>794</c:v>
                </c:pt>
                <c:pt idx="191">
                  <c:v>795</c:v>
                </c:pt>
                <c:pt idx="192">
                  <c:v>797</c:v>
                </c:pt>
                <c:pt idx="193">
                  <c:v>799</c:v>
                </c:pt>
                <c:pt idx="194">
                  <c:v>800</c:v>
                </c:pt>
                <c:pt idx="195">
                  <c:v>804.1</c:v>
                </c:pt>
                <c:pt idx="196">
                  <c:v>805</c:v>
                </c:pt>
                <c:pt idx="197">
                  <c:v>806</c:v>
                </c:pt>
                <c:pt idx="198">
                  <c:v>808</c:v>
                </c:pt>
                <c:pt idx="199">
                  <c:v>810</c:v>
                </c:pt>
                <c:pt idx="200">
                  <c:v>812</c:v>
                </c:pt>
                <c:pt idx="201">
                  <c:v>813</c:v>
                </c:pt>
                <c:pt idx="202">
                  <c:v>814</c:v>
                </c:pt>
                <c:pt idx="203">
                  <c:v>815</c:v>
                </c:pt>
                <c:pt idx="204">
                  <c:v>817</c:v>
                </c:pt>
                <c:pt idx="205">
                  <c:v>818</c:v>
                </c:pt>
                <c:pt idx="206">
                  <c:v>820</c:v>
                </c:pt>
                <c:pt idx="207">
                  <c:v>823</c:v>
                </c:pt>
                <c:pt idx="208">
                  <c:v>824</c:v>
                </c:pt>
                <c:pt idx="209">
                  <c:v>825</c:v>
                </c:pt>
                <c:pt idx="210">
                  <c:v>826</c:v>
                </c:pt>
                <c:pt idx="211">
                  <c:v>827</c:v>
                </c:pt>
                <c:pt idx="212">
                  <c:v>829</c:v>
                </c:pt>
                <c:pt idx="213">
                  <c:v>830</c:v>
                </c:pt>
                <c:pt idx="214">
                  <c:v>832</c:v>
                </c:pt>
                <c:pt idx="215">
                  <c:v>833</c:v>
                </c:pt>
                <c:pt idx="216">
                  <c:v>834</c:v>
                </c:pt>
                <c:pt idx="217">
                  <c:v>835</c:v>
                </c:pt>
                <c:pt idx="218">
                  <c:v>840</c:v>
                </c:pt>
                <c:pt idx="219">
                  <c:v>842</c:v>
                </c:pt>
                <c:pt idx="220">
                  <c:v>845</c:v>
                </c:pt>
                <c:pt idx="221">
                  <c:v>849</c:v>
                </c:pt>
                <c:pt idx="222">
                  <c:v>850</c:v>
                </c:pt>
                <c:pt idx="223">
                  <c:v>855</c:v>
                </c:pt>
                <c:pt idx="224">
                  <c:v>856</c:v>
                </c:pt>
                <c:pt idx="225">
                  <c:v>857</c:v>
                </c:pt>
                <c:pt idx="226">
                  <c:v>858</c:v>
                </c:pt>
                <c:pt idx="227">
                  <c:v>860</c:v>
                </c:pt>
                <c:pt idx="228">
                  <c:v>861</c:v>
                </c:pt>
                <c:pt idx="229">
                  <c:v>864</c:v>
                </c:pt>
                <c:pt idx="230">
                  <c:v>865</c:v>
                </c:pt>
                <c:pt idx="231">
                  <c:v>866</c:v>
                </c:pt>
                <c:pt idx="232">
                  <c:v>866.28</c:v>
                </c:pt>
                <c:pt idx="233">
                  <c:v>869</c:v>
                </c:pt>
                <c:pt idx="234">
                  <c:v>870</c:v>
                </c:pt>
                <c:pt idx="235">
                  <c:v>871</c:v>
                </c:pt>
                <c:pt idx="236">
                  <c:v>873</c:v>
                </c:pt>
                <c:pt idx="237">
                  <c:v>875</c:v>
                </c:pt>
                <c:pt idx="238">
                  <c:v>876</c:v>
                </c:pt>
                <c:pt idx="239">
                  <c:v>877</c:v>
                </c:pt>
                <c:pt idx="240">
                  <c:v>880</c:v>
                </c:pt>
                <c:pt idx="241">
                  <c:v>881</c:v>
                </c:pt>
                <c:pt idx="242">
                  <c:v>882</c:v>
                </c:pt>
                <c:pt idx="243">
                  <c:v>883</c:v>
                </c:pt>
                <c:pt idx="244">
                  <c:v>884</c:v>
                </c:pt>
                <c:pt idx="245">
                  <c:v>885</c:v>
                </c:pt>
                <c:pt idx="246">
                  <c:v>886</c:v>
                </c:pt>
                <c:pt idx="247">
                  <c:v>888</c:v>
                </c:pt>
                <c:pt idx="248">
                  <c:v>890</c:v>
                </c:pt>
                <c:pt idx="249">
                  <c:v>891</c:v>
                </c:pt>
                <c:pt idx="250">
                  <c:v>892</c:v>
                </c:pt>
                <c:pt idx="251">
                  <c:v>893</c:v>
                </c:pt>
                <c:pt idx="252">
                  <c:v>896</c:v>
                </c:pt>
                <c:pt idx="253">
                  <c:v>896.9</c:v>
                </c:pt>
                <c:pt idx="254">
                  <c:v>897</c:v>
                </c:pt>
                <c:pt idx="255">
                  <c:v>900</c:v>
                </c:pt>
                <c:pt idx="256">
                  <c:v>901</c:v>
                </c:pt>
                <c:pt idx="257">
                  <c:v>902</c:v>
                </c:pt>
                <c:pt idx="258">
                  <c:v>904</c:v>
                </c:pt>
                <c:pt idx="259">
                  <c:v>905</c:v>
                </c:pt>
                <c:pt idx="260">
                  <c:v>906</c:v>
                </c:pt>
                <c:pt idx="261">
                  <c:v>907</c:v>
                </c:pt>
                <c:pt idx="262">
                  <c:v>908</c:v>
                </c:pt>
                <c:pt idx="263">
                  <c:v>909</c:v>
                </c:pt>
                <c:pt idx="264">
                  <c:v>910</c:v>
                </c:pt>
                <c:pt idx="265">
                  <c:v>910.2</c:v>
                </c:pt>
                <c:pt idx="266">
                  <c:v>911</c:v>
                </c:pt>
                <c:pt idx="267">
                  <c:v>912</c:v>
                </c:pt>
                <c:pt idx="268">
                  <c:v>913</c:v>
                </c:pt>
                <c:pt idx="269">
                  <c:v>914</c:v>
                </c:pt>
                <c:pt idx="270">
                  <c:v>915</c:v>
                </c:pt>
                <c:pt idx="271">
                  <c:v>916</c:v>
                </c:pt>
                <c:pt idx="272">
                  <c:v>918</c:v>
                </c:pt>
                <c:pt idx="273">
                  <c:v>919</c:v>
                </c:pt>
                <c:pt idx="274">
                  <c:v>920</c:v>
                </c:pt>
                <c:pt idx="275">
                  <c:v>921</c:v>
                </c:pt>
                <c:pt idx="276">
                  <c:v>922</c:v>
                </c:pt>
                <c:pt idx="277">
                  <c:v>923</c:v>
                </c:pt>
                <c:pt idx="278">
                  <c:v>924</c:v>
                </c:pt>
                <c:pt idx="279">
                  <c:v>925</c:v>
                </c:pt>
                <c:pt idx="280">
                  <c:v>927</c:v>
                </c:pt>
                <c:pt idx="281">
                  <c:v>929</c:v>
                </c:pt>
                <c:pt idx="282">
                  <c:v>930</c:v>
                </c:pt>
                <c:pt idx="283">
                  <c:v>933</c:v>
                </c:pt>
                <c:pt idx="284">
                  <c:v>934</c:v>
                </c:pt>
                <c:pt idx="285">
                  <c:v>935</c:v>
                </c:pt>
                <c:pt idx="286">
                  <c:v>936</c:v>
                </c:pt>
                <c:pt idx="287">
                  <c:v>937</c:v>
                </c:pt>
                <c:pt idx="288">
                  <c:v>938</c:v>
                </c:pt>
                <c:pt idx="289">
                  <c:v>939</c:v>
                </c:pt>
                <c:pt idx="290">
                  <c:v>940</c:v>
                </c:pt>
                <c:pt idx="291">
                  <c:v>941</c:v>
                </c:pt>
                <c:pt idx="292">
                  <c:v>943</c:v>
                </c:pt>
                <c:pt idx="293">
                  <c:v>944</c:v>
                </c:pt>
                <c:pt idx="294">
                  <c:v>945</c:v>
                </c:pt>
                <c:pt idx="295">
                  <c:v>946</c:v>
                </c:pt>
                <c:pt idx="296">
                  <c:v>947</c:v>
                </c:pt>
                <c:pt idx="297">
                  <c:v>947.55</c:v>
                </c:pt>
                <c:pt idx="298">
                  <c:v>948</c:v>
                </c:pt>
                <c:pt idx="299">
                  <c:v>950</c:v>
                </c:pt>
                <c:pt idx="300">
                  <c:v>951</c:v>
                </c:pt>
                <c:pt idx="301">
                  <c:v>952</c:v>
                </c:pt>
                <c:pt idx="302">
                  <c:v>953</c:v>
                </c:pt>
                <c:pt idx="303">
                  <c:v>955</c:v>
                </c:pt>
                <c:pt idx="304">
                  <c:v>956</c:v>
                </c:pt>
                <c:pt idx="305">
                  <c:v>957</c:v>
                </c:pt>
                <c:pt idx="306">
                  <c:v>958</c:v>
                </c:pt>
                <c:pt idx="307">
                  <c:v>959</c:v>
                </c:pt>
                <c:pt idx="308">
                  <c:v>960</c:v>
                </c:pt>
                <c:pt idx="309">
                  <c:v>961</c:v>
                </c:pt>
                <c:pt idx="310">
                  <c:v>963</c:v>
                </c:pt>
                <c:pt idx="311">
                  <c:v>964</c:v>
                </c:pt>
                <c:pt idx="312">
                  <c:v>965</c:v>
                </c:pt>
                <c:pt idx="313">
                  <c:v>966</c:v>
                </c:pt>
                <c:pt idx="314">
                  <c:v>967</c:v>
                </c:pt>
                <c:pt idx="315">
                  <c:v>970</c:v>
                </c:pt>
                <c:pt idx="316">
                  <c:v>971</c:v>
                </c:pt>
                <c:pt idx="317">
                  <c:v>972</c:v>
                </c:pt>
                <c:pt idx="318">
                  <c:v>973</c:v>
                </c:pt>
                <c:pt idx="319">
                  <c:v>975</c:v>
                </c:pt>
                <c:pt idx="320">
                  <c:v>976</c:v>
                </c:pt>
                <c:pt idx="321">
                  <c:v>977</c:v>
                </c:pt>
                <c:pt idx="322">
                  <c:v>978</c:v>
                </c:pt>
                <c:pt idx="323">
                  <c:v>980</c:v>
                </c:pt>
                <c:pt idx="324">
                  <c:v>981</c:v>
                </c:pt>
                <c:pt idx="325">
                  <c:v>982</c:v>
                </c:pt>
                <c:pt idx="326">
                  <c:v>983</c:v>
                </c:pt>
                <c:pt idx="327">
                  <c:v>984</c:v>
                </c:pt>
                <c:pt idx="328">
                  <c:v>985</c:v>
                </c:pt>
                <c:pt idx="329">
                  <c:v>986</c:v>
                </c:pt>
                <c:pt idx="330">
                  <c:v>987</c:v>
                </c:pt>
                <c:pt idx="331">
                  <c:v>989</c:v>
                </c:pt>
                <c:pt idx="332">
                  <c:v>990</c:v>
                </c:pt>
                <c:pt idx="333">
                  <c:v>991</c:v>
                </c:pt>
                <c:pt idx="334">
                  <c:v>992</c:v>
                </c:pt>
                <c:pt idx="335">
                  <c:v>993</c:v>
                </c:pt>
                <c:pt idx="336">
                  <c:v>994</c:v>
                </c:pt>
                <c:pt idx="337">
                  <c:v>995</c:v>
                </c:pt>
                <c:pt idx="338">
                  <c:v>996</c:v>
                </c:pt>
                <c:pt idx="339">
                  <c:v>997</c:v>
                </c:pt>
                <c:pt idx="340">
                  <c:v>998</c:v>
                </c:pt>
                <c:pt idx="341">
                  <c:v>999</c:v>
                </c:pt>
                <c:pt idx="342">
                  <c:v>1000</c:v>
                </c:pt>
                <c:pt idx="343">
                  <c:v>1001</c:v>
                </c:pt>
                <c:pt idx="344">
                  <c:v>1002</c:v>
                </c:pt>
                <c:pt idx="345">
                  <c:v>1003</c:v>
                </c:pt>
                <c:pt idx="346">
                  <c:v>1004</c:v>
                </c:pt>
                <c:pt idx="347">
                  <c:v>1005</c:v>
                </c:pt>
                <c:pt idx="348">
                  <c:v>1006</c:v>
                </c:pt>
                <c:pt idx="349">
                  <c:v>1007</c:v>
                </c:pt>
                <c:pt idx="350">
                  <c:v>1008</c:v>
                </c:pt>
                <c:pt idx="351">
                  <c:v>1009</c:v>
                </c:pt>
                <c:pt idx="352">
                  <c:v>1010</c:v>
                </c:pt>
                <c:pt idx="353">
                  <c:v>1011</c:v>
                </c:pt>
                <c:pt idx="354">
                  <c:v>1012</c:v>
                </c:pt>
                <c:pt idx="355">
                  <c:v>1013</c:v>
                </c:pt>
                <c:pt idx="356">
                  <c:v>1014</c:v>
                </c:pt>
                <c:pt idx="357">
                  <c:v>1015</c:v>
                </c:pt>
                <c:pt idx="358">
                  <c:v>1016</c:v>
                </c:pt>
                <c:pt idx="359">
                  <c:v>1017</c:v>
                </c:pt>
                <c:pt idx="360">
                  <c:v>1018</c:v>
                </c:pt>
                <c:pt idx="361">
                  <c:v>1019</c:v>
                </c:pt>
                <c:pt idx="362">
                  <c:v>1020</c:v>
                </c:pt>
                <c:pt idx="363">
                  <c:v>1020.07</c:v>
                </c:pt>
                <c:pt idx="364">
                  <c:v>1021</c:v>
                </c:pt>
                <c:pt idx="365">
                  <c:v>1022</c:v>
                </c:pt>
                <c:pt idx="366">
                  <c:v>1023</c:v>
                </c:pt>
                <c:pt idx="367">
                  <c:v>1024</c:v>
                </c:pt>
                <c:pt idx="368">
                  <c:v>1025</c:v>
                </c:pt>
                <c:pt idx="369">
                  <c:v>1026</c:v>
                </c:pt>
                <c:pt idx="370">
                  <c:v>1027</c:v>
                </c:pt>
                <c:pt idx="371">
                  <c:v>1028</c:v>
                </c:pt>
                <c:pt idx="372">
                  <c:v>1030</c:v>
                </c:pt>
                <c:pt idx="373">
                  <c:v>1031</c:v>
                </c:pt>
                <c:pt idx="374">
                  <c:v>1032</c:v>
                </c:pt>
                <c:pt idx="375">
                  <c:v>1033</c:v>
                </c:pt>
                <c:pt idx="376">
                  <c:v>1034</c:v>
                </c:pt>
                <c:pt idx="377">
                  <c:v>1035</c:v>
                </c:pt>
                <c:pt idx="378">
                  <c:v>1036</c:v>
                </c:pt>
                <c:pt idx="379">
                  <c:v>1037</c:v>
                </c:pt>
                <c:pt idx="380">
                  <c:v>1039</c:v>
                </c:pt>
                <c:pt idx="381">
                  <c:v>1040</c:v>
                </c:pt>
                <c:pt idx="382">
                  <c:v>1041</c:v>
                </c:pt>
                <c:pt idx="383">
                  <c:v>1043</c:v>
                </c:pt>
                <c:pt idx="384">
                  <c:v>1044</c:v>
                </c:pt>
                <c:pt idx="385">
                  <c:v>1045</c:v>
                </c:pt>
                <c:pt idx="386">
                  <c:v>1046</c:v>
                </c:pt>
                <c:pt idx="387">
                  <c:v>1047</c:v>
                </c:pt>
                <c:pt idx="388">
                  <c:v>1048</c:v>
                </c:pt>
                <c:pt idx="389">
                  <c:v>1049</c:v>
                </c:pt>
                <c:pt idx="390">
                  <c:v>1050</c:v>
                </c:pt>
                <c:pt idx="391">
                  <c:v>1051</c:v>
                </c:pt>
                <c:pt idx="392">
                  <c:v>1052</c:v>
                </c:pt>
                <c:pt idx="393">
                  <c:v>1053</c:v>
                </c:pt>
                <c:pt idx="394">
                  <c:v>1053.4</c:v>
                </c:pt>
                <c:pt idx="395">
                  <c:v>1054</c:v>
                </c:pt>
                <c:pt idx="396">
                  <c:v>1055</c:v>
                </c:pt>
                <c:pt idx="397">
                  <c:v>1056</c:v>
                </c:pt>
                <c:pt idx="398">
                  <c:v>1057</c:v>
                </c:pt>
                <c:pt idx="399">
                  <c:v>1058</c:v>
                </c:pt>
                <c:pt idx="400">
                  <c:v>1059</c:v>
                </c:pt>
                <c:pt idx="401">
                  <c:v>1060</c:v>
                </c:pt>
                <c:pt idx="402">
                  <c:v>1061</c:v>
                </c:pt>
                <c:pt idx="403">
                  <c:v>1062</c:v>
                </c:pt>
                <c:pt idx="404">
                  <c:v>1063</c:v>
                </c:pt>
                <c:pt idx="405">
                  <c:v>1065</c:v>
                </c:pt>
                <c:pt idx="406">
                  <c:v>1066</c:v>
                </c:pt>
                <c:pt idx="407">
                  <c:v>1067</c:v>
                </c:pt>
                <c:pt idx="408">
                  <c:v>1068</c:v>
                </c:pt>
                <c:pt idx="409">
                  <c:v>1069</c:v>
                </c:pt>
                <c:pt idx="410">
                  <c:v>1070</c:v>
                </c:pt>
                <c:pt idx="411">
                  <c:v>1071</c:v>
                </c:pt>
                <c:pt idx="412">
                  <c:v>1072</c:v>
                </c:pt>
                <c:pt idx="413">
                  <c:v>1073</c:v>
                </c:pt>
                <c:pt idx="414">
                  <c:v>1074</c:v>
                </c:pt>
                <c:pt idx="415">
                  <c:v>1075</c:v>
                </c:pt>
                <c:pt idx="416">
                  <c:v>1076</c:v>
                </c:pt>
                <c:pt idx="417">
                  <c:v>1077</c:v>
                </c:pt>
                <c:pt idx="418">
                  <c:v>1078</c:v>
                </c:pt>
                <c:pt idx="419">
                  <c:v>1079</c:v>
                </c:pt>
                <c:pt idx="420">
                  <c:v>1080</c:v>
                </c:pt>
                <c:pt idx="421">
                  <c:v>1081</c:v>
                </c:pt>
                <c:pt idx="422">
                  <c:v>1082</c:v>
                </c:pt>
                <c:pt idx="423">
                  <c:v>1083</c:v>
                </c:pt>
                <c:pt idx="424">
                  <c:v>1084</c:v>
                </c:pt>
                <c:pt idx="425">
                  <c:v>1085</c:v>
                </c:pt>
                <c:pt idx="426">
                  <c:v>1086</c:v>
                </c:pt>
                <c:pt idx="427">
                  <c:v>1087</c:v>
                </c:pt>
                <c:pt idx="428">
                  <c:v>1088</c:v>
                </c:pt>
                <c:pt idx="429">
                  <c:v>1089</c:v>
                </c:pt>
                <c:pt idx="430">
                  <c:v>1090</c:v>
                </c:pt>
                <c:pt idx="431">
                  <c:v>1091</c:v>
                </c:pt>
                <c:pt idx="432">
                  <c:v>1092</c:v>
                </c:pt>
                <c:pt idx="433">
                  <c:v>1093</c:v>
                </c:pt>
                <c:pt idx="434">
                  <c:v>1094</c:v>
                </c:pt>
                <c:pt idx="435">
                  <c:v>1095</c:v>
                </c:pt>
                <c:pt idx="436">
                  <c:v>1096</c:v>
                </c:pt>
                <c:pt idx="437">
                  <c:v>1097</c:v>
                </c:pt>
                <c:pt idx="438">
                  <c:v>1098</c:v>
                </c:pt>
                <c:pt idx="439">
                  <c:v>1099</c:v>
                </c:pt>
                <c:pt idx="440">
                  <c:v>1100</c:v>
                </c:pt>
                <c:pt idx="441">
                  <c:v>1101</c:v>
                </c:pt>
                <c:pt idx="442">
                  <c:v>1102</c:v>
                </c:pt>
                <c:pt idx="443">
                  <c:v>1103</c:v>
                </c:pt>
                <c:pt idx="444">
                  <c:v>1104</c:v>
                </c:pt>
                <c:pt idx="445">
                  <c:v>1105</c:v>
                </c:pt>
                <c:pt idx="446">
                  <c:v>1106</c:v>
                </c:pt>
                <c:pt idx="447">
                  <c:v>1107</c:v>
                </c:pt>
                <c:pt idx="448">
                  <c:v>1107.83</c:v>
                </c:pt>
                <c:pt idx="449">
                  <c:v>1108</c:v>
                </c:pt>
                <c:pt idx="450">
                  <c:v>1109</c:v>
                </c:pt>
                <c:pt idx="451">
                  <c:v>1110</c:v>
                </c:pt>
                <c:pt idx="452">
                  <c:v>1111</c:v>
                </c:pt>
                <c:pt idx="453">
                  <c:v>1112</c:v>
                </c:pt>
                <c:pt idx="454">
                  <c:v>1113</c:v>
                </c:pt>
                <c:pt idx="455">
                  <c:v>1113.12</c:v>
                </c:pt>
                <c:pt idx="456">
                  <c:v>1113.27</c:v>
                </c:pt>
                <c:pt idx="457">
                  <c:v>1114</c:v>
                </c:pt>
                <c:pt idx="458">
                  <c:v>1115</c:v>
                </c:pt>
                <c:pt idx="459">
                  <c:v>1116</c:v>
                </c:pt>
                <c:pt idx="460">
                  <c:v>1117</c:v>
                </c:pt>
                <c:pt idx="461">
                  <c:v>1118</c:v>
                </c:pt>
                <c:pt idx="462">
                  <c:v>1119</c:v>
                </c:pt>
                <c:pt idx="463">
                  <c:v>1120</c:v>
                </c:pt>
                <c:pt idx="464">
                  <c:v>1121</c:v>
                </c:pt>
                <c:pt idx="465">
                  <c:v>1123</c:v>
                </c:pt>
                <c:pt idx="466">
                  <c:v>1124</c:v>
                </c:pt>
                <c:pt idx="467">
                  <c:v>1125</c:v>
                </c:pt>
                <c:pt idx="468">
                  <c:v>1126</c:v>
                </c:pt>
                <c:pt idx="469">
                  <c:v>1127</c:v>
                </c:pt>
                <c:pt idx="470">
                  <c:v>1128</c:v>
                </c:pt>
                <c:pt idx="471">
                  <c:v>1129</c:v>
                </c:pt>
                <c:pt idx="472">
                  <c:v>1130</c:v>
                </c:pt>
                <c:pt idx="473">
                  <c:v>1132</c:v>
                </c:pt>
                <c:pt idx="474">
                  <c:v>1133</c:v>
                </c:pt>
                <c:pt idx="475">
                  <c:v>1134</c:v>
                </c:pt>
                <c:pt idx="476">
                  <c:v>1135</c:v>
                </c:pt>
                <c:pt idx="477">
                  <c:v>1136</c:v>
                </c:pt>
                <c:pt idx="478">
                  <c:v>1137</c:v>
                </c:pt>
                <c:pt idx="479">
                  <c:v>1138</c:v>
                </c:pt>
                <c:pt idx="480">
                  <c:v>1139</c:v>
                </c:pt>
                <c:pt idx="481">
                  <c:v>1139.7</c:v>
                </c:pt>
                <c:pt idx="482">
                  <c:v>1140</c:v>
                </c:pt>
                <c:pt idx="483">
                  <c:v>1141</c:v>
                </c:pt>
                <c:pt idx="484">
                  <c:v>1142</c:v>
                </c:pt>
                <c:pt idx="485">
                  <c:v>1143</c:v>
                </c:pt>
                <c:pt idx="486">
                  <c:v>1144</c:v>
                </c:pt>
                <c:pt idx="487">
                  <c:v>1145</c:v>
                </c:pt>
                <c:pt idx="488">
                  <c:v>1146</c:v>
                </c:pt>
                <c:pt idx="489">
                  <c:v>1147</c:v>
                </c:pt>
                <c:pt idx="490">
                  <c:v>1148</c:v>
                </c:pt>
                <c:pt idx="491">
                  <c:v>1149</c:v>
                </c:pt>
                <c:pt idx="492">
                  <c:v>1150</c:v>
                </c:pt>
                <c:pt idx="493">
                  <c:v>1151</c:v>
                </c:pt>
                <c:pt idx="494">
                  <c:v>1152</c:v>
                </c:pt>
                <c:pt idx="495">
                  <c:v>1153</c:v>
                </c:pt>
                <c:pt idx="496">
                  <c:v>1154</c:v>
                </c:pt>
                <c:pt idx="497">
                  <c:v>1155</c:v>
                </c:pt>
                <c:pt idx="498">
                  <c:v>1156</c:v>
                </c:pt>
                <c:pt idx="499">
                  <c:v>1157</c:v>
                </c:pt>
                <c:pt idx="500">
                  <c:v>1158</c:v>
                </c:pt>
                <c:pt idx="501">
                  <c:v>1159</c:v>
                </c:pt>
                <c:pt idx="502">
                  <c:v>1160</c:v>
                </c:pt>
                <c:pt idx="503">
                  <c:v>1161</c:v>
                </c:pt>
                <c:pt idx="504">
                  <c:v>1162</c:v>
                </c:pt>
                <c:pt idx="505">
                  <c:v>1163</c:v>
                </c:pt>
                <c:pt idx="506">
                  <c:v>1164</c:v>
                </c:pt>
                <c:pt idx="507">
                  <c:v>1165</c:v>
                </c:pt>
                <c:pt idx="508">
                  <c:v>1166</c:v>
                </c:pt>
                <c:pt idx="509">
                  <c:v>1167</c:v>
                </c:pt>
                <c:pt idx="510">
                  <c:v>1168</c:v>
                </c:pt>
                <c:pt idx="511">
                  <c:v>1169</c:v>
                </c:pt>
                <c:pt idx="512">
                  <c:v>1170</c:v>
                </c:pt>
                <c:pt idx="513">
                  <c:v>1171</c:v>
                </c:pt>
                <c:pt idx="514">
                  <c:v>1172</c:v>
                </c:pt>
                <c:pt idx="515">
                  <c:v>1173</c:v>
                </c:pt>
                <c:pt idx="516">
                  <c:v>1174</c:v>
                </c:pt>
                <c:pt idx="517">
                  <c:v>1175</c:v>
                </c:pt>
                <c:pt idx="518">
                  <c:v>1176</c:v>
                </c:pt>
                <c:pt idx="519">
                  <c:v>1178</c:v>
                </c:pt>
                <c:pt idx="520">
                  <c:v>1179</c:v>
                </c:pt>
                <c:pt idx="521">
                  <c:v>1180</c:v>
                </c:pt>
                <c:pt idx="522">
                  <c:v>1181</c:v>
                </c:pt>
                <c:pt idx="523">
                  <c:v>1181.7</c:v>
                </c:pt>
                <c:pt idx="524">
                  <c:v>1182</c:v>
                </c:pt>
                <c:pt idx="525">
                  <c:v>1183</c:v>
                </c:pt>
                <c:pt idx="526">
                  <c:v>1184</c:v>
                </c:pt>
                <c:pt idx="527">
                  <c:v>1185</c:v>
                </c:pt>
                <c:pt idx="528">
                  <c:v>1186</c:v>
                </c:pt>
                <c:pt idx="529">
                  <c:v>1187</c:v>
                </c:pt>
                <c:pt idx="530">
                  <c:v>1188</c:v>
                </c:pt>
                <c:pt idx="531">
                  <c:v>1189</c:v>
                </c:pt>
                <c:pt idx="532">
                  <c:v>1190</c:v>
                </c:pt>
                <c:pt idx="533">
                  <c:v>1191</c:v>
                </c:pt>
                <c:pt idx="534">
                  <c:v>1192</c:v>
                </c:pt>
                <c:pt idx="535">
                  <c:v>1193</c:v>
                </c:pt>
                <c:pt idx="536">
                  <c:v>1194</c:v>
                </c:pt>
                <c:pt idx="537">
                  <c:v>1195</c:v>
                </c:pt>
                <c:pt idx="538">
                  <c:v>1196</c:v>
                </c:pt>
                <c:pt idx="539">
                  <c:v>1197</c:v>
                </c:pt>
                <c:pt idx="540">
                  <c:v>1198</c:v>
                </c:pt>
                <c:pt idx="541">
                  <c:v>1199</c:v>
                </c:pt>
                <c:pt idx="542">
                  <c:v>1200</c:v>
                </c:pt>
                <c:pt idx="543">
                  <c:v>1201</c:v>
                </c:pt>
                <c:pt idx="544">
                  <c:v>1202</c:v>
                </c:pt>
                <c:pt idx="545">
                  <c:v>1203</c:v>
                </c:pt>
                <c:pt idx="546">
                  <c:v>1204</c:v>
                </c:pt>
                <c:pt idx="547">
                  <c:v>1205</c:v>
                </c:pt>
                <c:pt idx="548">
                  <c:v>1205.47</c:v>
                </c:pt>
                <c:pt idx="549">
                  <c:v>1206</c:v>
                </c:pt>
                <c:pt idx="550">
                  <c:v>1207</c:v>
                </c:pt>
                <c:pt idx="551">
                  <c:v>1208</c:v>
                </c:pt>
                <c:pt idx="552">
                  <c:v>1208.51</c:v>
                </c:pt>
                <c:pt idx="553">
                  <c:v>1209</c:v>
                </c:pt>
                <c:pt idx="554">
                  <c:v>1210</c:v>
                </c:pt>
                <c:pt idx="555">
                  <c:v>1211</c:v>
                </c:pt>
                <c:pt idx="556">
                  <c:v>1212</c:v>
                </c:pt>
                <c:pt idx="557">
                  <c:v>1213</c:v>
                </c:pt>
                <c:pt idx="558">
                  <c:v>1214</c:v>
                </c:pt>
                <c:pt idx="559">
                  <c:v>1215</c:v>
                </c:pt>
                <c:pt idx="560">
                  <c:v>1216</c:v>
                </c:pt>
                <c:pt idx="561">
                  <c:v>1217</c:v>
                </c:pt>
                <c:pt idx="562">
                  <c:v>1218</c:v>
                </c:pt>
                <c:pt idx="563">
                  <c:v>1219</c:v>
                </c:pt>
                <c:pt idx="564">
                  <c:v>1220</c:v>
                </c:pt>
                <c:pt idx="565">
                  <c:v>1221</c:v>
                </c:pt>
                <c:pt idx="566">
                  <c:v>1222</c:v>
                </c:pt>
                <c:pt idx="567">
                  <c:v>1223</c:v>
                </c:pt>
                <c:pt idx="568">
                  <c:v>1224</c:v>
                </c:pt>
                <c:pt idx="569">
                  <c:v>1225</c:v>
                </c:pt>
                <c:pt idx="570">
                  <c:v>1226</c:v>
                </c:pt>
                <c:pt idx="571">
                  <c:v>1227</c:v>
                </c:pt>
                <c:pt idx="572">
                  <c:v>1229</c:v>
                </c:pt>
                <c:pt idx="573">
                  <c:v>1230</c:v>
                </c:pt>
                <c:pt idx="574">
                  <c:v>1231</c:v>
                </c:pt>
                <c:pt idx="575">
                  <c:v>1232</c:v>
                </c:pt>
                <c:pt idx="576">
                  <c:v>1233</c:v>
                </c:pt>
                <c:pt idx="577">
                  <c:v>1234</c:v>
                </c:pt>
                <c:pt idx="578">
                  <c:v>1234.6</c:v>
                </c:pt>
                <c:pt idx="579">
                  <c:v>1235</c:v>
                </c:pt>
                <c:pt idx="580">
                  <c:v>1236</c:v>
                </c:pt>
                <c:pt idx="581">
                  <c:v>1237</c:v>
                </c:pt>
                <c:pt idx="582">
                  <c:v>1238</c:v>
                </c:pt>
                <c:pt idx="583">
                  <c:v>1239</c:v>
                </c:pt>
                <c:pt idx="584">
                  <c:v>1240</c:v>
                </c:pt>
                <c:pt idx="585">
                  <c:v>1241</c:v>
                </c:pt>
                <c:pt idx="586">
                  <c:v>1242</c:v>
                </c:pt>
                <c:pt idx="587">
                  <c:v>1243</c:v>
                </c:pt>
                <c:pt idx="588">
                  <c:v>1244</c:v>
                </c:pt>
                <c:pt idx="589">
                  <c:v>1245</c:v>
                </c:pt>
                <c:pt idx="590">
                  <c:v>1246</c:v>
                </c:pt>
                <c:pt idx="591">
                  <c:v>1247</c:v>
                </c:pt>
                <c:pt idx="592">
                  <c:v>1248</c:v>
                </c:pt>
                <c:pt idx="593">
                  <c:v>1248.52</c:v>
                </c:pt>
                <c:pt idx="594">
                  <c:v>1249</c:v>
                </c:pt>
                <c:pt idx="595">
                  <c:v>1250</c:v>
                </c:pt>
                <c:pt idx="596">
                  <c:v>1251</c:v>
                </c:pt>
                <c:pt idx="597">
                  <c:v>1252</c:v>
                </c:pt>
                <c:pt idx="598">
                  <c:v>1253</c:v>
                </c:pt>
                <c:pt idx="599">
                  <c:v>1254</c:v>
                </c:pt>
                <c:pt idx="600">
                  <c:v>1255</c:v>
                </c:pt>
                <c:pt idx="601">
                  <c:v>1256</c:v>
                </c:pt>
                <c:pt idx="602">
                  <c:v>1257</c:v>
                </c:pt>
                <c:pt idx="603">
                  <c:v>1258</c:v>
                </c:pt>
                <c:pt idx="604">
                  <c:v>1259</c:v>
                </c:pt>
                <c:pt idx="605">
                  <c:v>1260</c:v>
                </c:pt>
                <c:pt idx="606">
                  <c:v>1261</c:v>
                </c:pt>
                <c:pt idx="607">
                  <c:v>1262</c:v>
                </c:pt>
                <c:pt idx="608">
                  <c:v>1263</c:v>
                </c:pt>
                <c:pt idx="609">
                  <c:v>1264</c:v>
                </c:pt>
                <c:pt idx="610">
                  <c:v>1265</c:v>
                </c:pt>
                <c:pt idx="611">
                  <c:v>1266</c:v>
                </c:pt>
                <c:pt idx="612">
                  <c:v>1266.67</c:v>
                </c:pt>
                <c:pt idx="613">
                  <c:v>1267</c:v>
                </c:pt>
                <c:pt idx="614">
                  <c:v>1268</c:v>
                </c:pt>
                <c:pt idx="615">
                  <c:v>1269</c:v>
                </c:pt>
                <c:pt idx="616">
                  <c:v>1269.72</c:v>
                </c:pt>
                <c:pt idx="617">
                  <c:v>1270</c:v>
                </c:pt>
                <c:pt idx="618">
                  <c:v>1272</c:v>
                </c:pt>
                <c:pt idx="619">
                  <c:v>1273</c:v>
                </c:pt>
                <c:pt idx="620">
                  <c:v>1274</c:v>
                </c:pt>
                <c:pt idx="621">
                  <c:v>1275</c:v>
                </c:pt>
                <c:pt idx="622">
                  <c:v>1276</c:v>
                </c:pt>
                <c:pt idx="623">
                  <c:v>1277</c:v>
                </c:pt>
                <c:pt idx="624">
                  <c:v>1278</c:v>
                </c:pt>
                <c:pt idx="625">
                  <c:v>1279</c:v>
                </c:pt>
                <c:pt idx="626">
                  <c:v>1280</c:v>
                </c:pt>
                <c:pt idx="627">
                  <c:v>1281</c:v>
                </c:pt>
                <c:pt idx="628">
                  <c:v>1282</c:v>
                </c:pt>
                <c:pt idx="629">
                  <c:v>1283</c:v>
                </c:pt>
                <c:pt idx="630">
                  <c:v>1284</c:v>
                </c:pt>
                <c:pt idx="631">
                  <c:v>1285</c:v>
                </c:pt>
                <c:pt idx="632">
                  <c:v>1286</c:v>
                </c:pt>
                <c:pt idx="633">
                  <c:v>1287</c:v>
                </c:pt>
                <c:pt idx="634">
                  <c:v>1288</c:v>
                </c:pt>
                <c:pt idx="635">
                  <c:v>1289</c:v>
                </c:pt>
                <c:pt idx="636">
                  <c:v>1290</c:v>
                </c:pt>
                <c:pt idx="637">
                  <c:v>1291</c:v>
                </c:pt>
                <c:pt idx="638">
                  <c:v>1293</c:v>
                </c:pt>
                <c:pt idx="639">
                  <c:v>1294</c:v>
                </c:pt>
                <c:pt idx="640">
                  <c:v>1295</c:v>
                </c:pt>
                <c:pt idx="641">
                  <c:v>1296</c:v>
                </c:pt>
                <c:pt idx="642">
                  <c:v>1297</c:v>
                </c:pt>
                <c:pt idx="643">
                  <c:v>1298</c:v>
                </c:pt>
                <c:pt idx="644">
                  <c:v>1299</c:v>
                </c:pt>
                <c:pt idx="645">
                  <c:v>1300</c:v>
                </c:pt>
                <c:pt idx="646">
                  <c:v>1301</c:v>
                </c:pt>
                <c:pt idx="647">
                  <c:v>1302</c:v>
                </c:pt>
                <c:pt idx="648">
                  <c:v>1303</c:v>
                </c:pt>
                <c:pt idx="649">
                  <c:v>1304</c:v>
                </c:pt>
                <c:pt idx="650">
                  <c:v>1305</c:v>
                </c:pt>
                <c:pt idx="651">
                  <c:v>1306</c:v>
                </c:pt>
                <c:pt idx="652">
                  <c:v>1307</c:v>
                </c:pt>
                <c:pt idx="653">
                  <c:v>1308</c:v>
                </c:pt>
                <c:pt idx="654">
                  <c:v>1309</c:v>
                </c:pt>
                <c:pt idx="655">
                  <c:v>1310</c:v>
                </c:pt>
                <c:pt idx="656">
                  <c:v>1311</c:v>
                </c:pt>
                <c:pt idx="657">
                  <c:v>1312</c:v>
                </c:pt>
                <c:pt idx="658">
                  <c:v>1313</c:v>
                </c:pt>
                <c:pt idx="659">
                  <c:v>1314</c:v>
                </c:pt>
                <c:pt idx="660">
                  <c:v>1315</c:v>
                </c:pt>
                <c:pt idx="661">
                  <c:v>1316</c:v>
                </c:pt>
                <c:pt idx="662">
                  <c:v>1317</c:v>
                </c:pt>
                <c:pt idx="663">
                  <c:v>1318</c:v>
                </c:pt>
                <c:pt idx="664">
                  <c:v>1319</c:v>
                </c:pt>
                <c:pt idx="665">
                  <c:v>1320</c:v>
                </c:pt>
                <c:pt idx="666">
                  <c:v>1321</c:v>
                </c:pt>
                <c:pt idx="667">
                  <c:v>1322</c:v>
                </c:pt>
                <c:pt idx="668">
                  <c:v>1323</c:v>
                </c:pt>
                <c:pt idx="669">
                  <c:v>1324</c:v>
                </c:pt>
                <c:pt idx="670">
                  <c:v>1325</c:v>
                </c:pt>
                <c:pt idx="671">
                  <c:v>1326</c:v>
                </c:pt>
                <c:pt idx="672">
                  <c:v>1327</c:v>
                </c:pt>
                <c:pt idx="673">
                  <c:v>1328</c:v>
                </c:pt>
                <c:pt idx="674">
                  <c:v>1329</c:v>
                </c:pt>
                <c:pt idx="675">
                  <c:v>1330</c:v>
                </c:pt>
                <c:pt idx="676">
                  <c:v>1330.74</c:v>
                </c:pt>
                <c:pt idx="677">
                  <c:v>1331</c:v>
                </c:pt>
                <c:pt idx="678">
                  <c:v>1331.95</c:v>
                </c:pt>
                <c:pt idx="679">
                  <c:v>1332</c:v>
                </c:pt>
                <c:pt idx="680">
                  <c:v>1333</c:v>
                </c:pt>
                <c:pt idx="681">
                  <c:v>1334</c:v>
                </c:pt>
                <c:pt idx="682">
                  <c:v>1335</c:v>
                </c:pt>
                <c:pt idx="683">
                  <c:v>1336</c:v>
                </c:pt>
                <c:pt idx="684">
                  <c:v>1337</c:v>
                </c:pt>
                <c:pt idx="685">
                  <c:v>1338</c:v>
                </c:pt>
                <c:pt idx="686">
                  <c:v>1339</c:v>
                </c:pt>
                <c:pt idx="687">
                  <c:v>1340</c:v>
                </c:pt>
                <c:pt idx="688">
                  <c:v>1341</c:v>
                </c:pt>
                <c:pt idx="689">
                  <c:v>1342</c:v>
                </c:pt>
                <c:pt idx="690">
                  <c:v>1343</c:v>
                </c:pt>
                <c:pt idx="691">
                  <c:v>1344</c:v>
                </c:pt>
                <c:pt idx="692">
                  <c:v>1345</c:v>
                </c:pt>
                <c:pt idx="693">
                  <c:v>1346</c:v>
                </c:pt>
                <c:pt idx="694">
                  <c:v>1347</c:v>
                </c:pt>
                <c:pt idx="695">
                  <c:v>1348</c:v>
                </c:pt>
                <c:pt idx="696">
                  <c:v>1349</c:v>
                </c:pt>
                <c:pt idx="697">
                  <c:v>1350</c:v>
                </c:pt>
                <c:pt idx="698">
                  <c:v>1351</c:v>
                </c:pt>
                <c:pt idx="699">
                  <c:v>1352</c:v>
                </c:pt>
                <c:pt idx="700">
                  <c:v>1353</c:v>
                </c:pt>
                <c:pt idx="701">
                  <c:v>1354</c:v>
                </c:pt>
                <c:pt idx="702">
                  <c:v>1355</c:v>
                </c:pt>
                <c:pt idx="703">
                  <c:v>1356</c:v>
                </c:pt>
                <c:pt idx="704">
                  <c:v>1357</c:v>
                </c:pt>
                <c:pt idx="705">
                  <c:v>1358</c:v>
                </c:pt>
                <c:pt idx="706">
                  <c:v>1359</c:v>
                </c:pt>
                <c:pt idx="707">
                  <c:v>1360</c:v>
                </c:pt>
                <c:pt idx="708">
                  <c:v>1361</c:v>
                </c:pt>
                <c:pt idx="709">
                  <c:v>1362</c:v>
                </c:pt>
                <c:pt idx="710">
                  <c:v>1363</c:v>
                </c:pt>
                <c:pt idx="711">
                  <c:v>1364</c:v>
                </c:pt>
                <c:pt idx="712">
                  <c:v>1365</c:v>
                </c:pt>
                <c:pt idx="713">
                  <c:v>1366</c:v>
                </c:pt>
                <c:pt idx="714">
                  <c:v>1367</c:v>
                </c:pt>
                <c:pt idx="715">
                  <c:v>1368</c:v>
                </c:pt>
                <c:pt idx="716">
                  <c:v>1369</c:v>
                </c:pt>
                <c:pt idx="717">
                  <c:v>1369.1</c:v>
                </c:pt>
                <c:pt idx="718">
                  <c:v>1370</c:v>
                </c:pt>
                <c:pt idx="719">
                  <c:v>1370.07</c:v>
                </c:pt>
                <c:pt idx="720">
                  <c:v>1371</c:v>
                </c:pt>
                <c:pt idx="721">
                  <c:v>1372</c:v>
                </c:pt>
                <c:pt idx="722">
                  <c:v>1373</c:v>
                </c:pt>
                <c:pt idx="723">
                  <c:v>1374</c:v>
                </c:pt>
                <c:pt idx="724">
                  <c:v>1375</c:v>
                </c:pt>
                <c:pt idx="725">
                  <c:v>1376</c:v>
                </c:pt>
                <c:pt idx="726">
                  <c:v>1377</c:v>
                </c:pt>
                <c:pt idx="727">
                  <c:v>1378</c:v>
                </c:pt>
                <c:pt idx="728">
                  <c:v>1379</c:v>
                </c:pt>
                <c:pt idx="729">
                  <c:v>1380</c:v>
                </c:pt>
                <c:pt idx="730">
                  <c:v>1381</c:v>
                </c:pt>
                <c:pt idx="731">
                  <c:v>1382</c:v>
                </c:pt>
                <c:pt idx="732">
                  <c:v>1383</c:v>
                </c:pt>
                <c:pt idx="733">
                  <c:v>1384</c:v>
                </c:pt>
                <c:pt idx="734">
                  <c:v>1385</c:v>
                </c:pt>
                <c:pt idx="735">
                  <c:v>1386</c:v>
                </c:pt>
                <c:pt idx="736">
                  <c:v>1388</c:v>
                </c:pt>
                <c:pt idx="737">
                  <c:v>1389</c:v>
                </c:pt>
                <c:pt idx="738">
                  <c:v>1390</c:v>
                </c:pt>
                <c:pt idx="739">
                  <c:v>1391</c:v>
                </c:pt>
                <c:pt idx="740">
                  <c:v>1392</c:v>
                </c:pt>
                <c:pt idx="741">
                  <c:v>1393</c:v>
                </c:pt>
                <c:pt idx="742">
                  <c:v>1394</c:v>
                </c:pt>
                <c:pt idx="743">
                  <c:v>1395</c:v>
                </c:pt>
                <c:pt idx="744">
                  <c:v>1396</c:v>
                </c:pt>
                <c:pt idx="745">
                  <c:v>1397</c:v>
                </c:pt>
                <c:pt idx="746">
                  <c:v>1398</c:v>
                </c:pt>
                <c:pt idx="747">
                  <c:v>1400</c:v>
                </c:pt>
                <c:pt idx="748">
                  <c:v>1401</c:v>
                </c:pt>
                <c:pt idx="749">
                  <c:v>1402</c:v>
                </c:pt>
                <c:pt idx="750">
                  <c:v>1403</c:v>
                </c:pt>
                <c:pt idx="751">
                  <c:v>1404</c:v>
                </c:pt>
                <c:pt idx="752">
                  <c:v>1405</c:v>
                </c:pt>
                <c:pt idx="753">
                  <c:v>1407</c:v>
                </c:pt>
                <c:pt idx="754">
                  <c:v>1408</c:v>
                </c:pt>
                <c:pt idx="755">
                  <c:v>1409</c:v>
                </c:pt>
                <c:pt idx="756">
                  <c:v>1410</c:v>
                </c:pt>
                <c:pt idx="757">
                  <c:v>1411</c:v>
                </c:pt>
                <c:pt idx="758">
                  <c:v>1412</c:v>
                </c:pt>
                <c:pt idx="759">
                  <c:v>1413</c:v>
                </c:pt>
                <c:pt idx="760">
                  <c:v>1414</c:v>
                </c:pt>
                <c:pt idx="761">
                  <c:v>1415</c:v>
                </c:pt>
                <c:pt idx="762">
                  <c:v>1416</c:v>
                </c:pt>
                <c:pt idx="763">
                  <c:v>1417</c:v>
                </c:pt>
                <c:pt idx="764">
                  <c:v>1418</c:v>
                </c:pt>
                <c:pt idx="765">
                  <c:v>1419</c:v>
                </c:pt>
                <c:pt idx="766">
                  <c:v>1419.59</c:v>
                </c:pt>
                <c:pt idx="767">
                  <c:v>1420</c:v>
                </c:pt>
                <c:pt idx="768">
                  <c:v>1421</c:v>
                </c:pt>
                <c:pt idx="769">
                  <c:v>1423</c:v>
                </c:pt>
                <c:pt idx="770">
                  <c:v>1424</c:v>
                </c:pt>
                <c:pt idx="771">
                  <c:v>1425</c:v>
                </c:pt>
                <c:pt idx="772">
                  <c:v>1426</c:v>
                </c:pt>
                <c:pt idx="773">
                  <c:v>1427</c:v>
                </c:pt>
                <c:pt idx="774">
                  <c:v>1428</c:v>
                </c:pt>
                <c:pt idx="775">
                  <c:v>1429</c:v>
                </c:pt>
                <c:pt idx="776">
                  <c:v>1430</c:v>
                </c:pt>
                <c:pt idx="777">
                  <c:v>1431</c:v>
                </c:pt>
                <c:pt idx="778">
                  <c:v>1432</c:v>
                </c:pt>
                <c:pt idx="779">
                  <c:v>1434</c:v>
                </c:pt>
                <c:pt idx="780">
                  <c:v>1435</c:v>
                </c:pt>
                <c:pt idx="781">
                  <c:v>1436</c:v>
                </c:pt>
                <c:pt idx="782">
                  <c:v>1437</c:v>
                </c:pt>
                <c:pt idx="783">
                  <c:v>1438</c:v>
                </c:pt>
                <c:pt idx="784">
                  <c:v>1439</c:v>
                </c:pt>
                <c:pt idx="785">
                  <c:v>1440</c:v>
                </c:pt>
                <c:pt idx="786">
                  <c:v>1441</c:v>
                </c:pt>
                <c:pt idx="787">
                  <c:v>1442</c:v>
                </c:pt>
                <c:pt idx="788">
                  <c:v>1443</c:v>
                </c:pt>
                <c:pt idx="789">
                  <c:v>1444</c:v>
                </c:pt>
                <c:pt idx="790">
                  <c:v>1445</c:v>
                </c:pt>
                <c:pt idx="791">
                  <c:v>1447</c:v>
                </c:pt>
                <c:pt idx="792">
                  <c:v>1448</c:v>
                </c:pt>
                <c:pt idx="793">
                  <c:v>1449</c:v>
                </c:pt>
                <c:pt idx="794">
                  <c:v>1450</c:v>
                </c:pt>
                <c:pt idx="795">
                  <c:v>1451</c:v>
                </c:pt>
                <c:pt idx="796">
                  <c:v>1451.5</c:v>
                </c:pt>
                <c:pt idx="797">
                  <c:v>1452</c:v>
                </c:pt>
                <c:pt idx="798">
                  <c:v>1452.19</c:v>
                </c:pt>
                <c:pt idx="799">
                  <c:v>1452.55</c:v>
                </c:pt>
                <c:pt idx="800">
                  <c:v>1453</c:v>
                </c:pt>
                <c:pt idx="801">
                  <c:v>1454</c:v>
                </c:pt>
                <c:pt idx="802">
                  <c:v>1455</c:v>
                </c:pt>
                <c:pt idx="803">
                  <c:v>1457</c:v>
                </c:pt>
                <c:pt idx="804">
                  <c:v>1458</c:v>
                </c:pt>
                <c:pt idx="805">
                  <c:v>1459</c:v>
                </c:pt>
                <c:pt idx="806">
                  <c:v>1460</c:v>
                </c:pt>
                <c:pt idx="807">
                  <c:v>1462</c:v>
                </c:pt>
                <c:pt idx="808">
                  <c:v>1463</c:v>
                </c:pt>
                <c:pt idx="809">
                  <c:v>1464</c:v>
                </c:pt>
                <c:pt idx="810">
                  <c:v>1465</c:v>
                </c:pt>
                <c:pt idx="811">
                  <c:v>1466</c:v>
                </c:pt>
                <c:pt idx="812">
                  <c:v>1467</c:v>
                </c:pt>
                <c:pt idx="813">
                  <c:v>1468</c:v>
                </c:pt>
                <c:pt idx="814">
                  <c:v>1469</c:v>
                </c:pt>
                <c:pt idx="815">
                  <c:v>1470</c:v>
                </c:pt>
                <c:pt idx="816">
                  <c:v>1471</c:v>
                </c:pt>
                <c:pt idx="817">
                  <c:v>1473</c:v>
                </c:pt>
                <c:pt idx="818">
                  <c:v>1475</c:v>
                </c:pt>
                <c:pt idx="819">
                  <c:v>1476</c:v>
                </c:pt>
                <c:pt idx="820">
                  <c:v>1477</c:v>
                </c:pt>
                <c:pt idx="821">
                  <c:v>1478</c:v>
                </c:pt>
                <c:pt idx="822">
                  <c:v>1480</c:v>
                </c:pt>
                <c:pt idx="823">
                  <c:v>1482</c:v>
                </c:pt>
                <c:pt idx="824">
                  <c:v>1483</c:v>
                </c:pt>
                <c:pt idx="825">
                  <c:v>1484</c:v>
                </c:pt>
                <c:pt idx="826">
                  <c:v>1485</c:v>
                </c:pt>
                <c:pt idx="827">
                  <c:v>1486</c:v>
                </c:pt>
                <c:pt idx="828">
                  <c:v>1488</c:v>
                </c:pt>
                <c:pt idx="829">
                  <c:v>1489</c:v>
                </c:pt>
                <c:pt idx="830">
                  <c:v>1490</c:v>
                </c:pt>
                <c:pt idx="831">
                  <c:v>1491</c:v>
                </c:pt>
                <c:pt idx="832">
                  <c:v>1492</c:v>
                </c:pt>
                <c:pt idx="833">
                  <c:v>1493</c:v>
                </c:pt>
                <c:pt idx="834">
                  <c:v>1494</c:v>
                </c:pt>
                <c:pt idx="835">
                  <c:v>1495</c:v>
                </c:pt>
                <c:pt idx="836">
                  <c:v>1496</c:v>
                </c:pt>
                <c:pt idx="837">
                  <c:v>1498</c:v>
                </c:pt>
                <c:pt idx="838">
                  <c:v>1499</c:v>
                </c:pt>
                <c:pt idx="839">
                  <c:v>1500</c:v>
                </c:pt>
                <c:pt idx="840">
                  <c:v>1502</c:v>
                </c:pt>
                <c:pt idx="841">
                  <c:v>1503</c:v>
                </c:pt>
                <c:pt idx="842">
                  <c:v>1504</c:v>
                </c:pt>
                <c:pt idx="843">
                  <c:v>1505</c:v>
                </c:pt>
                <c:pt idx="844">
                  <c:v>1506</c:v>
                </c:pt>
                <c:pt idx="845">
                  <c:v>1507</c:v>
                </c:pt>
                <c:pt idx="846">
                  <c:v>1508</c:v>
                </c:pt>
                <c:pt idx="847">
                  <c:v>1510</c:v>
                </c:pt>
                <c:pt idx="848">
                  <c:v>1511</c:v>
                </c:pt>
                <c:pt idx="849">
                  <c:v>1512</c:v>
                </c:pt>
                <c:pt idx="850">
                  <c:v>1513</c:v>
                </c:pt>
                <c:pt idx="851">
                  <c:v>1515</c:v>
                </c:pt>
                <c:pt idx="852">
                  <c:v>1516</c:v>
                </c:pt>
                <c:pt idx="853">
                  <c:v>1517</c:v>
                </c:pt>
                <c:pt idx="854">
                  <c:v>1518</c:v>
                </c:pt>
                <c:pt idx="855">
                  <c:v>1519</c:v>
                </c:pt>
                <c:pt idx="856">
                  <c:v>1520</c:v>
                </c:pt>
                <c:pt idx="857">
                  <c:v>1521</c:v>
                </c:pt>
                <c:pt idx="858">
                  <c:v>1522</c:v>
                </c:pt>
                <c:pt idx="859">
                  <c:v>1523</c:v>
                </c:pt>
                <c:pt idx="860">
                  <c:v>1524</c:v>
                </c:pt>
                <c:pt idx="861">
                  <c:v>1525</c:v>
                </c:pt>
                <c:pt idx="862">
                  <c:v>1525.84</c:v>
                </c:pt>
                <c:pt idx="863">
                  <c:v>1527</c:v>
                </c:pt>
                <c:pt idx="864">
                  <c:v>1529</c:v>
                </c:pt>
                <c:pt idx="865">
                  <c:v>1530</c:v>
                </c:pt>
                <c:pt idx="866">
                  <c:v>1531</c:v>
                </c:pt>
                <c:pt idx="867">
                  <c:v>1532</c:v>
                </c:pt>
                <c:pt idx="868">
                  <c:v>1533</c:v>
                </c:pt>
                <c:pt idx="869">
                  <c:v>1535</c:v>
                </c:pt>
                <c:pt idx="870">
                  <c:v>1536</c:v>
                </c:pt>
                <c:pt idx="871">
                  <c:v>1537</c:v>
                </c:pt>
                <c:pt idx="872">
                  <c:v>1538</c:v>
                </c:pt>
                <c:pt idx="873">
                  <c:v>1539</c:v>
                </c:pt>
                <c:pt idx="874">
                  <c:v>1540</c:v>
                </c:pt>
                <c:pt idx="875">
                  <c:v>1541</c:v>
                </c:pt>
                <c:pt idx="876">
                  <c:v>1542</c:v>
                </c:pt>
                <c:pt idx="877">
                  <c:v>1542.14</c:v>
                </c:pt>
                <c:pt idx="878">
                  <c:v>1544</c:v>
                </c:pt>
                <c:pt idx="879">
                  <c:v>1545</c:v>
                </c:pt>
                <c:pt idx="880">
                  <c:v>1546</c:v>
                </c:pt>
                <c:pt idx="881">
                  <c:v>1547</c:v>
                </c:pt>
                <c:pt idx="882">
                  <c:v>1548</c:v>
                </c:pt>
                <c:pt idx="883">
                  <c:v>1548.3</c:v>
                </c:pt>
                <c:pt idx="884">
                  <c:v>1549</c:v>
                </c:pt>
                <c:pt idx="885">
                  <c:v>1550</c:v>
                </c:pt>
                <c:pt idx="886">
                  <c:v>1551</c:v>
                </c:pt>
                <c:pt idx="887">
                  <c:v>1552</c:v>
                </c:pt>
                <c:pt idx="888">
                  <c:v>1553</c:v>
                </c:pt>
                <c:pt idx="889">
                  <c:v>1554</c:v>
                </c:pt>
                <c:pt idx="890">
                  <c:v>1554.3</c:v>
                </c:pt>
                <c:pt idx="891">
                  <c:v>1555</c:v>
                </c:pt>
                <c:pt idx="892">
                  <c:v>1556</c:v>
                </c:pt>
                <c:pt idx="893">
                  <c:v>1557</c:v>
                </c:pt>
                <c:pt idx="894">
                  <c:v>1558</c:v>
                </c:pt>
                <c:pt idx="895">
                  <c:v>1558.67</c:v>
                </c:pt>
                <c:pt idx="896">
                  <c:v>1559</c:v>
                </c:pt>
                <c:pt idx="897">
                  <c:v>1560</c:v>
                </c:pt>
                <c:pt idx="898">
                  <c:v>1561</c:v>
                </c:pt>
                <c:pt idx="899">
                  <c:v>1562</c:v>
                </c:pt>
                <c:pt idx="900">
                  <c:v>1563</c:v>
                </c:pt>
                <c:pt idx="901">
                  <c:v>1563.05</c:v>
                </c:pt>
                <c:pt idx="902">
                  <c:v>1564</c:v>
                </c:pt>
                <c:pt idx="903">
                  <c:v>1565</c:v>
                </c:pt>
                <c:pt idx="904">
                  <c:v>1566</c:v>
                </c:pt>
                <c:pt idx="905">
                  <c:v>1567</c:v>
                </c:pt>
                <c:pt idx="906">
                  <c:v>1567.2</c:v>
                </c:pt>
                <c:pt idx="907">
                  <c:v>1568</c:v>
                </c:pt>
                <c:pt idx="908">
                  <c:v>1569</c:v>
                </c:pt>
                <c:pt idx="909">
                  <c:v>1570</c:v>
                </c:pt>
                <c:pt idx="910">
                  <c:v>1571</c:v>
                </c:pt>
                <c:pt idx="911">
                  <c:v>1573</c:v>
                </c:pt>
                <c:pt idx="912">
                  <c:v>1574</c:v>
                </c:pt>
                <c:pt idx="913">
                  <c:v>1575</c:v>
                </c:pt>
                <c:pt idx="914">
                  <c:v>1576</c:v>
                </c:pt>
                <c:pt idx="915">
                  <c:v>1577</c:v>
                </c:pt>
                <c:pt idx="916">
                  <c:v>1578</c:v>
                </c:pt>
                <c:pt idx="917">
                  <c:v>1580</c:v>
                </c:pt>
                <c:pt idx="918">
                  <c:v>1581</c:v>
                </c:pt>
                <c:pt idx="919">
                  <c:v>1583</c:v>
                </c:pt>
                <c:pt idx="920">
                  <c:v>1584</c:v>
                </c:pt>
                <c:pt idx="921">
                  <c:v>1584.01</c:v>
                </c:pt>
                <c:pt idx="922">
                  <c:v>1585</c:v>
                </c:pt>
                <c:pt idx="923">
                  <c:v>1586</c:v>
                </c:pt>
                <c:pt idx="924">
                  <c:v>1587</c:v>
                </c:pt>
                <c:pt idx="925">
                  <c:v>1588</c:v>
                </c:pt>
                <c:pt idx="926">
                  <c:v>1589</c:v>
                </c:pt>
                <c:pt idx="927">
                  <c:v>1590</c:v>
                </c:pt>
                <c:pt idx="928">
                  <c:v>1591</c:v>
                </c:pt>
                <c:pt idx="929">
                  <c:v>1592</c:v>
                </c:pt>
                <c:pt idx="930">
                  <c:v>1593</c:v>
                </c:pt>
                <c:pt idx="931">
                  <c:v>1594</c:v>
                </c:pt>
                <c:pt idx="932">
                  <c:v>1595</c:v>
                </c:pt>
                <c:pt idx="933">
                  <c:v>1596</c:v>
                </c:pt>
                <c:pt idx="934">
                  <c:v>1597</c:v>
                </c:pt>
                <c:pt idx="935">
                  <c:v>1599</c:v>
                </c:pt>
                <c:pt idx="936">
                  <c:v>1600</c:v>
                </c:pt>
                <c:pt idx="937">
                  <c:v>1601</c:v>
                </c:pt>
                <c:pt idx="938">
                  <c:v>1602</c:v>
                </c:pt>
                <c:pt idx="939">
                  <c:v>1603</c:v>
                </c:pt>
                <c:pt idx="940">
                  <c:v>1604</c:v>
                </c:pt>
                <c:pt idx="941">
                  <c:v>1605</c:v>
                </c:pt>
                <c:pt idx="942">
                  <c:v>1606</c:v>
                </c:pt>
                <c:pt idx="943">
                  <c:v>1607</c:v>
                </c:pt>
                <c:pt idx="944">
                  <c:v>1608</c:v>
                </c:pt>
                <c:pt idx="945">
                  <c:v>1609</c:v>
                </c:pt>
                <c:pt idx="946">
                  <c:v>1610</c:v>
                </c:pt>
                <c:pt idx="947">
                  <c:v>1611</c:v>
                </c:pt>
                <c:pt idx="948">
                  <c:v>1612</c:v>
                </c:pt>
                <c:pt idx="949">
                  <c:v>1613</c:v>
                </c:pt>
                <c:pt idx="950">
                  <c:v>1614</c:v>
                </c:pt>
                <c:pt idx="951">
                  <c:v>1615</c:v>
                </c:pt>
                <c:pt idx="952">
                  <c:v>1616</c:v>
                </c:pt>
                <c:pt idx="953">
                  <c:v>1617</c:v>
                </c:pt>
                <c:pt idx="954">
                  <c:v>1618</c:v>
                </c:pt>
                <c:pt idx="955">
                  <c:v>1620</c:v>
                </c:pt>
                <c:pt idx="956">
                  <c:v>1621</c:v>
                </c:pt>
                <c:pt idx="957">
                  <c:v>1622</c:v>
                </c:pt>
                <c:pt idx="958">
                  <c:v>1623</c:v>
                </c:pt>
                <c:pt idx="959">
                  <c:v>1623.29</c:v>
                </c:pt>
                <c:pt idx="960">
                  <c:v>1625</c:v>
                </c:pt>
                <c:pt idx="961">
                  <c:v>1626</c:v>
                </c:pt>
                <c:pt idx="962">
                  <c:v>1626.6</c:v>
                </c:pt>
                <c:pt idx="963">
                  <c:v>1627.86</c:v>
                </c:pt>
                <c:pt idx="964">
                  <c:v>1628</c:v>
                </c:pt>
                <c:pt idx="965">
                  <c:v>1629</c:v>
                </c:pt>
                <c:pt idx="966">
                  <c:v>1630</c:v>
                </c:pt>
                <c:pt idx="967">
                  <c:v>1631</c:v>
                </c:pt>
                <c:pt idx="968">
                  <c:v>1632</c:v>
                </c:pt>
                <c:pt idx="969">
                  <c:v>1633</c:v>
                </c:pt>
                <c:pt idx="970">
                  <c:v>1634</c:v>
                </c:pt>
                <c:pt idx="971">
                  <c:v>1635</c:v>
                </c:pt>
                <c:pt idx="972">
                  <c:v>1636</c:v>
                </c:pt>
                <c:pt idx="973">
                  <c:v>1637</c:v>
                </c:pt>
                <c:pt idx="974">
                  <c:v>1639</c:v>
                </c:pt>
                <c:pt idx="975">
                  <c:v>1640</c:v>
                </c:pt>
                <c:pt idx="976">
                  <c:v>1641</c:v>
                </c:pt>
                <c:pt idx="977">
                  <c:v>1642</c:v>
                </c:pt>
                <c:pt idx="978">
                  <c:v>1643</c:v>
                </c:pt>
                <c:pt idx="979">
                  <c:v>1644</c:v>
                </c:pt>
                <c:pt idx="980">
                  <c:v>1645</c:v>
                </c:pt>
                <c:pt idx="981">
                  <c:v>1646</c:v>
                </c:pt>
                <c:pt idx="982">
                  <c:v>1648</c:v>
                </c:pt>
                <c:pt idx="983">
                  <c:v>1649</c:v>
                </c:pt>
                <c:pt idx="984">
                  <c:v>1650</c:v>
                </c:pt>
                <c:pt idx="985">
                  <c:v>1651</c:v>
                </c:pt>
                <c:pt idx="986">
                  <c:v>1652</c:v>
                </c:pt>
                <c:pt idx="987">
                  <c:v>1652.5</c:v>
                </c:pt>
                <c:pt idx="988">
                  <c:v>1653</c:v>
                </c:pt>
                <c:pt idx="989">
                  <c:v>1654</c:v>
                </c:pt>
                <c:pt idx="990">
                  <c:v>1655</c:v>
                </c:pt>
                <c:pt idx="991">
                  <c:v>1656</c:v>
                </c:pt>
                <c:pt idx="992">
                  <c:v>1659</c:v>
                </c:pt>
                <c:pt idx="993">
                  <c:v>1660</c:v>
                </c:pt>
                <c:pt idx="994">
                  <c:v>1660.4</c:v>
                </c:pt>
                <c:pt idx="995">
                  <c:v>1662</c:v>
                </c:pt>
                <c:pt idx="996">
                  <c:v>1664</c:v>
                </c:pt>
                <c:pt idx="997">
                  <c:v>1665</c:v>
                </c:pt>
                <c:pt idx="998">
                  <c:v>1666</c:v>
                </c:pt>
                <c:pt idx="999">
                  <c:v>1667</c:v>
                </c:pt>
                <c:pt idx="1000">
                  <c:v>1668</c:v>
                </c:pt>
                <c:pt idx="1001">
                  <c:v>1669</c:v>
                </c:pt>
                <c:pt idx="1002">
                  <c:v>1670</c:v>
                </c:pt>
                <c:pt idx="1003">
                  <c:v>1672</c:v>
                </c:pt>
                <c:pt idx="1004">
                  <c:v>1673</c:v>
                </c:pt>
                <c:pt idx="1005">
                  <c:v>1674</c:v>
                </c:pt>
                <c:pt idx="1006">
                  <c:v>1675</c:v>
                </c:pt>
                <c:pt idx="1007">
                  <c:v>1676</c:v>
                </c:pt>
                <c:pt idx="1008">
                  <c:v>1677</c:v>
                </c:pt>
                <c:pt idx="1009">
                  <c:v>1678</c:v>
                </c:pt>
                <c:pt idx="1010">
                  <c:v>1679</c:v>
                </c:pt>
                <c:pt idx="1011">
                  <c:v>1680</c:v>
                </c:pt>
                <c:pt idx="1012">
                  <c:v>1681</c:v>
                </c:pt>
                <c:pt idx="1013">
                  <c:v>1682</c:v>
                </c:pt>
                <c:pt idx="1014">
                  <c:v>1683</c:v>
                </c:pt>
                <c:pt idx="1015">
                  <c:v>1684</c:v>
                </c:pt>
                <c:pt idx="1016">
                  <c:v>1685</c:v>
                </c:pt>
                <c:pt idx="1017">
                  <c:v>1686</c:v>
                </c:pt>
                <c:pt idx="1018">
                  <c:v>1687</c:v>
                </c:pt>
                <c:pt idx="1019">
                  <c:v>1688</c:v>
                </c:pt>
                <c:pt idx="1020">
                  <c:v>1688.12</c:v>
                </c:pt>
                <c:pt idx="1021">
                  <c:v>1689</c:v>
                </c:pt>
                <c:pt idx="1022">
                  <c:v>1689.28</c:v>
                </c:pt>
                <c:pt idx="1023">
                  <c:v>1690</c:v>
                </c:pt>
                <c:pt idx="1024">
                  <c:v>1691</c:v>
                </c:pt>
                <c:pt idx="1025">
                  <c:v>1691.2</c:v>
                </c:pt>
                <c:pt idx="1026">
                  <c:v>1692</c:v>
                </c:pt>
                <c:pt idx="1027">
                  <c:v>1693</c:v>
                </c:pt>
                <c:pt idx="1028">
                  <c:v>1694</c:v>
                </c:pt>
                <c:pt idx="1029">
                  <c:v>1695</c:v>
                </c:pt>
                <c:pt idx="1030">
                  <c:v>1697</c:v>
                </c:pt>
                <c:pt idx="1031">
                  <c:v>1698</c:v>
                </c:pt>
                <c:pt idx="1032">
                  <c:v>1699</c:v>
                </c:pt>
                <c:pt idx="1033">
                  <c:v>1700</c:v>
                </c:pt>
                <c:pt idx="1034">
                  <c:v>1701</c:v>
                </c:pt>
                <c:pt idx="1035">
                  <c:v>1702</c:v>
                </c:pt>
                <c:pt idx="1036">
                  <c:v>1703</c:v>
                </c:pt>
                <c:pt idx="1037">
                  <c:v>1704</c:v>
                </c:pt>
                <c:pt idx="1038">
                  <c:v>1705</c:v>
                </c:pt>
                <c:pt idx="1039">
                  <c:v>1706</c:v>
                </c:pt>
                <c:pt idx="1040">
                  <c:v>1707</c:v>
                </c:pt>
                <c:pt idx="1041">
                  <c:v>1708</c:v>
                </c:pt>
                <c:pt idx="1042">
                  <c:v>1709</c:v>
                </c:pt>
                <c:pt idx="1043">
                  <c:v>1710</c:v>
                </c:pt>
                <c:pt idx="1044">
                  <c:v>1711</c:v>
                </c:pt>
                <c:pt idx="1045">
                  <c:v>1712</c:v>
                </c:pt>
                <c:pt idx="1046">
                  <c:v>1713</c:v>
                </c:pt>
                <c:pt idx="1047">
                  <c:v>1715</c:v>
                </c:pt>
                <c:pt idx="1048">
                  <c:v>1716</c:v>
                </c:pt>
                <c:pt idx="1049">
                  <c:v>1717</c:v>
                </c:pt>
                <c:pt idx="1050">
                  <c:v>1718</c:v>
                </c:pt>
                <c:pt idx="1051">
                  <c:v>1719</c:v>
                </c:pt>
                <c:pt idx="1052">
                  <c:v>1719.3</c:v>
                </c:pt>
                <c:pt idx="1053">
                  <c:v>1720</c:v>
                </c:pt>
                <c:pt idx="1054">
                  <c:v>1721</c:v>
                </c:pt>
                <c:pt idx="1055">
                  <c:v>1722</c:v>
                </c:pt>
                <c:pt idx="1056">
                  <c:v>1723</c:v>
                </c:pt>
                <c:pt idx="1057">
                  <c:v>1724</c:v>
                </c:pt>
                <c:pt idx="1058">
                  <c:v>1725</c:v>
                </c:pt>
                <c:pt idx="1059">
                  <c:v>1726</c:v>
                </c:pt>
                <c:pt idx="1060">
                  <c:v>1728</c:v>
                </c:pt>
                <c:pt idx="1061">
                  <c:v>1730</c:v>
                </c:pt>
                <c:pt idx="1062">
                  <c:v>1731</c:v>
                </c:pt>
                <c:pt idx="1063">
                  <c:v>1732</c:v>
                </c:pt>
                <c:pt idx="1064">
                  <c:v>1732.46</c:v>
                </c:pt>
                <c:pt idx="1065">
                  <c:v>1733</c:v>
                </c:pt>
                <c:pt idx="1066">
                  <c:v>1733.5</c:v>
                </c:pt>
                <c:pt idx="1067">
                  <c:v>1734</c:v>
                </c:pt>
                <c:pt idx="1068">
                  <c:v>1735</c:v>
                </c:pt>
                <c:pt idx="1069">
                  <c:v>1736</c:v>
                </c:pt>
                <c:pt idx="1070">
                  <c:v>1737</c:v>
                </c:pt>
                <c:pt idx="1071">
                  <c:v>1738</c:v>
                </c:pt>
                <c:pt idx="1072">
                  <c:v>1739</c:v>
                </c:pt>
                <c:pt idx="1073">
                  <c:v>1740</c:v>
                </c:pt>
                <c:pt idx="1074">
                  <c:v>1741</c:v>
                </c:pt>
                <c:pt idx="1075">
                  <c:v>1743</c:v>
                </c:pt>
                <c:pt idx="1076">
                  <c:v>1744</c:v>
                </c:pt>
                <c:pt idx="1077">
                  <c:v>1745</c:v>
                </c:pt>
                <c:pt idx="1078">
                  <c:v>1746</c:v>
                </c:pt>
                <c:pt idx="1079">
                  <c:v>1747</c:v>
                </c:pt>
                <c:pt idx="1080">
                  <c:v>1748</c:v>
                </c:pt>
                <c:pt idx="1081">
                  <c:v>1749</c:v>
                </c:pt>
                <c:pt idx="1082">
                  <c:v>1750</c:v>
                </c:pt>
                <c:pt idx="1083">
                  <c:v>1751</c:v>
                </c:pt>
                <c:pt idx="1084">
                  <c:v>1752</c:v>
                </c:pt>
                <c:pt idx="1085">
                  <c:v>1752.12</c:v>
                </c:pt>
                <c:pt idx="1086">
                  <c:v>1753</c:v>
                </c:pt>
                <c:pt idx="1087">
                  <c:v>1754</c:v>
                </c:pt>
                <c:pt idx="1088">
                  <c:v>1755</c:v>
                </c:pt>
                <c:pt idx="1089">
                  <c:v>1756</c:v>
                </c:pt>
                <c:pt idx="1090">
                  <c:v>1757</c:v>
                </c:pt>
                <c:pt idx="1091">
                  <c:v>1758</c:v>
                </c:pt>
                <c:pt idx="1092">
                  <c:v>1760</c:v>
                </c:pt>
                <c:pt idx="1093">
                  <c:v>1761</c:v>
                </c:pt>
                <c:pt idx="1094">
                  <c:v>1762</c:v>
                </c:pt>
                <c:pt idx="1095">
                  <c:v>1763</c:v>
                </c:pt>
                <c:pt idx="1096">
                  <c:v>1763.25</c:v>
                </c:pt>
                <c:pt idx="1097">
                  <c:v>1765</c:v>
                </c:pt>
                <c:pt idx="1098">
                  <c:v>1766</c:v>
                </c:pt>
                <c:pt idx="1099">
                  <c:v>1767</c:v>
                </c:pt>
                <c:pt idx="1100">
                  <c:v>1768</c:v>
                </c:pt>
                <c:pt idx="1101">
                  <c:v>1769</c:v>
                </c:pt>
                <c:pt idx="1102">
                  <c:v>1770</c:v>
                </c:pt>
                <c:pt idx="1103">
                  <c:v>1775</c:v>
                </c:pt>
                <c:pt idx="1104">
                  <c:v>1776</c:v>
                </c:pt>
                <c:pt idx="1105">
                  <c:v>1776.42</c:v>
                </c:pt>
                <c:pt idx="1106">
                  <c:v>1777</c:v>
                </c:pt>
                <c:pt idx="1107">
                  <c:v>1777.26</c:v>
                </c:pt>
                <c:pt idx="1108">
                  <c:v>1778</c:v>
                </c:pt>
                <c:pt idx="1109">
                  <c:v>1779</c:v>
                </c:pt>
                <c:pt idx="1110">
                  <c:v>1780</c:v>
                </c:pt>
                <c:pt idx="1111">
                  <c:v>1783</c:v>
                </c:pt>
                <c:pt idx="1112">
                  <c:v>1785</c:v>
                </c:pt>
                <c:pt idx="1113">
                  <c:v>1786</c:v>
                </c:pt>
                <c:pt idx="1114">
                  <c:v>1787</c:v>
                </c:pt>
                <c:pt idx="1115">
                  <c:v>1788</c:v>
                </c:pt>
                <c:pt idx="1116">
                  <c:v>1789</c:v>
                </c:pt>
                <c:pt idx="1117">
                  <c:v>1790</c:v>
                </c:pt>
                <c:pt idx="1118">
                  <c:v>1792</c:v>
                </c:pt>
                <c:pt idx="1119">
                  <c:v>1793</c:v>
                </c:pt>
                <c:pt idx="1120">
                  <c:v>1795</c:v>
                </c:pt>
                <c:pt idx="1121">
                  <c:v>1797</c:v>
                </c:pt>
                <c:pt idx="1122">
                  <c:v>1798</c:v>
                </c:pt>
                <c:pt idx="1123">
                  <c:v>1799</c:v>
                </c:pt>
                <c:pt idx="1124">
                  <c:v>1800</c:v>
                </c:pt>
                <c:pt idx="1125">
                  <c:v>1801</c:v>
                </c:pt>
                <c:pt idx="1126">
                  <c:v>1804</c:v>
                </c:pt>
                <c:pt idx="1127">
                  <c:v>1805</c:v>
                </c:pt>
                <c:pt idx="1128">
                  <c:v>1806</c:v>
                </c:pt>
                <c:pt idx="1129">
                  <c:v>1808</c:v>
                </c:pt>
                <c:pt idx="1130">
                  <c:v>1810</c:v>
                </c:pt>
                <c:pt idx="1131">
                  <c:v>1814</c:v>
                </c:pt>
                <c:pt idx="1132">
                  <c:v>1815</c:v>
                </c:pt>
                <c:pt idx="1133">
                  <c:v>1816</c:v>
                </c:pt>
                <c:pt idx="1134">
                  <c:v>1817</c:v>
                </c:pt>
                <c:pt idx="1135">
                  <c:v>1818</c:v>
                </c:pt>
                <c:pt idx="1136">
                  <c:v>1819</c:v>
                </c:pt>
                <c:pt idx="1137">
                  <c:v>1819.18</c:v>
                </c:pt>
                <c:pt idx="1138">
                  <c:v>1820</c:v>
                </c:pt>
                <c:pt idx="1139">
                  <c:v>1823</c:v>
                </c:pt>
                <c:pt idx="1140">
                  <c:v>1824</c:v>
                </c:pt>
                <c:pt idx="1141">
                  <c:v>1825</c:v>
                </c:pt>
                <c:pt idx="1142">
                  <c:v>1826</c:v>
                </c:pt>
                <c:pt idx="1143">
                  <c:v>1827</c:v>
                </c:pt>
                <c:pt idx="1144">
                  <c:v>1828</c:v>
                </c:pt>
                <c:pt idx="1145">
                  <c:v>1829</c:v>
                </c:pt>
                <c:pt idx="1146">
                  <c:v>1830</c:v>
                </c:pt>
                <c:pt idx="1147">
                  <c:v>1831</c:v>
                </c:pt>
                <c:pt idx="1148">
                  <c:v>1832</c:v>
                </c:pt>
                <c:pt idx="1149">
                  <c:v>1835</c:v>
                </c:pt>
                <c:pt idx="1150">
                  <c:v>1836</c:v>
                </c:pt>
                <c:pt idx="1151">
                  <c:v>1837</c:v>
                </c:pt>
                <c:pt idx="1152">
                  <c:v>1839</c:v>
                </c:pt>
                <c:pt idx="1153">
                  <c:v>1840</c:v>
                </c:pt>
                <c:pt idx="1154">
                  <c:v>1842</c:v>
                </c:pt>
                <c:pt idx="1155">
                  <c:v>1843</c:v>
                </c:pt>
                <c:pt idx="1156">
                  <c:v>1844</c:v>
                </c:pt>
                <c:pt idx="1157">
                  <c:v>1845</c:v>
                </c:pt>
                <c:pt idx="1158">
                  <c:v>1846</c:v>
                </c:pt>
                <c:pt idx="1159">
                  <c:v>1847</c:v>
                </c:pt>
                <c:pt idx="1160">
                  <c:v>1850</c:v>
                </c:pt>
                <c:pt idx="1161">
                  <c:v>1852</c:v>
                </c:pt>
                <c:pt idx="1162">
                  <c:v>1853</c:v>
                </c:pt>
                <c:pt idx="1163">
                  <c:v>1855</c:v>
                </c:pt>
                <c:pt idx="1164">
                  <c:v>1856</c:v>
                </c:pt>
                <c:pt idx="1165">
                  <c:v>1857</c:v>
                </c:pt>
                <c:pt idx="1166">
                  <c:v>1858</c:v>
                </c:pt>
                <c:pt idx="1167">
                  <c:v>1859</c:v>
                </c:pt>
                <c:pt idx="1168">
                  <c:v>1860</c:v>
                </c:pt>
                <c:pt idx="1169">
                  <c:v>1861</c:v>
                </c:pt>
                <c:pt idx="1170">
                  <c:v>1862</c:v>
                </c:pt>
                <c:pt idx="1171">
                  <c:v>1863</c:v>
                </c:pt>
                <c:pt idx="1172">
                  <c:v>1864</c:v>
                </c:pt>
                <c:pt idx="1173">
                  <c:v>1865</c:v>
                </c:pt>
                <c:pt idx="1174">
                  <c:v>1866</c:v>
                </c:pt>
                <c:pt idx="1175">
                  <c:v>1867</c:v>
                </c:pt>
                <c:pt idx="1176">
                  <c:v>1868</c:v>
                </c:pt>
                <c:pt idx="1177">
                  <c:v>1870</c:v>
                </c:pt>
                <c:pt idx="1178">
                  <c:v>1872</c:v>
                </c:pt>
                <c:pt idx="1179">
                  <c:v>1874</c:v>
                </c:pt>
                <c:pt idx="1180">
                  <c:v>1875</c:v>
                </c:pt>
                <c:pt idx="1181">
                  <c:v>1876</c:v>
                </c:pt>
                <c:pt idx="1182">
                  <c:v>1877</c:v>
                </c:pt>
                <c:pt idx="1183">
                  <c:v>1879</c:v>
                </c:pt>
                <c:pt idx="1184">
                  <c:v>1880</c:v>
                </c:pt>
                <c:pt idx="1185">
                  <c:v>1881</c:v>
                </c:pt>
                <c:pt idx="1186">
                  <c:v>1884</c:v>
                </c:pt>
                <c:pt idx="1187">
                  <c:v>1885</c:v>
                </c:pt>
                <c:pt idx="1188">
                  <c:v>1886</c:v>
                </c:pt>
                <c:pt idx="1189">
                  <c:v>1888</c:v>
                </c:pt>
                <c:pt idx="1190">
                  <c:v>1890</c:v>
                </c:pt>
                <c:pt idx="1191">
                  <c:v>1891</c:v>
                </c:pt>
                <c:pt idx="1192">
                  <c:v>1892</c:v>
                </c:pt>
                <c:pt idx="1193">
                  <c:v>1893</c:v>
                </c:pt>
                <c:pt idx="1194">
                  <c:v>1894</c:v>
                </c:pt>
                <c:pt idx="1195">
                  <c:v>1896</c:v>
                </c:pt>
                <c:pt idx="1196">
                  <c:v>1897</c:v>
                </c:pt>
                <c:pt idx="1197">
                  <c:v>1900</c:v>
                </c:pt>
                <c:pt idx="1198">
                  <c:v>1901</c:v>
                </c:pt>
                <c:pt idx="1199">
                  <c:v>1902</c:v>
                </c:pt>
                <c:pt idx="1200">
                  <c:v>1903</c:v>
                </c:pt>
                <c:pt idx="1201">
                  <c:v>1904</c:v>
                </c:pt>
                <c:pt idx="1202">
                  <c:v>1905</c:v>
                </c:pt>
                <c:pt idx="1203">
                  <c:v>1907</c:v>
                </c:pt>
                <c:pt idx="1204">
                  <c:v>1909</c:v>
                </c:pt>
                <c:pt idx="1205">
                  <c:v>1910</c:v>
                </c:pt>
                <c:pt idx="1206">
                  <c:v>1914</c:v>
                </c:pt>
                <c:pt idx="1207">
                  <c:v>1915</c:v>
                </c:pt>
                <c:pt idx="1208">
                  <c:v>1916</c:v>
                </c:pt>
                <c:pt idx="1209">
                  <c:v>1917</c:v>
                </c:pt>
                <c:pt idx="1210">
                  <c:v>1918</c:v>
                </c:pt>
                <c:pt idx="1211">
                  <c:v>1919</c:v>
                </c:pt>
                <c:pt idx="1212">
                  <c:v>1920</c:v>
                </c:pt>
                <c:pt idx="1213">
                  <c:v>1921</c:v>
                </c:pt>
                <c:pt idx="1214">
                  <c:v>1922</c:v>
                </c:pt>
                <c:pt idx="1215">
                  <c:v>1925</c:v>
                </c:pt>
                <c:pt idx="1216">
                  <c:v>1929</c:v>
                </c:pt>
                <c:pt idx="1217">
                  <c:v>1930</c:v>
                </c:pt>
                <c:pt idx="1218">
                  <c:v>1932</c:v>
                </c:pt>
                <c:pt idx="1219">
                  <c:v>1932.47</c:v>
                </c:pt>
                <c:pt idx="1220">
                  <c:v>1933</c:v>
                </c:pt>
                <c:pt idx="1221">
                  <c:v>1934</c:v>
                </c:pt>
                <c:pt idx="1222">
                  <c:v>1935</c:v>
                </c:pt>
                <c:pt idx="1223">
                  <c:v>1936</c:v>
                </c:pt>
                <c:pt idx="1224">
                  <c:v>1937</c:v>
                </c:pt>
                <c:pt idx="1225">
                  <c:v>1938</c:v>
                </c:pt>
                <c:pt idx="1226">
                  <c:v>1939</c:v>
                </c:pt>
                <c:pt idx="1227">
                  <c:v>1940</c:v>
                </c:pt>
                <c:pt idx="1228">
                  <c:v>1942</c:v>
                </c:pt>
                <c:pt idx="1229">
                  <c:v>1945</c:v>
                </c:pt>
                <c:pt idx="1230">
                  <c:v>1948</c:v>
                </c:pt>
                <c:pt idx="1231">
                  <c:v>1949</c:v>
                </c:pt>
                <c:pt idx="1232">
                  <c:v>1950</c:v>
                </c:pt>
                <c:pt idx="1233">
                  <c:v>1950.2</c:v>
                </c:pt>
                <c:pt idx="1234">
                  <c:v>1960</c:v>
                </c:pt>
                <c:pt idx="1235">
                  <c:v>1962</c:v>
                </c:pt>
                <c:pt idx="1236">
                  <c:v>1965</c:v>
                </c:pt>
                <c:pt idx="1237">
                  <c:v>1970</c:v>
                </c:pt>
                <c:pt idx="1238">
                  <c:v>1974</c:v>
                </c:pt>
                <c:pt idx="1239">
                  <c:v>1975</c:v>
                </c:pt>
                <c:pt idx="1240">
                  <c:v>1976</c:v>
                </c:pt>
                <c:pt idx="1241">
                  <c:v>1980</c:v>
                </c:pt>
                <c:pt idx="1242">
                  <c:v>1981</c:v>
                </c:pt>
                <c:pt idx="1243">
                  <c:v>1984</c:v>
                </c:pt>
                <c:pt idx="1244">
                  <c:v>1985</c:v>
                </c:pt>
                <c:pt idx="1245">
                  <c:v>1987</c:v>
                </c:pt>
                <c:pt idx="1246">
                  <c:v>1989</c:v>
                </c:pt>
                <c:pt idx="1247">
                  <c:v>1990</c:v>
                </c:pt>
                <c:pt idx="1248">
                  <c:v>1991</c:v>
                </c:pt>
                <c:pt idx="1249">
                  <c:v>1995</c:v>
                </c:pt>
                <c:pt idx="1250">
                  <c:v>1996</c:v>
                </c:pt>
                <c:pt idx="1251">
                  <c:v>1998</c:v>
                </c:pt>
                <c:pt idx="1252">
                  <c:v>1999</c:v>
                </c:pt>
                <c:pt idx="1253">
                  <c:v>2000</c:v>
                </c:pt>
                <c:pt idx="1254">
                  <c:v>2002</c:v>
                </c:pt>
                <c:pt idx="1255">
                  <c:v>2003</c:v>
                </c:pt>
                <c:pt idx="1256">
                  <c:v>2005</c:v>
                </c:pt>
                <c:pt idx="1257">
                  <c:v>2006</c:v>
                </c:pt>
                <c:pt idx="1258">
                  <c:v>2006.8</c:v>
                </c:pt>
                <c:pt idx="1259">
                  <c:v>2008</c:v>
                </c:pt>
                <c:pt idx="1260">
                  <c:v>2010</c:v>
                </c:pt>
                <c:pt idx="1261">
                  <c:v>2015</c:v>
                </c:pt>
                <c:pt idx="1262">
                  <c:v>2017</c:v>
                </c:pt>
                <c:pt idx="1263">
                  <c:v>2019</c:v>
                </c:pt>
                <c:pt idx="1264">
                  <c:v>2020</c:v>
                </c:pt>
                <c:pt idx="1265">
                  <c:v>2023</c:v>
                </c:pt>
                <c:pt idx="1266">
                  <c:v>2023.71</c:v>
                </c:pt>
                <c:pt idx="1267">
                  <c:v>2024</c:v>
                </c:pt>
                <c:pt idx="1268">
                  <c:v>2025</c:v>
                </c:pt>
                <c:pt idx="1269">
                  <c:v>2026</c:v>
                </c:pt>
                <c:pt idx="1270">
                  <c:v>2028</c:v>
                </c:pt>
                <c:pt idx="1271">
                  <c:v>2030</c:v>
                </c:pt>
                <c:pt idx="1272">
                  <c:v>2031</c:v>
                </c:pt>
                <c:pt idx="1273">
                  <c:v>2035</c:v>
                </c:pt>
                <c:pt idx="1274">
                  <c:v>2039</c:v>
                </c:pt>
                <c:pt idx="1275">
                  <c:v>2040</c:v>
                </c:pt>
                <c:pt idx="1276">
                  <c:v>2041</c:v>
                </c:pt>
                <c:pt idx="1277">
                  <c:v>2043</c:v>
                </c:pt>
                <c:pt idx="1278">
                  <c:v>2045</c:v>
                </c:pt>
                <c:pt idx="1279">
                  <c:v>2047</c:v>
                </c:pt>
                <c:pt idx="1280">
                  <c:v>2048</c:v>
                </c:pt>
                <c:pt idx="1281">
                  <c:v>2050</c:v>
                </c:pt>
                <c:pt idx="1282">
                  <c:v>2051</c:v>
                </c:pt>
                <c:pt idx="1283">
                  <c:v>2059</c:v>
                </c:pt>
                <c:pt idx="1284">
                  <c:v>2060</c:v>
                </c:pt>
                <c:pt idx="1285">
                  <c:v>2061</c:v>
                </c:pt>
                <c:pt idx="1286">
                  <c:v>2062</c:v>
                </c:pt>
                <c:pt idx="1287">
                  <c:v>2064</c:v>
                </c:pt>
                <c:pt idx="1288">
                  <c:v>2065</c:v>
                </c:pt>
                <c:pt idx="1289">
                  <c:v>2070</c:v>
                </c:pt>
                <c:pt idx="1290">
                  <c:v>2072</c:v>
                </c:pt>
                <c:pt idx="1291">
                  <c:v>2075</c:v>
                </c:pt>
                <c:pt idx="1292">
                  <c:v>2077</c:v>
                </c:pt>
                <c:pt idx="1293">
                  <c:v>2079</c:v>
                </c:pt>
                <c:pt idx="1294">
                  <c:v>2080</c:v>
                </c:pt>
                <c:pt idx="1295">
                  <c:v>2082</c:v>
                </c:pt>
                <c:pt idx="1296">
                  <c:v>2086</c:v>
                </c:pt>
                <c:pt idx="1297">
                  <c:v>2087</c:v>
                </c:pt>
                <c:pt idx="1298">
                  <c:v>2087.01</c:v>
                </c:pt>
                <c:pt idx="1299">
                  <c:v>2088</c:v>
                </c:pt>
                <c:pt idx="1300">
                  <c:v>2089</c:v>
                </c:pt>
                <c:pt idx="1301">
                  <c:v>2090</c:v>
                </c:pt>
                <c:pt idx="1302">
                  <c:v>2093</c:v>
                </c:pt>
                <c:pt idx="1303">
                  <c:v>2095</c:v>
                </c:pt>
                <c:pt idx="1304">
                  <c:v>2098</c:v>
                </c:pt>
                <c:pt idx="1305">
                  <c:v>2099</c:v>
                </c:pt>
                <c:pt idx="1306">
                  <c:v>2100</c:v>
                </c:pt>
                <c:pt idx="1307">
                  <c:v>2105</c:v>
                </c:pt>
                <c:pt idx="1308">
                  <c:v>2106</c:v>
                </c:pt>
                <c:pt idx="1309">
                  <c:v>2107</c:v>
                </c:pt>
                <c:pt idx="1310">
                  <c:v>2108</c:v>
                </c:pt>
                <c:pt idx="1311">
                  <c:v>2110</c:v>
                </c:pt>
                <c:pt idx="1312">
                  <c:v>2111</c:v>
                </c:pt>
                <c:pt idx="1313">
                  <c:v>2112.95</c:v>
                </c:pt>
                <c:pt idx="1314">
                  <c:v>2113</c:v>
                </c:pt>
                <c:pt idx="1315">
                  <c:v>2118</c:v>
                </c:pt>
                <c:pt idx="1316">
                  <c:v>2119</c:v>
                </c:pt>
                <c:pt idx="1317">
                  <c:v>2120</c:v>
                </c:pt>
                <c:pt idx="1318">
                  <c:v>2121</c:v>
                </c:pt>
                <c:pt idx="1319">
                  <c:v>2122</c:v>
                </c:pt>
                <c:pt idx="1320">
                  <c:v>2125</c:v>
                </c:pt>
                <c:pt idx="1321">
                  <c:v>2127</c:v>
                </c:pt>
                <c:pt idx="1322">
                  <c:v>2130</c:v>
                </c:pt>
                <c:pt idx="1323">
                  <c:v>2132</c:v>
                </c:pt>
                <c:pt idx="1324">
                  <c:v>2134</c:v>
                </c:pt>
                <c:pt idx="1325">
                  <c:v>2135</c:v>
                </c:pt>
                <c:pt idx="1326">
                  <c:v>2137</c:v>
                </c:pt>
                <c:pt idx="1327">
                  <c:v>2138</c:v>
                </c:pt>
                <c:pt idx="1328">
                  <c:v>2140</c:v>
                </c:pt>
                <c:pt idx="1329">
                  <c:v>2144</c:v>
                </c:pt>
                <c:pt idx="1330">
                  <c:v>2144.6</c:v>
                </c:pt>
                <c:pt idx="1331">
                  <c:v>2145</c:v>
                </c:pt>
                <c:pt idx="1332">
                  <c:v>2150</c:v>
                </c:pt>
                <c:pt idx="1333">
                  <c:v>2153</c:v>
                </c:pt>
                <c:pt idx="1334">
                  <c:v>2155</c:v>
                </c:pt>
                <c:pt idx="1335">
                  <c:v>2159</c:v>
                </c:pt>
                <c:pt idx="1336">
                  <c:v>2160</c:v>
                </c:pt>
                <c:pt idx="1337">
                  <c:v>2162</c:v>
                </c:pt>
                <c:pt idx="1338">
                  <c:v>2162.03</c:v>
                </c:pt>
                <c:pt idx="1339">
                  <c:v>2167</c:v>
                </c:pt>
                <c:pt idx="1340">
                  <c:v>2168</c:v>
                </c:pt>
                <c:pt idx="1341">
                  <c:v>2169</c:v>
                </c:pt>
                <c:pt idx="1342">
                  <c:v>2170</c:v>
                </c:pt>
                <c:pt idx="1343">
                  <c:v>2171</c:v>
                </c:pt>
                <c:pt idx="1344">
                  <c:v>2171.66</c:v>
                </c:pt>
                <c:pt idx="1345">
                  <c:v>2172</c:v>
                </c:pt>
                <c:pt idx="1346">
                  <c:v>2172.65</c:v>
                </c:pt>
                <c:pt idx="1347">
                  <c:v>2173</c:v>
                </c:pt>
                <c:pt idx="1348">
                  <c:v>2176</c:v>
                </c:pt>
                <c:pt idx="1349">
                  <c:v>2180</c:v>
                </c:pt>
                <c:pt idx="1350">
                  <c:v>2181</c:v>
                </c:pt>
                <c:pt idx="1351">
                  <c:v>2182</c:v>
                </c:pt>
                <c:pt idx="1352">
                  <c:v>2185</c:v>
                </c:pt>
                <c:pt idx="1353">
                  <c:v>2195</c:v>
                </c:pt>
                <c:pt idx="1354">
                  <c:v>2197</c:v>
                </c:pt>
                <c:pt idx="1355">
                  <c:v>2200</c:v>
                </c:pt>
                <c:pt idx="1356">
                  <c:v>2204</c:v>
                </c:pt>
                <c:pt idx="1357">
                  <c:v>2206</c:v>
                </c:pt>
                <c:pt idx="1358">
                  <c:v>2210</c:v>
                </c:pt>
                <c:pt idx="1359">
                  <c:v>2214</c:v>
                </c:pt>
                <c:pt idx="1360">
                  <c:v>2215</c:v>
                </c:pt>
                <c:pt idx="1361">
                  <c:v>2220</c:v>
                </c:pt>
                <c:pt idx="1362">
                  <c:v>2223</c:v>
                </c:pt>
                <c:pt idx="1363">
                  <c:v>2225</c:v>
                </c:pt>
                <c:pt idx="1364">
                  <c:v>2230</c:v>
                </c:pt>
                <c:pt idx="1365">
                  <c:v>2232</c:v>
                </c:pt>
                <c:pt idx="1366">
                  <c:v>2236</c:v>
                </c:pt>
                <c:pt idx="1367">
                  <c:v>2238</c:v>
                </c:pt>
                <c:pt idx="1368">
                  <c:v>2240</c:v>
                </c:pt>
                <c:pt idx="1369">
                  <c:v>2245</c:v>
                </c:pt>
                <c:pt idx="1370">
                  <c:v>2246</c:v>
                </c:pt>
                <c:pt idx="1371">
                  <c:v>2247</c:v>
                </c:pt>
                <c:pt idx="1372">
                  <c:v>2249.81</c:v>
                </c:pt>
                <c:pt idx="1373">
                  <c:v>2250</c:v>
                </c:pt>
                <c:pt idx="1374">
                  <c:v>2251</c:v>
                </c:pt>
                <c:pt idx="1375">
                  <c:v>2254</c:v>
                </c:pt>
                <c:pt idx="1376">
                  <c:v>2257</c:v>
                </c:pt>
                <c:pt idx="1377">
                  <c:v>2259</c:v>
                </c:pt>
                <c:pt idx="1378">
                  <c:v>2260</c:v>
                </c:pt>
                <c:pt idx="1379">
                  <c:v>2264</c:v>
                </c:pt>
                <c:pt idx="1380">
                  <c:v>2265</c:v>
                </c:pt>
                <c:pt idx="1381">
                  <c:v>2266</c:v>
                </c:pt>
                <c:pt idx="1382">
                  <c:v>2268</c:v>
                </c:pt>
                <c:pt idx="1383">
                  <c:v>2270</c:v>
                </c:pt>
                <c:pt idx="1384">
                  <c:v>2273</c:v>
                </c:pt>
                <c:pt idx="1385">
                  <c:v>2274.24</c:v>
                </c:pt>
                <c:pt idx="1386">
                  <c:v>2275</c:v>
                </c:pt>
                <c:pt idx="1387">
                  <c:v>2280</c:v>
                </c:pt>
                <c:pt idx="1388">
                  <c:v>2282</c:v>
                </c:pt>
                <c:pt idx="1389">
                  <c:v>2283</c:v>
                </c:pt>
                <c:pt idx="1390">
                  <c:v>2285</c:v>
                </c:pt>
                <c:pt idx="1391">
                  <c:v>2289</c:v>
                </c:pt>
                <c:pt idx="1392">
                  <c:v>2292</c:v>
                </c:pt>
                <c:pt idx="1393">
                  <c:v>2293</c:v>
                </c:pt>
                <c:pt idx="1394">
                  <c:v>2295</c:v>
                </c:pt>
                <c:pt idx="1395">
                  <c:v>2297</c:v>
                </c:pt>
                <c:pt idx="1396">
                  <c:v>2300</c:v>
                </c:pt>
                <c:pt idx="1397">
                  <c:v>2302</c:v>
                </c:pt>
                <c:pt idx="1398">
                  <c:v>2312</c:v>
                </c:pt>
                <c:pt idx="1399">
                  <c:v>2316</c:v>
                </c:pt>
                <c:pt idx="1400">
                  <c:v>2317</c:v>
                </c:pt>
                <c:pt idx="1401">
                  <c:v>2319</c:v>
                </c:pt>
                <c:pt idx="1402">
                  <c:v>2320</c:v>
                </c:pt>
                <c:pt idx="1403">
                  <c:v>2321</c:v>
                </c:pt>
                <c:pt idx="1404">
                  <c:v>2325</c:v>
                </c:pt>
                <c:pt idx="1405">
                  <c:v>2328</c:v>
                </c:pt>
                <c:pt idx="1406">
                  <c:v>2330</c:v>
                </c:pt>
                <c:pt idx="1407">
                  <c:v>2337</c:v>
                </c:pt>
                <c:pt idx="1408">
                  <c:v>2340</c:v>
                </c:pt>
                <c:pt idx="1409">
                  <c:v>2342</c:v>
                </c:pt>
                <c:pt idx="1410">
                  <c:v>2350</c:v>
                </c:pt>
                <c:pt idx="1411">
                  <c:v>2357</c:v>
                </c:pt>
                <c:pt idx="1412">
                  <c:v>2360</c:v>
                </c:pt>
                <c:pt idx="1413">
                  <c:v>2363</c:v>
                </c:pt>
                <c:pt idx="1414">
                  <c:v>2365</c:v>
                </c:pt>
                <c:pt idx="1415">
                  <c:v>2367</c:v>
                </c:pt>
                <c:pt idx="1416">
                  <c:v>2370</c:v>
                </c:pt>
                <c:pt idx="1417">
                  <c:v>2372</c:v>
                </c:pt>
                <c:pt idx="1418">
                  <c:v>2375</c:v>
                </c:pt>
                <c:pt idx="1419">
                  <c:v>2376</c:v>
                </c:pt>
                <c:pt idx="1420">
                  <c:v>2378</c:v>
                </c:pt>
                <c:pt idx="1421">
                  <c:v>2380</c:v>
                </c:pt>
                <c:pt idx="1422">
                  <c:v>2383</c:v>
                </c:pt>
                <c:pt idx="1423">
                  <c:v>2384</c:v>
                </c:pt>
                <c:pt idx="1424">
                  <c:v>2386</c:v>
                </c:pt>
                <c:pt idx="1425">
                  <c:v>2388</c:v>
                </c:pt>
                <c:pt idx="1426">
                  <c:v>2390</c:v>
                </c:pt>
                <c:pt idx="1427">
                  <c:v>2392</c:v>
                </c:pt>
                <c:pt idx="1428">
                  <c:v>2395</c:v>
                </c:pt>
                <c:pt idx="1429">
                  <c:v>2396</c:v>
                </c:pt>
                <c:pt idx="1430">
                  <c:v>2400</c:v>
                </c:pt>
                <c:pt idx="1431">
                  <c:v>2401</c:v>
                </c:pt>
                <c:pt idx="1432">
                  <c:v>2403</c:v>
                </c:pt>
                <c:pt idx="1433">
                  <c:v>2404</c:v>
                </c:pt>
                <c:pt idx="1434">
                  <c:v>2405</c:v>
                </c:pt>
                <c:pt idx="1435">
                  <c:v>2406</c:v>
                </c:pt>
                <c:pt idx="1436">
                  <c:v>2408</c:v>
                </c:pt>
                <c:pt idx="1437">
                  <c:v>2409</c:v>
                </c:pt>
                <c:pt idx="1438">
                  <c:v>2415</c:v>
                </c:pt>
                <c:pt idx="1439">
                  <c:v>2416</c:v>
                </c:pt>
                <c:pt idx="1440">
                  <c:v>2420</c:v>
                </c:pt>
                <c:pt idx="1441">
                  <c:v>2422</c:v>
                </c:pt>
                <c:pt idx="1442">
                  <c:v>2423</c:v>
                </c:pt>
                <c:pt idx="1443">
                  <c:v>2424</c:v>
                </c:pt>
                <c:pt idx="1444">
                  <c:v>2425</c:v>
                </c:pt>
                <c:pt idx="1445">
                  <c:v>2429</c:v>
                </c:pt>
                <c:pt idx="1446">
                  <c:v>2430</c:v>
                </c:pt>
                <c:pt idx="1447">
                  <c:v>2431</c:v>
                </c:pt>
                <c:pt idx="1448">
                  <c:v>2435</c:v>
                </c:pt>
                <c:pt idx="1449">
                  <c:v>2437</c:v>
                </c:pt>
                <c:pt idx="1450">
                  <c:v>2439</c:v>
                </c:pt>
                <c:pt idx="1451">
                  <c:v>2440</c:v>
                </c:pt>
                <c:pt idx="1452">
                  <c:v>2444</c:v>
                </c:pt>
                <c:pt idx="1453">
                  <c:v>2448</c:v>
                </c:pt>
                <c:pt idx="1454">
                  <c:v>2450</c:v>
                </c:pt>
                <c:pt idx="1455">
                  <c:v>2453</c:v>
                </c:pt>
                <c:pt idx="1456">
                  <c:v>2456</c:v>
                </c:pt>
                <c:pt idx="1457">
                  <c:v>2460</c:v>
                </c:pt>
                <c:pt idx="1458">
                  <c:v>2461</c:v>
                </c:pt>
                <c:pt idx="1459">
                  <c:v>2462</c:v>
                </c:pt>
                <c:pt idx="1460">
                  <c:v>2465</c:v>
                </c:pt>
                <c:pt idx="1461">
                  <c:v>2470</c:v>
                </c:pt>
                <c:pt idx="1462">
                  <c:v>2475</c:v>
                </c:pt>
                <c:pt idx="1463">
                  <c:v>2476</c:v>
                </c:pt>
                <c:pt idx="1464">
                  <c:v>2479.13</c:v>
                </c:pt>
                <c:pt idx="1465">
                  <c:v>2480</c:v>
                </c:pt>
                <c:pt idx="1466">
                  <c:v>2483</c:v>
                </c:pt>
                <c:pt idx="1467">
                  <c:v>2485</c:v>
                </c:pt>
                <c:pt idx="1468">
                  <c:v>2489</c:v>
                </c:pt>
                <c:pt idx="1469">
                  <c:v>2493</c:v>
                </c:pt>
                <c:pt idx="1470">
                  <c:v>2495</c:v>
                </c:pt>
                <c:pt idx="1471">
                  <c:v>2496</c:v>
                </c:pt>
                <c:pt idx="1472">
                  <c:v>2497</c:v>
                </c:pt>
                <c:pt idx="1473">
                  <c:v>2500</c:v>
                </c:pt>
                <c:pt idx="1474">
                  <c:v>2501</c:v>
                </c:pt>
                <c:pt idx="1475">
                  <c:v>2502</c:v>
                </c:pt>
                <c:pt idx="1476">
                  <c:v>2503</c:v>
                </c:pt>
                <c:pt idx="1477">
                  <c:v>2504</c:v>
                </c:pt>
                <c:pt idx="1478">
                  <c:v>2505</c:v>
                </c:pt>
                <c:pt idx="1479">
                  <c:v>2507</c:v>
                </c:pt>
                <c:pt idx="1480">
                  <c:v>2511</c:v>
                </c:pt>
                <c:pt idx="1481">
                  <c:v>2515</c:v>
                </c:pt>
                <c:pt idx="1482">
                  <c:v>2519</c:v>
                </c:pt>
                <c:pt idx="1483">
                  <c:v>2520</c:v>
                </c:pt>
                <c:pt idx="1484">
                  <c:v>2524</c:v>
                </c:pt>
                <c:pt idx="1485">
                  <c:v>2526</c:v>
                </c:pt>
                <c:pt idx="1486">
                  <c:v>2533</c:v>
                </c:pt>
                <c:pt idx="1487">
                  <c:v>2540</c:v>
                </c:pt>
                <c:pt idx="1488">
                  <c:v>2546</c:v>
                </c:pt>
                <c:pt idx="1489">
                  <c:v>2550</c:v>
                </c:pt>
                <c:pt idx="1490">
                  <c:v>2556</c:v>
                </c:pt>
                <c:pt idx="1491">
                  <c:v>2557</c:v>
                </c:pt>
                <c:pt idx="1492">
                  <c:v>2559</c:v>
                </c:pt>
                <c:pt idx="1493">
                  <c:v>2560</c:v>
                </c:pt>
                <c:pt idx="1494">
                  <c:v>2569</c:v>
                </c:pt>
                <c:pt idx="1495">
                  <c:v>2570</c:v>
                </c:pt>
                <c:pt idx="1496">
                  <c:v>2572</c:v>
                </c:pt>
                <c:pt idx="1497">
                  <c:v>2582</c:v>
                </c:pt>
                <c:pt idx="1498">
                  <c:v>2592</c:v>
                </c:pt>
                <c:pt idx="1499">
                  <c:v>2597</c:v>
                </c:pt>
                <c:pt idx="1500">
                  <c:v>2600</c:v>
                </c:pt>
                <c:pt idx="1501">
                  <c:v>2601</c:v>
                </c:pt>
                <c:pt idx="1502">
                  <c:v>2610</c:v>
                </c:pt>
                <c:pt idx="1503">
                  <c:v>2611</c:v>
                </c:pt>
                <c:pt idx="1504">
                  <c:v>2615</c:v>
                </c:pt>
                <c:pt idx="1505">
                  <c:v>2625</c:v>
                </c:pt>
                <c:pt idx="1506">
                  <c:v>2631</c:v>
                </c:pt>
                <c:pt idx="1507">
                  <c:v>2640</c:v>
                </c:pt>
                <c:pt idx="1508">
                  <c:v>2646</c:v>
                </c:pt>
                <c:pt idx="1509">
                  <c:v>2648</c:v>
                </c:pt>
                <c:pt idx="1510">
                  <c:v>2650</c:v>
                </c:pt>
                <c:pt idx="1511">
                  <c:v>2651</c:v>
                </c:pt>
                <c:pt idx="1512">
                  <c:v>2658</c:v>
                </c:pt>
                <c:pt idx="1513">
                  <c:v>2663</c:v>
                </c:pt>
                <c:pt idx="1514">
                  <c:v>2665</c:v>
                </c:pt>
                <c:pt idx="1515">
                  <c:v>2666</c:v>
                </c:pt>
                <c:pt idx="1516">
                  <c:v>2675</c:v>
                </c:pt>
                <c:pt idx="1517">
                  <c:v>2679</c:v>
                </c:pt>
                <c:pt idx="1518">
                  <c:v>2689</c:v>
                </c:pt>
                <c:pt idx="1519">
                  <c:v>2690</c:v>
                </c:pt>
                <c:pt idx="1520">
                  <c:v>2695</c:v>
                </c:pt>
                <c:pt idx="1521">
                  <c:v>2700</c:v>
                </c:pt>
                <c:pt idx="1522">
                  <c:v>2704</c:v>
                </c:pt>
                <c:pt idx="1523">
                  <c:v>2710</c:v>
                </c:pt>
                <c:pt idx="1524">
                  <c:v>2720</c:v>
                </c:pt>
                <c:pt idx="1525">
                  <c:v>2721</c:v>
                </c:pt>
                <c:pt idx="1526">
                  <c:v>2732</c:v>
                </c:pt>
                <c:pt idx="1527">
                  <c:v>2733</c:v>
                </c:pt>
                <c:pt idx="1528">
                  <c:v>2735</c:v>
                </c:pt>
                <c:pt idx="1529">
                  <c:v>2736</c:v>
                </c:pt>
                <c:pt idx="1530">
                  <c:v>2750</c:v>
                </c:pt>
                <c:pt idx="1531">
                  <c:v>2758</c:v>
                </c:pt>
                <c:pt idx="1532">
                  <c:v>2760</c:v>
                </c:pt>
                <c:pt idx="1533">
                  <c:v>2770</c:v>
                </c:pt>
                <c:pt idx="1534">
                  <c:v>2774</c:v>
                </c:pt>
                <c:pt idx="1535">
                  <c:v>2775</c:v>
                </c:pt>
                <c:pt idx="1536">
                  <c:v>2776</c:v>
                </c:pt>
                <c:pt idx="1537">
                  <c:v>2777.29</c:v>
                </c:pt>
                <c:pt idx="1538">
                  <c:v>2779</c:v>
                </c:pt>
                <c:pt idx="1539">
                  <c:v>2780</c:v>
                </c:pt>
                <c:pt idx="1540">
                  <c:v>2785</c:v>
                </c:pt>
                <c:pt idx="1541">
                  <c:v>2787</c:v>
                </c:pt>
                <c:pt idx="1542">
                  <c:v>2790</c:v>
                </c:pt>
                <c:pt idx="1543">
                  <c:v>2791</c:v>
                </c:pt>
                <c:pt idx="1544">
                  <c:v>2792</c:v>
                </c:pt>
                <c:pt idx="1545">
                  <c:v>2795</c:v>
                </c:pt>
                <c:pt idx="1546">
                  <c:v>2800</c:v>
                </c:pt>
                <c:pt idx="1547">
                  <c:v>2801.25</c:v>
                </c:pt>
                <c:pt idx="1548">
                  <c:v>2805</c:v>
                </c:pt>
                <c:pt idx="1549">
                  <c:v>2820</c:v>
                </c:pt>
                <c:pt idx="1550">
                  <c:v>2825</c:v>
                </c:pt>
                <c:pt idx="1551">
                  <c:v>2826</c:v>
                </c:pt>
                <c:pt idx="1552">
                  <c:v>2830</c:v>
                </c:pt>
                <c:pt idx="1553">
                  <c:v>2842</c:v>
                </c:pt>
                <c:pt idx="1554">
                  <c:v>2845</c:v>
                </c:pt>
                <c:pt idx="1555">
                  <c:v>2849</c:v>
                </c:pt>
                <c:pt idx="1556">
                  <c:v>2850</c:v>
                </c:pt>
                <c:pt idx="1557">
                  <c:v>2863</c:v>
                </c:pt>
                <c:pt idx="1558">
                  <c:v>2872</c:v>
                </c:pt>
                <c:pt idx="1559">
                  <c:v>2875</c:v>
                </c:pt>
                <c:pt idx="1560">
                  <c:v>2880</c:v>
                </c:pt>
                <c:pt idx="1561">
                  <c:v>2882</c:v>
                </c:pt>
                <c:pt idx="1562">
                  <c:v>2885</c:v>
                </c:pt>
                <c:pt idx="1563">
                  <c:v>2894</c:v>
                </c:pt>
                <c:pt idx="1564">
                  <c:v>2900</c:v>
                </c:pt>
                <c:pt idx="1565">
                  <c:v>2901</c:v>
                </c:pt>
                <c:pt idx="1566">
                  <c:v>2912</c:v>
                </c:pt>
                <c:pt idx="1567">
                  <c:v>2916</c:v>
                </c:pt>
                <c:pt idx="1568">
                  <c:v>2920</c:v>
                </c:pt>
                <c:pt idx="1569">
                  <c:v>2925</c:v>
                </c:pt>
                <c:pt idx="1570">
                  <c:v>2928</c:v>
                </c:pt>
                <c:pt idx="1571">
                  <c:v>2932</c:v>
                </c:pt>
                <c:pt idx="1572">
                  <c:v>2940</c:v>
                </c:pt>
                <c:pt idx="1573">
                  <c:v>2950</c:v>
                </c:pt>
                <c:pt idx="1574">
                  <c:v>2955</c:v>
                </c:pt>
                <c:pt idx="1575">
                  <c:v>2956</c:v>
                </c:pt>
                <c:pt idx="1576">
                  <c:v>2968</c:v>
                </c:pt>
                <c:pt idx="1577">
                  <c:v>2970</c:v>
                </c:pt>
                <c:pt idx="1578">
                  <c:v>2980</c:v>
                </c:pt>
                <c:pt idx="1579">
                  <c:v>2990</c:v>
                </c:pt>
                <c:pt idx="1580">
                  <c:v>2996</c:v>
                </c:pt>
                <c:pt idx="1581">
                  <c:v>2999.97</c:v>
                </c:pt>
                <c:pt idx="1582">
                  <c:v>3000</c:v>
                </c:pt>
                <c:pt idx="1583">
                  <c:v>3004</c:v>
                </c:pt>
                <c:pt idx="1584">
                  <c:v>3005</c:v>
                </c:pt>
                <c:pt idx="1585">
                  <c:v>3009</c:v>
                </c:pt>
                <c:pt idx="1586">
                  <c:v>3010</c:v>
                </c:pt>
                <c:pt idx="1587">
                  <c:v>3012</c:v>
                </c:pt>
                <c:pt idx="1588">
                  <c:v>3016</c:v>
                </c:pt>
                <c:pt idx="1589">
                  <c:v>3019</c:v>
                </c:pt>
                <c:pt idx="1590">
                  <c:v>3024</c:v>
                </c:pt>
                <c:pt idx="1591">
                  <c:v>3025</c:v>
                </c:pt>
                <c:pt idx="1592">
                  <c:v>3027</c:v>
                </c:pt>
                <c:pt idx="1593">
                  <c:v>3033</c:v>
                </c:pt>
                <c:pt idx="1594">
                  <c:v>3035</c:v>
                </c:pt>
                <c:pt idx="1595">
                  <c:v>3040</c:v>
                </c:pt>
                <c:pt idx="1596">
                  <c:v>3042</c:v>
                </c:pt>
                <c:pt idx="1597">
                  <c:v>3044</c:v>
                </c:pt>
                <c:pt idx="1598">
                  <c:v>3045</c:v>
                </c:pt>
                <c:pt idx="1599">
                  <c:v>3050</c:v>
                </c:pt>
                <c:pt idx="1600">
                  <c:v>3056</c:v>
                </c:pt>
                <c:pt idx="1601">
                  <c:v>3060</c:v>
                </c:pt>
                <c:pt idx="1602">
                  <c:v>3067</c:v>
                </c:pt>
                <c:pt idx="1603">
                  <c:v>3071</c:v>
                </c:pt>
                <c:pt idx="1604">
                  <c:v>3073</c:v>
                </c:pt>
                <c:pt idx="1605">
                  <c:v>3075</c:v>
                </c:pt>
                <c:pt idx="1606">
                  <c:v>3080</c:v>
                </c:pt>
                <c:pt idx="1607">
                  <c:v>3090</c:v>
                </c:pt>
                <c:pt idx="1608">
                  <c:v>3092</c:v>
                </c:pt>
                <c:pt idx="1609">
                  <c:v>3095</c:v>
                </c:pt>
                <c:pt idx="1610">
                  <c:v>3100</c:v>
                </c:pt>
                <c:pt idx="1611">
                  <c:v>3117</c:v>
                </c:pt>
                <c:pt idx="1612">
                  <c:v>3122</c:v>
                </c:pt>
                <c:pt idx="1613">
                  <c:v>3124</c:v>
                </c:pt>
                <c:pt idx="1614">
                  <c:v>3125</c:v>
                </c:pt>
                <c:pt idx="1615">
                  <c:v>3126</c:v>
                </c:pt>
                <c:pt idx="1616">
                  <c:v>3131</c:v>
                </c:pt>
                <c:pt idx="1617">
                  <c:v>3144</c:v>
                </c:pt>
                <c:pt idx="1618">
                  <c:v>3150</c:v>
                </c:pt>
                <c:pt idx="1619">
                  <c:v>3155</c:v>
                </c:pt>
                <c:pt idx="1620">
                  <c:v>3160</c:v>
                </c:pt>
                <c:pt idx="1621">
                  <c:v>3161</c:v>
                </c:pt>
                <c:pt idx="1622">
                  <c:v>3170</c:v>
                </c:pt>
                <c:pt idx="1623">
                  <c:v>3175</c:v>
                </c:pt>
                <c:pt idx="1624">
                  <c:v>3179</c:v>
                </c:pt>
                <c:pt idx="1625">
                  <c:v>3190</c:v>
                </c:pt>
                <c:pt idx="1626">
                  <c:v>3197</c:v>
                </c:pt>
                <c:pt idx="1627">
                  <c:v>3198</c:v>
                </c:pt>
                <c:pt idx="1628">
                  <c:v>3200</c:v>
                </c:pt>
                <c:pt idx="1629">
                  <c:v>3204</c:v>
                </c:pt>
                <c:pt idx="1630">
                  <c:v>3205</c:v>
                </c:pt>
                <c:pt idx="1631">
                  <c:v>3206</c:v>
                </c:pt>
                <c:pt idx="1632">
                  <c:v>3210</c:v>
                </c:pt>
                <c:pt idx="1633">
                  <c:v>3216</c:v>
                </c:pt>
                <c:pt idx="1634">
                  <c:v>3227</c:v>
                </c:pt>
                <c:pt idx="1635">
                  <c:v>3230</c:v>
                </c:pt>
                <c:pt idx="1636">
                  <c:v>3235</c:v>
                </c:pt>
                <c:pt idx="1637">
                  <c:v>3245</c:v>
                </c:pt>
                <c:pt idx="1638">
                  <c:v>3250</c:v>
                </c:pt>
                <c:pt idx="1639">
                  <c:v>3252</c:v>
                </c:pt>
                <c:pt idx="1640">
                  <c:v>3259</c:v>
                </c:pt>
                <c:pt idx="1641">
                  <c:v>3260</c:v>
                </c:pt>
                <c:pt idx="1642">
                  <c:v>3262</c:v>
                </c:pt>
                <c:pt idx="1643">
                  <c:v>3270</c:v>
                </c:pt>
                <c:pt idx="1644">
                  <c:v>3280</c:v>
                </c:pt>
                <c:pt idx="1645">
                  <c:v>3290</c:v>
                </c:pt>
                <c:pt idx="1646">
                  <c:v>3293</c:v>
                </c:pt>
                <c:pt idx="1647">
                  <c:v>3295</c:v>
                </c:pt>
                <c:pt idx="1648">
                  <c:v>3297</c:v>
                </c:pt>
                <c:pt idx="1649">
                  <c:v>3300</c:v>
                </c:pt>
                <c:pt idx="1650">
                  <c:v>3301.8</c:v>
                </c:pt>
                <c:pt idx="1651">
                  <c:v>3309</c:v>
                </c:pt>
                <c:pt idx="1652">
                  <c:v>3329</c:v>
                </c:pt>
                <c:pt idx="1653">
                  <c:v>3335</c:v>
                </c:pt>
                <c:pt idx="1654">
                  <c:v>3339</c:v>
                </c:pt>
                <c:pt idx="1655">
                  <c:v>3350</c:v>
                </c:pt>
                <c:pt idx="1656">
                  <c:v>3356</c:v>
                </c:pt>
                <c:pt idx="1657">
                  <c:v>3360</c:v>
                </c:pt>
                <c:pt idx="1658">
                  <c:v>3362</c:v>
                </c:pt>
                <c:pt idx="1659">
                  <c:v>3366</c:v>
                </c:pt>
                <c:pt idx="1660">
                  <c:v>3381</c:v>
                </c:pt>
                <c:pt idx="1661">
                  <c:v>3385</c:v>
                </c:pt>
                <c:pt idx="1662">
                  <c:v>3400</c:v>
                </c:pt>
                <c:pt idx="1663">
                  <c:v>3401</c:v>
                </c:pt>
                <c:pt idx="1664">
                  <c:v>3405.1</c:v>
                </c:pt>
                <c:pt idx="1665">
                  <c:v>3408</c:v>
                </c:pt>
                <c:pt idx="1666">
                  <c:v>3410</c:v>
                </c:pt>
                <c:pt idx="1667">
                  <c:v>3418</c:v>
                </c:pt>
                <c:pt idx="1668">
                  <c:v>3420</c:v>
                </c:pt>
                <c:pt idx="1669">
                  <c:v>3425</c:v>
                </c:pt>
                <c:pt idx="1670">
                  <c:v>3435</c:v>
                </c:pt>
                <c:pt idx="1671">
                  <c:v>3436</c:v>
                </c:pt>
                <c:pt idx="1672">
                  <c:v>3445</c:v>
                </c:pt>
                <c:pt idx="1673">
                  <c:v>3450</c:v>
                </c:pt>
                <c:pt idx="1674">
                  <c:v>3453</c:v>
                </c:pt>
                <c:pt idx="1675">
                  <c:v>3463</c:v>
                </c:pt>
                <c:pt idx="1676">
                  <c:v>3467.86</c:v>
                </c:pt>
                <c:pt idx="1677">
                  <c:v>3480</c:v>
                </c:pt>
                <c:pt idx="1678">
                  <c:v>3489</c:v>
                </c:pt>
                <c:pt idx="1679">
                  <c:v>3496</c:v>
                </c:pt>
                <c:pt idx="1680">
                  <c:v>3500</c:v>
                </c:pt>
                <c:pt idx="1681">
                  <c:v>3504</c:v>
                </c:pt>
                <c:pt idx="1682">
                  <c:v>3508</c:v>
                </c:pt>
                <c:pt idx="1683">
                  <c:v>3515</c:v>
                </c:pt>
                <c:pt idx="1684">
                  <c:v>3516</c:v>
                </c:pt>
                <c:pt idx="1685">
                  <c:v>3520</c:v>
                </c:pt>
                <c:pt idx="1686">
                  <c:v>3522</c:v>
                </c:pt>
                <c:pt idx="1687">
                  <c:v>3526</c:v>
                </c:pt>
                <c:pt idx="1688">
                  <c:v>3530</c:v>
                </c:pt>
                <c:pt idx="1689">
                  <c:v>3532</c:v>
                </c:pt>
                <c:pt idx="1690">
                  <c:v>3535</c:v>
                </c:pt>
                <c:pt idx="1691">
                  <c:v>3537</c:v>
                </c:pt>
                <c:pt idx="1692">
                  <c:v>3554</c:v>
                </c:pt>
                <c:pt idx="1693">
                  <c:v>3555</c:v>
                </c:pt>
                <c:pt idx="1694">
                  <c:v>3560</c:v>
                </c:pt>
                <c:pt idx="1695">
                  <c:v>3563</c:v>
                </c:pt>
                <c:pt idx="1696">
                  <c:v>3565</c:v>
                </c:pt>
                <c:pt idx="1697">
                  <c:v>3569</c:v>
                </c:pt>
                <c:pt idx="1698">
                  <c:v>3580</c:v>
                </c:pt>
                <c:pt idx="1699">
                  <c:v>3584</c:v>
                </c:pt>
                <c:pt idx="1700">
                  <c:v>3589</c:v>
                </c:pt>
                <c:pt idx="1701">
                  <c:v>3595</c:v>
                </c:pt>
                <c:pt idx="1702">
                  <c:v>3596</c:v>
                </c:pt>
                <c:pt idx="1703">
                  <c:v>3600</c:v>
                </c:pt>
                <c:pt idx="1704">
                  <c:v>3602</c:v>
                </c:pt>
                <c:pt idx="1705">
                  <c:v>3606</c:v>
                </c:pt>
                <c:pt idx="1706">
                  <c:v>3621</c:v>
                </c:pt>
                <c:pt idx="1707">
                  <c:v>3626</c:v>
                </c:pt>
                <c:pt idx="1708">
                  <c:v>3628</c:v>
                </c:pt>
                <c:pt idx="1709">
                  <c:v>3630</c:v>
                </c:pt>
                <c:pt idx="1710">
                  <c:v>3633</c:v>
                </c:pt>
                <c:pt idx="1711">
                  <c:v>3640</c:v>
                </c:pt>
                <c:pt idx="1712">
                  <c:v>3657</c:v>
                </c:pt>
                <c:pt idx="1713">
                  <c:v>3664</c:v>
                </c:pt>
                <c:pt idx="1714">
                  <c:v>3670</c:v>
                </c:pt>
                <c:pt idx="1715">
                  <c:v>3671</c:v>
                </c:pt>
                <c:pt idx="1716">
                  <c:v>3675</c:v>
                </c:pt>
                <c:pt idx="1717">
                  <c:v>3680</c:v>
                </c:pt>
                <c:pt idx="1718">
                  <c:v>3692</c:v>
                </c:pt>
                <c:pt idx="1719">
                  <c:v>3700</c:v>
                </c:pt>
                <c:pt idx="1720">
                  <c:v>3729</c:v>
                </c:pt>
                <c:pt idx="1721">
                  <c:v>3730</c:v>
                </c:pt>
                <c:pt idx="1722">
                  <c:v>3734</c:v>
                </c:pt>
                <c:pt idx="1723">
                  <c:v>3746</c:v>
                </c:pt>
                <c:pt idx="1724">
                  <c:v>3750</c:v>
                </c:pt>
                <c:pt idx="1725">
                  <c:v>3754</c:v>
                </c:pt>
                <c:pt idx="1726">
                  <c:v>3758</c:v>
                </c:pt>
                <c:pt idx="1727">
                  <c:v>3760</c:v>
                </c:pt>
                <c:pt idx="1728">
                  <c:v>3761</c:v>
                </c:pt>
                <c:pt idx="1729">
                  <c:v>3770</c:v>
                </c:pt>
                <c:pt idx="1730">
                  <c:v>3785</c:v>
                </c:pt>
                <c:pt idx="1731">
                  <c:v>3800</c:v>
                </c:pt>
                <c:pt idx="1732">
                  <c:v>3811</c:v>
                </c:pt>
                <c:pt idx="1733">
                  <c:v>3815</c:v>
                </c:pt>
                <c:pt idx="1734">
                  <c:v>3820</c:v>
                </c:pt>
                <c:pt idx="1735">
                  <c:v>3850</c:v>
                </c:pt>
                <c:pt idx="1736">
                  <c:v>3855</c:v>
                </c:pt>
                <c:pt idx="1737">
                  <c:v>3860</c:v>
                </c:pt>
                <c:pt idx="1738">
                  <c:v>3870</c:v>
                </c:pt>
                <c:pt idx="1739">
                  <c:v>3875</c:v>
                </c:pt>
                <c:pt idx="1740">
                  <c:v>3876</c:v>
                </c:pt>
                <c:pt idx="1741">
                  <c:v>3884</c:v>
                </c:pt>
                <c:pt idx="1742">
                  <c:v>3895</c:v>
                </c:pt>
                <c:pt idx="1743">
                  <c:v>3900</c:v>
                </c:pt>
                <c:pt idx="1744">
                  <c:v>3905</c:v>
                </c:pt>
                <c:pt idx="1745">
                  <c:v>3913</c:v>
                </c:pt>
                <c:pt idx="1746">
                  <c:v>3930</c:v>
                </c:pt>
                <c:pt idx="1747">
                  <c:v>3940</c:v>
                </c:pt>
                <c:pt idx="1748">
                  <c:v>3950</c:v>
                </c:pt>
                <c:pt idx="1749">
                  <c:v>3951</c:v>
                </c:pt>
                <c:pt idx="1750">
                  <c:v>3960</c:v>
                </c:pt>
                <c:pt idx="1751">
                  <c:v>3968</c:v>
                </c:pt>
                <c:pt idx="1752">
                  <c:v>3978</c:v>
                </c:pt>
                <c:pt idx="1753">
                  <c:v>3990</c:v>
                </c:pt>
                <c:pt idx="1754">
                  <c:v>4000</c:v>
                </c:pt>
                <c:pt idx="1755">
                  <c:v>4003</c:v>
                </c:pt>
                <c:pt idx="1756">
                  <c:v>4007</c:v>
                </c:pt>
                <c:pt idx="1757">
                  <c:v>4025</c:v>
                </c:pt>
                <c:pt idx="1758">
                  <c:v>4040</c:v>
                </c:pt>
                <c:pt idx="1759">
                  <c:v>4041</c:v>
                </c:pt>
                <c:pt idx="1760">
                  <c:v>4050</c:v>
                </c:pt>
                <c:pt idx="1761">
                  <c:v>4051</c:v>
                </c:pt>
                <c:pt idx="1762">
                  <c:v>4075</c:v>
                </c:pt>
                <c:pt idx="1763">
                  <c:v>4097</c:v>
                </c:pt>
                <c:pt idx="1764">
                  <c:v>4100</c:v>
                </c:pt>
                <c:pt idx="1765">
                  <c:v>4104</c:v>
                </c:pt>
                <c:pt idx="1766">
                  <c:v>4110</c:v>
                </c:pt>
                <c:pt idx="1767">
                  <c:v>4111</c:v>
                </c:pt>
                <c:pt idx="1768">
                  <c:v>4144</c:v>
                </c:pt>
                <c:pt idx="1769">
                  <c:v>4166</c:v>
                </c:pt>
                <c:pt idx="1770">
                  <c:v>4170</c:v>
                </c:pt>
                <c:pt idx="1771">
                  <c:v>4190</c:v>
                </c:pt>
                <c:pt idx="1772">
                  <c:v>4200</c:v>
                </c:pt>
                <c:pt idx="1773">
                  <c:v>4201</c:v>
                </c:pt>
                <c:pt idx="1774">
                  <c:v>4209</c:v>
                </c:pt>
                <c:pt idx="1775">
                  <c:v>4235</c:v>
                </c:pt>
                <c:pt idx="1776">
                  <c:v>4239</c:v>
                </c:pt>
                <c:pt idx="1777">
                  <c:v>4250</c:v>
                </c:pt>
                <c:pt idx="1778">
                  <c:v>4260</c:v>
                </c:pt>
                <c:pt idx="1779">
                  <c:v>4273</c:v>
                </c:pt>
                <c:pt idx="1780">
                  <c:v>4278</c:v>
                </c:pt>
                <c:pt idx="1781">
                  <c:v>4290</c:v>
                </c:pt>
                <c:pt idx="1782">
                  <c:v>4300</c:v>
                </c:pt>
                <c:pt idx="1783">
                  <c:v>4303</c:v>
                </c:pt>
                <c:pt idx="1784">
                  <c:v>4304</c:v>
                </c:pt>
                <c:pt idx="1785">
                  <c:v>4320</c:v>
                </c:pt>
                <c:pt idx="1786">
                  <c:v>4346</c:v>
                </c:pt>
                <c:pt idx="1787">
                  <c:v>4350</c:v>
                </c:pt>
                <c:pt idx="1788">
                  <c:v>4355</c:v>
                </c:pt>
                <c:pt idx="1789">
                  <c:v>4356</c:v>
                </c:pt>
                <c:pt idx="1790">
                  <c:v>4360</c:v>
                </c:pt>
                <c:pt idx="1791">
                  <c:v>4382</c:v>
                </c:pt>
                <c:pt idx="1792">
                  <c:v>4395</c:v>
                </c:pt>
                <c:pt idx="1793">
                  <c:v>4400</c:v>
                </c:pt>
                <c:pt idx="1794">
                  <c:v>4408</c:v>
                </c:pt>
                <c:pt idx="1795">
                  <c:v>4428</c:v>
                </c:pt>
                <c:pt idx="1796">
                  <c:v>4446</c:v>
                </c:pt>
                <c:pt idx="1797">
                  <c:v>4450</c:v>
                </c:pt>
                <c:pt idx="1798">
                  <c:v>4460</c:v>
                </c:pt>
                <c:pt idx="1799">
                  <c:v>4470</c:v>
                </c:pt>
                <c:pt idx="1800">
                  <c:v>4482</c:v>
                </c:pt>
                <c:pt idx="1801">
                  <c:v>4500</c:v>
                </c:pt>
                <c:pt idx="1802">
                  <c:v>4510</c:v>
                </c:pt>
                <c:pt idx="1803">
                  <c:v>4550</c:v>
                </c:pt>
                <c:pt idx="1804">
                  <c:v>4560</c:v>
                </c:pt>
                <c:pt idx="1805">
                  <c:v>4600</c:v>
                </c:pt>
                <c:pt idx="1806">
                  <c:v>4634</c:v>
                </c:pt>
                <c:pt idx="1807">
                  <c:v>4640</c:v>
                </c:pt>
                <c:pt idx="1808">
                  <c:v>4689</c:v>
                </c:pt>
                <c:pt idx="1809">
                  <c:v>4694</c:v>
                </c:pt>
                <c:pt idx="1810">
                  <c:v>4700</c:v>
                </c:pt>
                <c:pt idx="1811">
                  <c:v>4723</c:v>
                </c:pt>
                <c:pt idx="1812">
                  <c:v>4750</c:v>
                </c:pt>
                <c:pt idx="1813">
                  <c:v>4772</c:v>
                </c:pt>
                <c:pt idx="1814">
                  <c:v>4800</c:v>
                </c:pt>
                <c:pt idx="1815">
                  <c:v>4818</c:v>
                </c:pt>
                <c:pt idx="1816">
                  <c:v>4827</c:v>
                </c:pt>
                <c:pt idx="1817">
                  <c:v>4830</c:v>
                </c:pt>
                <c:pt idx="1818">
                  <c:v>4850</c:v>
                </c:pt>
                <c:pt idx="1819">
                  <c:v>4856</c:v>
                </c:pt>
                <c:pt idx="1820">
                  <c:v>4900</c:v>
                </c:pt>
                <c:pt idx="1821">
                  <c:v>4920</c:v>
                </c:pt>
                <c:pt idx="1822">
                  <c:v>4960</c:v>
                </c:pt>
                <c:pt idx="1823">
                  <c:v>5000</c:v>
                </c:pt>
                <c:pt idx="1824">
                  <c:v>5080</c:v>
                </c:pt>
                <c:pt idx="1825">
                  <c:v>5100</c:v>
                </c:pt>
                <c:pt idx="1826">
                  <c:v>5108</c:v>
                </c:pt>
                <c:pt idx="1827">
                  <c:v>5150</c:v>
                </c:pt>
                <c:pt idx="1828">
                  <c:v>5200</c:v>
                </c:pt>
                <c:pt idx="1829">
                  <c:v>5230</c:v>
                </c:pt>
                <c:pt idx="1830">
                  <c:v>5270</c:v>
                </c:pt>
                <c:pt idx="1831">
                  <c:v>5384</c:v>
                </c:pt>
                <c:pt idx="1832">
                  <c:v>5400</c:v>
                </c:pt>
                <c:pt idx="1833">
                  <c:v>5422</c:v>
                </c:pt>
                <c:pt idx="1834">
                  <c:v>5425</c:v>
                </c:pt>
                <c:pt idx="1835">
                  <c:v>5480</c:v>
                </c:pt>
                <c:pt idx="1836">
                  <c:v>5500</c:v>
                </c:pt>
                <c:pt idx="1837">
                  <c:v>5515</c:v>
                </c:pt>
                <c:pt idx="1838">
                  <c:v>5530</c:v>
                </c:pt>
                <c:pt idx="1839">
                  <c:v>5600</c:v>
                </c:pt>
                <c:pt idx="1840">
                  <c:v>5656</c:v>
                </c:pt>
                <c:pt idx="1841">
                  <c:v>5665.84</c:v>
                </c:pt>
                <c:pt idx="1842">
                  <c:v>5700</c:v>
                </c:pt>
                <c:pt idx="1843">
                  <c:v>5720</c:v>
                </c:pt>
                <c:pt idx="1844">
                  <c:v>5800</c:v>
                </c:pt>
                <c:pt idx="1845">
                  <c:v>5924</c:v>
                </c:pt>
                <c:pt idx="1846">
                  <c:v>5965</c:v>
                </c:pt>
                <c:pt idx="1847">
                  <c:v>5985</c:v>
                </c:pt>
                <c:pt idx="1848">
                  <c:v>6000</c:v>
                </c:pt>
                <c:pt idx="1849">
                  <c:v>6040</c:v>
                </c:pt>
                <c:pt idx="1850">
                  <c:v>6136</c:v>
                </c:pt>
                <c:pt idx="1851">
                  <c:v>6150</c:v>
                </c:pt>
                <c:pt idx="1852">
                  <c:v>6200</c:v>
                </c:pt>
                <c:pt idx="1853">
                  <c:v>6500</c:v>
                </c:pt>
                <c:pt idx="1854">
                  <c:v>6600</c:v>
                </c:pt>
                <c:pt idx="1855">
                  <c:v>6613</c:v>
                </c:pt>
                <c:pt idx="1856">
                  <c:v>6652</c:v>
                </c:pt>
                <c:pt idx="1857">
                  <c:v>6688</c:v>
                </c:pt>
                <c:pt idx="1858">
                  <c:v>6729</c:v>
                </c:pt>
                <c:pt idx="1859">
                  <c:v>6830</c:v>
                </c:pt>
                <c:pt idx="1860">
                  <c:v>7000</c:v>
                </c:pt>
                <c:pt idx="1861">
                  <c:v>7150</c:v>
                </c:pt>
                <c:pt idx="1862">
                  <c:v>7200</c:v>
                </c:pt>
                <c:pt idx="1863">
                  <c:v>7400</c:v>
                </c:pt>
                <c:pt idx="1864">
                  <c:v>7500</c:v>
                </c:pt>
                <c:pt idx="1865">
                  <c:v>7514</c:v>
                </c:pt>
                <c:pt idx="1866">
                  <c:v>7800</c:v>
                </c:pt>
                <c:pt idx="1867">
                  <c:v>8000</c:v>
                </c:pt>
                <c:pt idx="1868">
                  <c:v>8321</c:v>
                </c:pt>
                <c:pt idx="1869">
                  <c:v>8400</c:v>
                </c:pt>
                <c:pt idx="1870">
                  <c:v>8500</c:v>
                </c:pt>
                <c:pt idx="1871">
                  <c:v>8840</c:v>
                </c:pt>
                <c:pt idx="1872">
                  <c:v>9000</c:v>
                </c:pt>
                <c:pt idx="1873">
                  <c:v>9200</c:v>
                </c:pt>
                <c:pt idx="1874">
                  <c:v>9600</c:v>
                </c:pt>
                <c:pt idx="1875">
                  <c:v>10000</c:v>
                </c:pt>
                <c:pt idx="1876">
                  <c:v>10030</c:v>
                </c:pt>
                <c:pt idx="1877">
                  <c:v>10200</c:v>
                </c:pt>
                <c:pt idx="1878">
                  <c:v>10624</c:v>
                </c:pt>
                <c:pt idx="1879">
                  <c:v>10961</c:v>
                </c:pt>
                <c:pt idx="1880">
                  <c:v>11000</c:v>
                </c:pt>
                <c:pt idx="1881">
                  <c:v>11338</c:v>
                </c:pt>
                <c:pt idx="1882">
                  <c:v>11890</c:v>
                </c:pt>
                <c:pt idx="1883">
                  <c:v>12000</c:v>
                </c:pt>
                <c:pt idx="1884">
                  <c:v>14000</c:v>
                </c:pt>
                <c:pt idx="1885">
                  <c:v>16335</c:v>
                </c:pt>
                <c:pt idx="1886">
                  <c:v>20000</c:v>
                </c:pt>
                <c:pt idx="1887">
                  <c:v>26136</c:v>
                </c:pt>
                <c:pt idx="1888">
                  <c:v>30000</c:v>
                </c:pt>
                <c:pt idx="1889">
                  <c:v>30400</c:v>
                </c:pt>
                <c:pt idx="1890">
                  <c:v>35000</c:v>
                </c:pt>
                <c:pt idx="1891">
                  <c:v>36000</c:v>
                </c:pt>
                <c:pt idx="1892">
                  <c:v>42000</c:v>
                </c:pt>
                <c:pt idx="1893">
                  <c:v>52272</c:v>
                </c:pt>
                <c:pt idx="1894">
                  <c:v>1.25Acres</c:v>
                </c:pt>
                <c:pt idx="1895">
                  <c:v>1.26Acres</c:v>
                </c:pt>
                <c:pt idx="1896">
                  <c:v>1000 - 1285</c:v>
                </c:pt>
                <c:pt idx="1897">
                  <c:v>1000Sq. Meter</c:v>
                </c:pt>
                <c:pt idx="1898">
                  <c:v>1004 - 1204</c:v>
                </c:pt>
                <c:pt idx="1899">
                  <c:v>1005.03 - 1252.49</c:v>
                </c:pt>
                <c:pt idx="1900">
                  <c:v>1010 - 1300</c:v>
                </c:pt>
                <c:pt idx="1901">
                  <c:v>1015 - 1540</c:v>
                </c:pt>
                <c:pt idx="1902">
                  <c:v>1020 - 1130</c:v>
                </c:pt>
                <c:pt idx="1903">
                  <c:v>1042 - 1105</c:v>
                </c:pt>
                <c:pt idx="1904">
                  <c:v>1052 - 1322</c:v>
                </c:pt>
                <c:pt idx="1905">
                  <c:v>1070 - 1315</c:v>
                </c:pt>
                <c:pt idx="1906">
                  <c:v>1076 - 1199</c:v>
                </c:pt>
                <c:pt idx="1907">
                  <c:v>1079 - 1183</c:v>
                </c:pt>
                <c:pt idx="1908">
                  <c:v>1100 - 1225</c:v>
                </c:pt>
                <c:pt idx="1909">
                  <c:v>1100Sq. Meter</c:v>
                </c:pt>
                <c:pt idx="1910">
                  <c:v>1100Sq. Yards</c:v>
                </c:pt>
                <c:pt idx="1911">
                  <c:v>1115 - 1130</c:v>
                </c:pt>
                <c:pt idx="1912">
                  <c:v>1120 - 1145</c:v>
                </c:pt>
                <c:pt idx="1913">
                  <c:v>1125 - 1500</c:v>
                </c:pt>
                <c:pt idx="1914">
                  <c:v>1133 - 1384</c:v>
                </c:pt>
                <c:pt idx="1915">
                  <c:v>1140 - 1250</c:v>
                </c:pt>
                <c:pt idx="1916">
                  <c:v>1145 - 1340</c:v>
                </c:pt>
                <c:pt idx="1917">
                  <c:v>1150 - 1194</c:v>
                </c:pt>
                <c:pt idx="1918">
                  <c:v>1160 - 1195</c:v>
                </c:pt>
                <c:pt idx="1919">
                  <c:v>1160 - 1315</c:v>
                </c:pt>
                <c:pt idx="1920">
                  <c:v>117Sq. Yards</c:v>
                </c:pt>
                <c:pt idx="1921">
                  <c:v>1180 - 1630</c:v>
                </c:pt>
                <c:pt idx="1922">
                  <c:v>1195 - 1440</c:v>
                </c:pt>
                <c:pt idx="1923">
                  <c:v>1200 - 1470</c:v>
                </c:pt>
                <c:pt idx="1924">
                  <c:v>120Sq. Yards</c:v>
                </c:pt>
                <c:pt idx="1925">
                  <c:v>1210 - 1477</c:v>
                </c:pt>
                <c:pt idx="1926">
                  <c:v>1215 - 1495</c:v>
                </c:pt>
                <c:pt idx="1927">
                  <c:v>122Sq. Yards</c:v>
                </c:pt>
                <c:pt idx="1928">
                  <c:v>1230 - 1290</c:v>
                </c:pt>
                <c:pt idx="1929">
                  <c:v>1230 - 1490</c:v>
                </c:pt>
                <c:pt idx="1930">
                  <c:v>1235 - 1410</c:v>
                </c:pt>
                <c:pt idx="1931">
                  <c:v>1250 - 1305</c:v>
                </c:pt>
                <c:pt idx="1932">
                  <c:v>1255 - 1350</c:v>
                </c:pt>
                <c:pt idx="1933">
                  <c:v>1255 - 1375</c:v>
                </c:pt>
                <c:pt idx="1934">
                  <c:v>1255 - 1863</c:v>
                </c:pt>
                <c:pt idx="1935">
                  <c:v>1270 - 1275</c:v>
                </c:pt>
                <c:pt idx="1936">
                  <c:v>1300 - 1405</c:v>
                </c:pt>
                <c:pt idx="1937">
                  <c:v>1310 - 1615</c:v>
                </c:pt>
                <c:pt idx="1938">
                  <c:v>132Sq. Yards</c:v>
                </c:pt>
                <c:pt idx="1939">
                  <c:v>133.3Sq. Yards</c:v>
                </c:pt>
                <c:pt idx="1940">
                  <c:v>1349 - 3324</c:v>
                </c:pt>
                <c:pt idx="1941">
                  <c:v>1360 - 1890</c:v>
                </c:pt>
                <c:pt idx="1942">
                  <c:v>1365 - 1700</c:v>
                </c:pt>
                <c:pt idx="1943">
                  <c:v>1390 - 1600</c:v>
                </c:pt>
                <c:pt idx="1944">
                  <c:v>1400 - 1421</c:v>
                </c:pt>
                <c:pt idx="1945">
                  <c:v>1408 - 1455</c:v>
                </c:pt>
                <c:pt idx="1946">
                  <c:v>1410 - 1710</c:v>
                </c:pt>
                <c:pt idx="1947">
                  <c:v>142.61Sq. Meter</c:v>
                </c:pt>
                <c:pt idx="1948">
                  <c:v>142.84Sq. Meter</c:v>
                </c:pt>
                <c:pt idx="1949">
                  <c:v>1430 - 1630</c:v>
                </c:pt>
                <c:pt idx="1950">
                  <c:v>1437 - 1629</c:v>
                </c:pt>
                <c:pt idx="1951">
                  <c:v>1440 - 1884</c:v>
                </c:pt>
                <c:pt idx="1952">
                  <c:v>1445 - 1455</c:v>
                </c:pt>
                <c:pt idx="1953">
                  <c:v>1446 - 1506</c:v>
                </c:pt>
                <c:pt idx="1954">
                  <c:v>1450 - 1595</c:v>
                </c:pt>
                <c:pt idx="1955">
                  <c:v>1450 - 1950</c:v>
                </c:pt>
                <c:pt idx="1956">
                  <c:v>1469 - 1766</c:v>
                </c:pt>
                <c:pt idx="1957">
                  <c:v>1482 - 1684</c:v>
                </c:pt>
                <c:pt idx="1958">
                  <c:v>1482 - 1846</c:v>
                </c:pt>
                <c:pt idx="1959">
                  <c:v>1500Cents</c:v>
                </c:pt>
                <c:pt idx="1960">
                  <c:v>1500Sq. Meter</c:v>
                </c:pt>
                <c:pt idx="1961">
                  <c:v>151.11Sq. Yards</c:v>
                </c:pt>
                <c:pt idx="1962">
                  <c:v>1510 - 1670</c:v>
                </c:pt>
                <c:pt idx="1963">
                  <c:v>1520 - 1740</c:v>
                </c:pt>
                <c:pt idx="1964">
                  <c:v>1520 - 1759</c:v>
                </c:pt>
                <c:pt idx="1965">
                  <c:v>1550 - 1590</c:v>
                </c:pt>
                <c:pt idx="1966">
                  <c:v>1564 - 1850</c:v>
                </c:pt>
                <c:pt idx="1967">
                  <c:v>1565 - 1595</c:v>
                </c:pt>
                <c:pt idx="1968">
                  <c:v>1574Sq. Yards</c:v>
                </c:pt>
                <c:pt idx="1969">
                  <c:v>15Acres</c:v>
                </c:pt>
                <c:pt idx="1970">
                  <c:v>1610 - 1880</c:v>
                </c:pt>
                <c:pt idx="1971">
                  <c:v>1618 - 1929</c:v>
                </c:pt>
                <c:pt idx="1972">
                  <c:v>1650 - 2538</c:v>
                </c:pt>
                <c:pt idx="1973">
                  <c:v>1660 - 1805</c:v>
                </c:pt>
                <c:pt idx="1974">
                  <c:v>167Sq. Meter</c:v>
                </c:pt>
                <c:pt idx="1975">
                  <c:v>1750 - 2640</c:v>
                </c:pt>
                <c:pt idx="1976">
                  <c:v>1782 - 2000</c:v>
                </c:pt>
                <c:pt idx="1977">
                  <c:v>1783 - 1878</c:v>
                </c:pt>
                <c:pt idx="1978">
                  <c:v>1791 - 4000</c:v>
                </c:pt>
                <c:pt idx="1979">
                  <c:v>1804 - 2273</c:v>
                </c:pt>
                <c:pt idx="1980">
                  <c:v>188.89Sq. Yards</c:v>
                </c:pt>
                <c:pt idx="1981">
                  <c:v>1925 - 2680</c:v>
                </c:pt>
                <c:pt idx="1982">
                  <c:v>1974 - 2171</c:v>
                </c:pt>
                <c:pt idx="1983">
                  <c:v>1Grounds</c:v>
                </c:pt>
                <c:pt idx="1984">
                  <c:v>2.09Acres</c:v>
                </c:pt>
                <c:pt idx="1985">
                  <c:v>2041 - 2090</c:v>
                </c:pt>
                <c:pt idx="1986">
                  <c:v>204Sq. Meter</c:v>
                </c:pt>
                <c:pt idx="1987">
                  <c:v>2100 - 2850</c:v>
                </c:pt>
                <c:pt idx="1988">
                  <c:v>2150 - 2225</c:v>
                </c:pt>
                <c:pt idx="1989">
                  <c:v>2204 - 2362</c:v>
                </c:pt>
                <c:pt idx="1990">
                  <c:v>2215 - 2475</c:v>
                </c:pt>
                <c:pt idx="1991">
                  <c:v>2249.81 - 4112.19</c:v>
                </c:pt>
                <c:pt idx="1992">
                  <c:v>2400 - 2600</c:v>
                </c:pt>
                <c:pt idx="1993">
                  <c:v>2462 - 2467</c:v>
                </c:pt>
                <c:pt idx="1994">
                  <c:v>2466 - 2856</c:v>
                </c:pt>
                <c:pt idx="1995">
                  <c:v>2470 - 2790</c:v>
                </c:pt>
                <c:pt idx="1996">
                  <c:v>24Guntha</c:v>
                </c:pt>
                <c:pt idx="1997">
                  <c:v>24Sq. Meter</c:v>
                </c:pt>
                <c:pt idx="1998">
                  <c:v>2528 - 3188</c:v>
                </c:pt>
                <c:pt idx="1999">
                  <c:v>2563 - 2733</c:v>
                </c:pt>
                <c:pt idx="2000">
                  <c:v>2580 - 2591</c:v>
                </c:pt>
                <c:pt idx="2001">
                  <c:v>2650 - 2990</c:v>
                </c:pt>
                <c:pt idx="2002">
                  <c:v>2695 - 2940</c:v>
                </c:pt>
                <c:pt idx="2003">
                  <c:v>2710 - 3360</c:v>
                </c:pt>
                <c:pt idx="2004">
                  <c:v>2725 - 3250</c:v>
                </c:pt>
                <c:pt idx="2005">
                  <c:v>2800 - 2870</c:v>
                </c:pt>
                <c:pt idx="2006">
                  <c:v>2805 - 3565</c:v>
                </c:pt>
                <c:pt idx="2007">
                  <c:v>2806 - 3019</c:v>
                </c:pt>
                <c:pt idx="2008">
                  <c:v>2830 - 2882</c:v>
                </c:pt>
                <c:pt idx="2009">
                  <c:v>2940Sq. Yards</c:v>
                </c:pt>
                <c:pt idx="2010">
                  <c:v>2957 - 3450</c:v>
                </c:pt>
                <c:pt idx="2011">
                  <c:v>2Acres</c:v>
                </c:pt>
                <c:pt idx="2012">
                  <c:v>300Sq. Yards</c:v>
                </c:pt>
                <c:pt idx="2013">
                  <c:v>3010 - 3410</c:v>
                </c:pt>
                <c:pt idx="2014">
                  <c:v>3040Sq. Meter</c:v>
                </c:pt>
                <c:pt idx="2015">
                  <c:v>3067 - 8156</c:v>
                </c:pt>
                <c:pt idx="2016">
                  <c:v>3090 - 5002</c:v>
                </c:pt>
                <c:pt idx="2017">
                  <c:v>30Acres</c:v>
                </c:pt>
                <c:pt idx="2018">
                  <c:v>3103 - 3890</c:v>
                </c:pt>
                <c:pt idx="2019">
                  <c:v>315Sq. Yards</c:v>
                </c:pt>
                <c:pt idx="2020">
                  <c:v>3293 - 5314</c:v>
                </c:pt>
                <c:pt idx="2021">
                  <c:v>3300 - 3335</c:v>
                </c:pt>
                <c:pt idx="2022">
                  <c:v>3307 - 3464</c:v>
                </c:pt>
                <c:pt idx="2023">
                  <c:v>3369 - 3464</c:v>
                </c:pt>
                <c:pt idx="2024">
                  <c:v>34.46Sq. Meter</c:v>
                </c:pt>
                <c:pt idx="2025">
                  <c:v>3425 - 3435</c:v>
                </c:pt>
                <c:pt idx="2026">
                  <c:v>3436 - 3643</c:v>
                </c:pt>
                <c:pt idx="2027">
                  <c:v>3450 - 3472</c:v>
                </c:pt>
                <c:pt idx="2028">
                  <c:v>3484 - 3550</c:v>
                </c:pt>
                <c:pt idx="2029">
                  <c:v>3500 - 3600</c:v>
                </c:pt>
                <c:pt idx="2030">
                  <c:v>3508 - 4201</c:v>
                </c:pt>
                <c:pt idx="2031">
                  <c:v>3606 - 5091</c:v>
                </c:pt>
                <c:pt idx="2032">
                  <c:v>361.33Sq. Yards</c:v>
                </c:pt>
                <c:pt idx="2033">
                  <c:v>3630 - 3800</c:v>
                </c:pt>
                <c:pt idx="2034">
                  <c:v>381 - 535</c:v>
                </c:pt>
                <c:pt idx="2035">
                  <c:v>385 - 440</c:v>
                </c:pt>
                <c:pt idx="2036">
                  <c:v>38Guntha</c:v>
                </c:pt>
                <c:pt idx="2037">
                  <c:v>3Cents</c:v>
                </c:pt>
                <c:pt idx="2038">
                  <c:v>4000 - 4450</c:v>
                </c:pt>
                <c:pt idx="2039">
                  <c:v>4000 - 5249</c:v>
                </c:pt>
                <c:pt idx="2040">
                  <c:v>4050 - 4075</c:v>
                </c:pt>
                <c:pt idx="2041">
                  <c:v>4125Perch</c:v>
                </c:pt>
                <c:pt idx="2042">
                  <c:v>4260 - 4408</c:v>
                </c:pt>
                <c:pt idx="2043">
                  <c:v>4400 - 6640</c:v>
                </c:pt>
                <c:pt idx="2044">
                  <c:v>4400 - 6800</c:v>
                </c:pt>
                <c:pt idx="2045">
                  <c:v>45.06Sq. Meter</c:v>
                </c:pt>
                <c:pt idx="2046">
                  <c:v>4500 - 5540</c:v>
                </c:pt>
                <c:pt idx="2047">
                  <c:v>45Sq. Yards</c:v>
                </c:pt>
                <c:pt idx="2048">
                  <c:v>4900 - 4940</c:v>
                </c:pt>
                <c:pt idx="2049">
                  <c:v>5.31Acres</c:v>
                </c:pt>
                <c:pt idx="2050">
                  <c:v>500Sq. Yards</c:v>
                </c:pt>
                <c:pt idx="2051">
                  <c:v>520 - 645</c:v>
                </c:pt>
                <c:pt idx="2052">
                  <c:v>524 - 894</c:v>
                </c:pt>
                <c:pt idx="2053">
                  <c:v>527 - 639</c:v>
                </c:pt>
                <c:pt idx="2054">
                  <c:v>540 - 565</c:v>
                </c:pt>
                <c:pt idx="2055">
                  <c:v>540 - 670</c:v>
                </c:pt>
                <c:pt idx="2056">
                  <c:v>540 - 740</c:v>
                </c:pt>
                <c:pt idx="2057">
                  <c:v>547.34 - 827.31</c:v>
                </c:pt>
                <c:pt idx="2058">
                  <c:v>5666 - 5669</c:v>
                </c:pt>
                <c:pt idx="2059">
                  <c:v>580 - 650</c:v>
                </c:pt>
                <c:pt idx="2060">
                  <c:v>596 - 804</c:v>
                </c:pt>
                <c:pt idx="2061">
                  <c:v>596 - 861</c:v>
                </c:pt>
                <c:pt idx="2062">
                  <c:v>598 - 958</c:v>
                </c:pt>
                <c:pt idx="2063">
                  <c:v>605 - 624</c:v>
                </c:pt>
                <c:pt idx="2064">
                  <c:v>610 - 615</c:v>
                </c:pt>
                <c:pt idx="2065">
                  <c:v>613 - 648</c:v>
                </c:pt>
                <c:pt idx="2066">
                  <c:v>615 - 985</c:v>
                </c:pt>
                <c:pt idx="2067">
                  <c:v>620 - 933</c:v>
                </c:pt>
                <c:pt idx="2068">
                  <c:v>620 - 934</c:v>
                </c:pt>
                <c:pt idx="2069">
                  <c:v>629 - 1026</c:v>
                </c:pt>
                <c:pt idx="2070">
                  <c:v>633 - 666</c:v>
                </c:pt>
                <c:pt idx="2071">
                  <c:v>645 - 936</c:v>
                </c:pt>
                <c:pt idx="2072">
                  <c:v>650 - 665</c:v>
                </c:pt>
                <c:pt idx="2073">
                  <c:v>650 - 760</c:v>
                </c:pt>
                <c:pt idx="2074">
                  <c:v>655 - 742</c:v>
                </c:pt>
                <c:pt idx="2075">
                  <c:v>660 - 670</c:v>
                </c:pt>
                <c:pt idx="2076">
                  <c:v>660 - 700</c:v>
                </c:pt>
                <c:pt idx="2077">
                  <c:v>660 - 780</c:v>
                </c:pt>
                <c:pt idx="2078">
                  <c:v>664 - 722</c:v>
                </c:pt>
                <c:pt idx="2079">
                  <c:v>670 - 980</c:v>
                </c:pt>
                <c:pt idx="2080">
                  <c:v>684 - 810</c:v>
                </c:pt>
                <c:pt idx="2081">
                  <c:v>697Sq. Meter</c:v>
                </c:pt>
                <c:pt idx="2082">
                  <c:v>6Acres</c:v>
                </c:pt>
                <c:pt idx="2083">
                  <c:v>700 - 900</c:v>
                </c:pt>
                <c:pt idx="2084">
                  <c:v>704 - 730</c:v>
                </c:pt>
                <c:pt idx="2085">
                  <c:v>706 - 716</c:v>
                </c:pt>
                <c:pt idx="2086">
                  <c:v>712 - 938</c:v>
                </c:pt>
                <c:pt idx="2087">
                  <c:v>716Sq. Meter</c:v>
                </c:pt>
                <c:pt idx="2088">
                  <c:v>750 - 800</c:v>
                </c:pt>
                <c:pt idx="2089">
                  <c:v>755 - 770</c:v>
                </c:pt>
                <c:pt idx="2090">
                  <c:v>763 - 805</c:v>
                </c:pt>
                <c:pt idx="2091">
                  <c:v>770 - 841</c:v>
                </c:pt>
                <c:pt idx="2092">
                  <c:v>78.03Sq. Meter</c:v>
                </c:pt>
                <c:pt idx="2093">
                  <c:v>783 - 943</c:v>
                </c:pt>
                <c:pt idx="2094">
                  <c:v>799 - 803</c:v>
                </c:pt>
                <c:pt idx="2095">
                  <c:v>84.53Sq. Meter</c:v>
                </c:pt>
                <c:pt idx="2096">
                  <c:v>840 - 1010</c:v>
                </c:pt>
                <c:pt idx="2097">
                  <c:v>850 - 1060</c:v>
                </c:pt>
                <c:pt idx="2098">
                  <c:v>850 - 1093</c:v>
                </c:pt>
                <c:pt idx="2099">
                  <c:v>854 - 960</c:v>
                </c:pt>
                <c:pt idx="2100">
                  <c:v>86.72Sq. Meter</c:v>
                </c:pt>
                <c:pt idx="2101">
                  <c:v>870 - 1080</c:v>
                </c:pt>
                <c:pt idx="2102">
                  <c:v>884 - 1116</c:v>
                </c:pt>
                <c:pt idx="2103">
                  <c:v>888 - 1290</c:v>
                </c:pt>
                <c:pt idx="2104">
                  <c:v>929 - 1078</c:v>
                </c:pt>
                <c:pt idx="2105">
                  <c:v>934 - 1437</c:v>
                </c:pt>
                <c:pt idx="2106">
                  <c:v>942 - 1117</c:v>
                </c:pt>
                <c:pt idx="2107">
                  <c:v>943 - 1220</c:v>
                </c:pt>
                <c:pt idx="2108">
                  <c:v>980 - 1030</c:v>
                </c:pt>
                <c:pt idx="2109">
                  <c:v>981 - 1249</c:v>
                </c:pt>
              </c:strCache>
            </c:strRef>
          </c:cat>
          <c:val>
            <c:numRef>
              <c:f>'Pivot Tables'!$O$8:$O$2118</c:f>
              <c:numCache>
                <c:formatCode>[$INR]\ #,##0\ \L</c:formatCode>
                <c:ptCount val="2110"/>
                <c:pt idx="0">
                  <c:v>120</c:v>
                </c:pt>
                <c:pt idx="1">
                  <c:v>115</c:v>
                </c:pt>
                <c:pt idx="2">
                  <c:v>74</c:v>
                </c:pt>
                <c:pt idx="3">
                  <c:v>30</c:v>
                </c:pt>
                <c:pt idx="4">
                  <c:v>150</c:v>
                </c:pt>
                <c:pt idx="5">
                  <c:v>23</c:v>
                </c:pt>
                <c:pt idx="6">
                  <c:v>218</c:v>
                </c:pt>
                <c:pt idx="7">
                  <c:v>40</c:v>
                </c:pt>
                <c:pt idx="8">
                  <c:v>23</c:v>
                </c:pt>
                <c:pt idx="9">
                  <c:v>8</c:v>
                </c:pt>
                <c:pt idx="10">
                  <c:v>22.89</c:v>
                </c:pt>
                <c:pt idx="11">
                  <c:v>20</c:v>
                </c:pt>
                <c:pt idx="12">
                  <c:v>25</c:v>
                </c:pt>
                <c:pt idx="13">
                  <c:v>90</c:v>
                </c:pt>
                <c:pt idx="14">
                  <c:v>10</c:v>
                </c:pt>
                <c:pt idx="15">
                  <c:v>29.25</c:v>
                </c:pt>
                <c:pt idx="16">
                  <c:v>16</c:v>
                </c:pt>
                <c:pt idx="17">
                  <c:v>29.975000000000001</c:v>
                </c:pt>
                <c:pt idx="18">
                  <c:v>30.666666666666668</c:v>
                </c:pt>
                <c:pt idx="19">
                  <c:v>28</c:v>
                </c:pt>
                <c:pt idx="20">
                  <c:v>10.25</c:v>
                </c:pt>
                <c:pt idx="21">
                  <c:v>48</c:v>
                </c:pt>
                <c:pt idx="22">
                  <c:v>35.779411764705884</c:v>
                </c:pt>
                <c:pt idx="23">
                  <c:v>19.600000000000001</c:v>
                </c:pt>
                <c:pt idx="24">
                  <c:v>18.297499999999999</c:v>
                </c:pt>
                <c:pt idx="25">
                  <c:v>13.125</c:v>
                </c:pt>
                <c:pt idx="26">
                  <c:v>22.6</c:v>
                </c:pt>
                <c:pt idx="27">
                  <c:v>261.67666666666668</c:v>
                </c:pt>
                <c:pt idx="28">
                  <c:v>52.5</c:v>
                </c:pt>
                <c:pt idx="29">
                  <c:v>20.833333333333332</c:v>
                </c:pt>
                <c:pt idx="30">
                  <c:v>32.083333333333336</c:v>
                </c:pt>
                <c:pt idx="31">
                  <c:v>28</c:v>
                </c:pt>
                <c:pt idx="32">
                  <c:v>27.107142857142858</c:v>
                </c:pt>
                <c:pt idx="33">
                  <c:v>29.9</c:v>
                </c:pt>
                <c:pt idx="34">
                  <c:v>15</c:v>
                </c:pt>
                <c:pt idx="35">
                  <c:v>17.75</c:v>
                </c:pt>
                <c:pt idx="36">
                  <c:v>31.7</c:v>
                </c:pt>
                <c:pt idx="37">
                  <c:v>38</c:v>
                </c:pt>
                <c:pt idx="38">
                  <c:v>25</c:v>
                </c:pt>
                <c:pt idx="39">
                  <c:v>15.5</c:v>
                </c:pt>
                <c:pt idx="40">
                  <c:v>26</c:v>
                </c:pt>
                <c:pt idx="41">
                  <c:v>50</c:v>
                </c:pt>
                <c:pt idx="42">
                  <c:v>17.25</c:v>
                </c:pt>
                <c:pt idx="43">
                  <c:v>20</c:v>
                </c:pt>
                <c:pt idx="44">
                  <c:v>40</c:v>
                </c:pt>
                <c:pt idx="45">
                  <c:v>20.5</c:v>
                </c:pt>
                <c:pt idx="46">
                  <c:v>89</c:v>
                </c:pt>
                <c:pt idx="47">
                  <c:v>42.294117647058826</c:v>
                </c:pt>
                <c:pt idx="48">
                  <c:v>25</c:v>
                </c:pt>
                <c:pt idx="49">
                  <c:v>85</c:v>
                </c:pt>
                <c:pt idx="50">
                  <c:v>21.5</c:v>
                </c:pt>
                <c:pt idx="51">
                  <c:v>35.299999999999997</c:v>
                </c:pt>
                <c:pt idx="52">
                  <c:v>25</c:v>
                </c:pt>
                <c:pt idx="53">
                  <c:v>39</c:v>
                </c:pt>
                <c:pt idx="54">
                  <c:v>17.603333333333335</c:v>
                </c:pt>
                <c:pt idx="55">
                  <c:v>29</c:v>
                </c:pt>
                <c:pt idx="56">
                  <c:v>28.561428571428571</c:v>
                </c:pt>
                <c:pt idx="57">
                  <c:v>30.5</c:v>
                </c:pt>
                <c:pt idx="58">
                  <c:v>18.433333333333334</c:v>
                </c:pt>
                <c:pt idx="59">
                  <c:v>22.49</c:v>
                </c:pt>
                <c:pt idx="60">
                  <c:v>19.649999999999999</c:v>
                </c:pt>
                <c:pt idx="61">
                  <c:v>27.5</c:v>
                </c:pt>
                <c:pt idx="62">
                  <c:v>45</c:v>
                </c:pt>
                <c:pt idx="63">
                  <c:v>35.409090909090907</c:v>
                </c:pt>
                <c:pt idx="64">
                  <c:v>28.268000000000001</c:v>
                </c:pt>
                <c:pt idx="65">
                  <c:v>20.262499999999999</c:v>
                </c:pt>
                <c:pt idx="66">
                  <c:v>30</c:v>
                </c:pt>
                <c:pt idx="67">
                  <c:v>23.5</c:v>
                </c:pt>
                <c:pt idx="68">
                  <c:v>37</c:v>
                </c:pt>
                <c:pt idx="69">
                  <c:v>35.6</c:v>
                </c:pt>
                <c:pt idx="70">
                  <c:v>27.666666666666668</c:v>
                </c:pt>
                <c:pt idx="71">
                  <c:v>25</c:v>
                </c:pt>
                <c:pt idx="72">
                  <c:v>71</c:v>
                </c:pt>
                <c:pt idx="73">
                  <c:v>47.583333333333336</c:v>
                </c:pt>
                <c:pt idx="74">
                  <c:v>48.625</c:v>
                </c:pt>
                <c:pt idx="75">
                  <c:v>29</c:v>
                </c:pt>
                <c:pt idx="76">
                  <c:v>25</c:v>
                </c:pt>
                <c:pt idx="77">
                  <c:v>26.9</c:v>
                </c:pt>
                <c:pt idx="78">
                  <c:v>45.5</c:v>
                </c:pt>
                <c:pt idx="79">
                  <c:v>88.2</c:v>
                </c:pt>
                <c:pt idx="80">
                  <c:v>28</c:v>
                </c:pt>
                <c:pt idx="81">
                  <c:v>13.57</c:v>
                </c:pt>
                <c:pt idx="82">
                  <c:v>36.787499999999994</c:v>
                </c:pt>
                <c:pt idx="83">
                  <c:v>32</c:v>
                </c:pt>
                <c:pt idx="84">
                  <c:v>74.490555555555545</c:v>
                </c:pt>
                <c:pt idx="85">
                  <c:v>31.75</c:v>
                </c:pt>
                <c:pt idx="86">
                  <c:v>29.091666666666669</c:v>
                </c:pt>
                <c:pt idx="87">
                  <c:v>37.39</c:v>
                </c:pt>
                <c:pt idx="88">
                  <c:v>35</c:v>
                </c:pt>
                <c:pt idx="89">
                  <c:v>52.583333333333336</c:v>
                </c:pt>
                <c:pt idx="90">
                  <c:v>47</c:v>
                </c:pt>
                <c:pt idx="91">
                  <c:v>48</c:v>
                </c:pt>
                <c:pt idx="92">
                  <c:v>28</c:v>
                </c:pt>
                <c:pt idx="93">
                  <c:v>48.767142857142851</c:v>
                </c:pt>
                <c:pt idx="94">
                  <c:v>45</c:v>
                </c:pt>
                <c:pt idx="95">
                  <c:v>32.53</c:v>
                </c:pt>
                <c:pt idx="96">
                  <c:v>64</c:v>
                </c:pt>
                <c:pt idx="97">
                  <c:v>75</c:v>
                </c:pt>
                <c:pt idx="98">
                  <c:v>35</c:v>
                </c:pt>
                <c:pt idx="99">
                  <c:v>36.113333333333337</c:v>
                </c:pt>
                <c:pt idx="100">
                  <c:v>30</c:v>
                </c:pt>
                <c:pt idx="101">
                  <c:v>24</c:v>
                </c:pt>
                <c:pt idx="102">
                  <c:v>39.804000000000002</c:v>
                </c:pt>
                <c:pt idx="103">
                  <c:v>17.545000000000002</c:v>
                </c:pt>
                <c:pt idx="104">
                  <c:v>26.4</c:v>
                </c:pt>
                <c:pt idx="105">
                  <c:v>32</c:v>
                </c:pt>
                <c:pt idx="106">
                  <c:v>35.200000000000003</c:v>
                </c:pt>
                <c:pt idx="107">
                  <c:v>36</c:v>
                </c:pt>
                <c:pt idx="108">
                  <c:v>24.539375</c:v>
                </c:pt>
                <c:pt idx="109">
                  <c:v>45.42</c:v>
                </c:pt>
                <c:pt idx="110">
                  <c:v>35.25</c:v>
                </c:pt>
                <c:pt idx="111">
                  <c:v>53.994799999999998</c:v>
                </c:pt>
                <c:pt idx="112">
                  <c:v>17.5</c:v>
                </c:pt>
                <c:pt idx="113">
                  <c:v>36.774999999999999</c:v>
                </c:pt>
                <c:pt idx="114">
                  <c:v>40</c:v>
                </c:pt>
                <c:pt idx="115">
                  <c:v>33.317500000000003</c:v>
                </c:pt>
                <c:pt idx="116">
                  <c:v>29.27333333333333</c:v>
                </c:pt>
                <c:pt idx="117">
                  <c:v>43.005000000000003</c:v>
                </c:pt>
                <c:pt idx="118">
                  <c:v>36.333333333333336</c:v>
                </c:pt>
                <c:pt idx="119">
                  <c:v>38.5</c:v>
                </c:pt>
                <c:pt idx="120">
                  <c:v>41.639999999999993</c:v>
                </c:pt>
                <c:pt idx="121">
                  <c:v>34.800000000000004</c:v>
                </c:pt>
                <c:pt idx="122">
                  <c:v>41.42</c:v>
                </c:pt>
                <c:pt idx="123">
                  <c:v>36.799999999999997</c:v>
                </c:pt>
                <c:pt idx="124">
                  <c:v>36.85</c:v>
                </c:pt>
                <c:pt idx="125">
                  <c:v>36.85</c:v>
                </c:pt>
                <c:pt idx="126">
                  <c:v>36.85</c:v>
                </c:pt>
                <c:pt idx="127">
                  <c:v>40.616666666666667</c:v>
                </c:pt>
                <c:pt idx="128">
                  <c:v>36.85</c:v>
                </c:pt>
                <c:pt idx="129">
                  <c:v>39.283333333333331</c:v>
                </c:pt>
                <c:pt idx="130">
                  <c:v>36.85</c:v>
                </c:pt>
                <c:pt idx="131">
                  <c:v>24.372222222222224</c:v>
                </c:pt>
                <c:pt idx="132">
                  <c:v>67.5</c:v>
                </c:pt>
                <c:pt idx="133">
                  <c:v>53.625</c:v>
                </c:pt>
                <c:pt idx="134">
                  <c:v>83.114999999999995</c:v>
                </c:pt>
                <c:pt idx="135">
                  <c:v>40</c:v>
                </c:pt>
                <c:pt idx="136">
                  <c:v>39.75</c:v>
                </c:pt>
                <c:pt idx="137">
                  <c:v>50</c:v>
                </c:pt>
                <c:pt idx="138">
                  <c:v>54.933333333333337</c:v>
                </c:pt>
                <c:pt idx="139">
                  <c:v>31.1</c:v>
                </c:pt>
                <c:pt idx="140">
                  <c:v>34.299999999999997</c:v>
                </c:pt>
                <c:pt idx="141">
                  <c:v>30.84</c:v>
                </c:pt>
                <c:pt idx="142">
                  <c:v>25</c:v>
                </c:pt>
                <c:pt idx="143">
                  <c:v>40</c:v>
                </c:pt>
                <c:pt idx="144">
                  <c:v>51.56384615384615</c:v>
                </c:pt>
                <c:pt idx="145">
                  <c:v>50.933333333333337</c:v>
                </c:pt>
                <c:pt idx="146">
                  <c:v>53.833333333333336</c:v>
                </c:pt>
                <c:pt idx="147">
                  <c:v>92</c:v>
                </c:pt>
                <c:pt idx="148">
                  <c:v>55.222222222222221</c:v>
                </c:pt>
                <c:pt idx="149">
                  <c:v>48.24</c:v>
                </c:pt>
                <c:pt idx="150">
                  <c:v>37.781428571428577</c:v>
                </c:pt>
                <c:pt idx="151">
                  <c:v>51.403333333333336</c:v>
                </c:pt>
                <c:pt idx="152">
                  <c:v>37</c:v>
                </c:pt>
                <c:pt idx="153">
                  <c:v>52.97</c:v>
                </c:pt>
                <c:pt idx="154">
                  <c:v>28</c:v>
                </c:pt>
                <c:pt idx="155">
                  <c:v>36.200000000000003</c:v>
                </c:pt>
                <c:pt idx="156">
                  <c:v>78</c:v>
                </c:pt>
                <c:pt idx="157">
                  <c:v>62.642857142857146</c:v>
                </c:pt>
                <c:pt idx="158">
                  <c:v>46</c:v>
                </c:pt>
                <c:pt idx="159">
                  <c:v>33</c:v>
                </c:pt>
                <c:pt idx="160">
                  <c:v>33</c:v>
                </c:pt>
                <c:pt idx="161">
                  <c:v>66</c:v>
                </c:pt>
                <c:pt idx="162">
                  <c:v>43.5</c:v>
                </c:pt>
                <c:pt idx="163">
                  <c:v>20.91</c:v>
                </c:pt>
                <c:pt idx="164">
                  <c:v>55.99666666666667</c:v>
                </c:pt>
                <c:pt idx="165">
                  <c:v>28.23</c:v>
                </c:pt>
                <c:pt idx="166">
                  <c:v>40.090000000000003</c:v>
                </c:pt>
                <c:pt idx="167">
                  <c:v>27</c:v>
                </c:pt>
                <c:pt idx="168">
                  <c:v>66.046923076923065</c:v>
                </c:pt>
                <c:pt idx="169">
                  <c:v>59.5</c:v>
                </c:pt>
                <c:pt idx="170">
                  <c:v>69.989999999999995</c:v>
                </c:pt>
                <c:pt idx="171">
                  <c:v>36.005000000000003</c:v>
                </c:pt>
                <c:pt idx="172">
                  <c:v>50.335999999999999</c:v>
                </c:pt>
                <c:pt idx="173">
                  <c:v>32</c:v>
                </c:pt>
                <c:pt idx="174">
                  <c:v>33.745000000000005</c:v>
                </c:pt>
                <c:pt idx="175">
                  <c:v>28</c:v>
                </c:pt>
                <c:pt idx="176">
                  <c:v>40</c:v>
                </c:pt>
                <c:pt idx="177">
                  <c:v>44.179000000000002</c:v>
                </c:pt>
                <c:pt idx="178">
                  <c:v>60</c:v>
                </c:pt>
                <c:pt idx="179">
                  <c:v>70</c:v>
                </c:pt>
                <c:pt idx="180">
                  <c:v>40.375</c:v>
                </c:pt>
                <c:pt idx="181">
                  <c:v>25</c:v>
                </c:pt>
                <c:pt idx="182">
                  <c:v>63.888888888888886</c:v>
                </c:pt>
                <c:pt idx="183">
                  <c:v>53.410000000000004</c:v>
                </c:pt>
                <c:pt idx="184">
                  <c:v>165</c:v>
                </c:pt>
                <c:pt idx="185">
                  <c:v>55</c:v>
                </c:pt>
                <c:pt idx="186">
                  <c:v>31</c:v>
                </c:pt>
                <c:pt idx="187">
                  <c:v>49.5</c:v>
                </c:pt>
                <c:pt idx="188">
                  <c:v>70</c:v>
                </c:pt>
                <c:pt idx="189">
                  <c:v>42.5</c:v>
                </c:pt>
                <c:pt idx="190">
                  <c:v>62.5</c:v>
                </c:pt>
                <c:pt idx="191">
                  <c:v>32.419999999999995</c:v>
                </c:pt>
                <c:pt idx="192">
                  <c:v>32</c:v>
                </c:pt>
                <c:pt idx="193">
                  <c:v>36.5</c:v>
                </c:pt>
                <c:pt idx="194">
                  <c:v>81.962686567164184</c:v>
                </c:pt>
                <c:pt idx="195">
                  <c:v>69.09</c:v>
                </c:pt>
                <c:pt idx="196">
                  <c:v>28.57</c:v>
                </c:pt>
                <c:pt idx="197">
                  <c:v>128</c:v>
                </c:pt>
                <c:pt idx="198">
                  <c:v>40</c:v>
                </c:pt>
                <c:pt idx="199">
                  <c:v>41.75</c:v>
                </c:pt>
                <c:pt idx="200">
                  <c:v>50.53125</c:v>
                </c:pt>
                <c:pt idx="201">
                  <c:v>39</c:v>
                </c:pt>
                <c:pt idx="202">
                  <c:v>48.424999999999997</c:v>
                </c:pt>
                <c:pt idx="203">
                  <c:v>100</c:v>
                </c:pt>
                <c:pt idx="204">
                  <c:v>120</c:v>
                </c:pt>
                <c:pt idx="205">
                  <c:v>26</c:v>
                </c:pt>
                <c:pt idx="206">
                  <c:v>49.285714285714285</c:v>
                </c:pt>
                <c:pt idx="207">
                  <c:v>52.876666666666665</c:v>
                </c:pt>
                <c:pt idx="208">
                  <c:v>60</c:v>
                </c:pt>
                <c:pt idx="209">
                  <c:v>77.211111111111109</c:v>
                </c:pt>
                <c:pt idx="210">
                  <c:v>36</c:v>
                </c:pt>
                <c:pt idx="211">
                  <c:v>39.5</c:v>
                </c:pt>
                <c:pt idx="212">
                  <c:v>22.8</c:v>
                </c:pt>
                <c:pt idx="213">
                  <c:v>38.880000000000003</c:v>
                </c:pt>
                <c:pt idx="214">
                  <c:v>77</c:v>
                </c:pt>
                <c:pt idx="215">
                  <c:v>49</c:v>
                </c:pt>
                <c:pt idx="216">
                  <c:v>61</c:v>
                </c:pt>
                <c:pt idx="217">
                  <c:v>41.975000000000001</c:v>
                </c:pt>
                <c:pt idx="218">
                  <c:v>83.738461538461536</c:v>
                </c:pt>
                <c:pt idx="219">
                  <c:v>30</c:v>
                </c:pt>
                <c:pt idx="220">
                  <c:v>37.165454545454544</c:v>
                </c:pt>
                <c:pt idx="221">
                  <c:v>25.4</c:v>
                </c:pt>
                <c:pt idx="222">
                  <c:v>44.214883720930239</c:v>
                </c:pt>
                <c:pt idx="223">
                  <c:v>32</c:v>
                </c:pt>
                <c:pt idx="224">
                  <c:v>44</c:v>
                </c:pt>
                <c:pt idx="225">
                  <c:v>95</c:v>
                </c:pt>
                <c:pt idx="226">
                  <c:v>31.57</c:v>
                </c:pt>
                <c:pt idx="227">
                  <c:v>58.238333333333337</c:v>
                </c:pt>
                <c:pt idx="228">
                  <c:v>35.125</c:v>
                </c:pt>
                <c:pt idx="229">
                  <c:v>45</c:v>
                </c:pt>
                <c:pt idx="230">
                  <c:v>38.022000000000006</c:v>
                </c:pt>
                <c:pt idx="231">
                  <c:v>32</c:v>
                </c:pt>
                <c:pt idx="232">
                  <c:v>36.380000000000003</c:v>
                </c:pt>
                <c:pt idx="233">
                  <c:v>36</c:v>
                </c:pt>
                <c:pt idx="234">
                  <c:v>37.3125</c:v>
                </c:pt>
                <c:pt idx="235">
                  <c:v>55</c:v>
                </c:pt>
                <c:pt idx="236">
                  <c:v>40</c:v>
                </c:pt>
                <c:pt idx="237">
                  <c:v>83.224999999999994</c:v>
                </c:pt>
                <c:pt idx="238">
                  <c:v>28.984999999999999</c:v>
                </c:pt>
                <c:pt idx="239">
                  <c:v>40</c:v>
                </c:pt>
                <c:pt idx="240">
                  <c:v>52.05</c:v>
                </c:pt>
                <c:pt idx="241">
                  <c:v>48.06</c:v>
                </c:pt>
                <c:pt idx="242">
                  <c:v>51</c:v>
                </c:pt>
                <c:pt idx="243">
                  <c:v>41.911304347826089</c:v>
                </c:pt>
                <c:pt idx="244">
                  <c:v>45.774999999999999</c:v>
                </c:pt>
                <c:pt idx="245">
                  <c:v>40</c:v>
                </c:pt>
                <c:pt idx="246">
                  <c:v>120</c:v>
                </c:pt>
                <c:pt idx="247">
                  <c:v>34</c:v>
                </c:pt>
                <c:pt idx="248">
                  <c:v>56</c:v>
                </c:pt>
                <c:pt idx="249">
                  <c:v>25.316666666666666</c:v>
                </c:pt>
                <c:pt idx="250">
                  <c:v>39</c:v>
                </c:pt>
                <c:pt idx="251">
                  <c:v>34.5</c:v>
                </c:pt>
                <c:pt idx="252">
                  <c:v>57.96</c:v>
                </c:pt>
                <c:pt idx="253">
                  <c:v>78.739999999999995</c:v>
                </c:pt>
                <c:pt idx="254">
                  <c:v>85</c:v>
                </c:pt>
                <c:pt idx="255">
                  <c:v>66.219374999999999</c:v>
                </c:pt>
                <c:pt idx="256">
                  <c:v>42.32</c:v>
                </c:pt>
                <c:pt idx="257">
                  <c:v>35.314999999999998</c:v>
                </c:pt>
                <c:pt idx="258">
                  <c:v>30</c:v>
                </c:pt>
                <c:pt idx="259">
                  <c:v>51.142857142857146</c:v>
                </c:pt>
                <c:pt idx="260">
                  <c:v>55</c:v>
                </c:pt>
                <c:pt idx="261">
                  <c:v>38.5</c:v>
                </c:pt>
                <c:pt idx="262">
                  <c:v>26</c:v>
                </c:pt>
                <c:pt idx="263">
                  <c:v>41.300000000000004</c:v>
                </c:pt>
                <c:pt idx="264">
                  <c:v>81.055555555555557</c:v>
                </c:pt>
                <c:pt idx="265">
                  <c:v>80.64</c:v>
                </c:pt>
                <c:pt idx="266">
                  <c:v>26.5</c:v>
                </c:pt>
                <c:pt idx="267">
                  <c:v>54.666666666666664</c:v>
                </c:pt>
                <c:pt idx="268">
                  <c:v>34</c:v>
                </c:pt>
                <c:pt idx="269">
                  <c:v>45.75</c:v>
                </c:pt>
                <c:pt idx="270">
                  <c:v>41.980000000000004</c:v>
                </c:pt>
                <c:pt idx="271">
                  <c:v>42</c:v>
                </c:pt>
                <c:pt idx="272">
                  <c:v>49.623000000000005</c:v>
                </c:pt>
                <c:pt idx="273">
                  <c:v>37.200000000000003</c:v>
                </c:pt>
                <c:pt idx="274">
                  <c:v>43.984736842105264</c:v>
                </c:pt>
                <c:pt idx="275">
                  <c:v>33.234999999999999</c:v>
                </c:pt>
                <c:pt idx="276">
                  <c:v>53</c:v>
                </c:pt>
                <c:pt idx="277">
                  <c:v>52.176666666666669</c:v>
                </c:pt>
                <c:pt idx="278">
                  <c:v>48.593333333333341</c:v>
                </c:pt>
                <c:pt idx="279">
                  <c:v>50.778500000000001</c:v>
                </c:pt>
                <c:pt idx="280">
                  <c:v>44.75</c:v>
                </c:pt>
                <c:pt idx="281">
                  <c:v>50.028333333333336</c:v>
                </c:pt>
                <c:pt idx="282">
                  <c:v>63.599000000000004</c:v>
                </c:pt>
                <c:pt idx="283">
                  <c:v>56.333333333333336</c:v>
                </c:pt>
                <c:pt idx="284">
                  <c:v>55</c:v>
                </c:pt>
                <c:pt idx="285">
                  <c:v>41.286875000000002</c:v>
                </c:pt>
                <c:pt idx="286">
                  <c:v>47.34</c:v>
                </c:pt>
                <c:pt idx="287">
                  <c:v>36.333333333333336</c:v>
                </c:pt>
                <c:pt idx="288">
                  <c:v>42.5</c:v>
                </c:pt>
                <c:pt idx="289">
                  <c:v>39</c:v>
                </c:pt>
                <c:pt idx="290">
                  <c:v>51.62555555555555</c:v>
                </c:pt>
                <c:pt idx="291">
                  <c:v>48</c:v>
                </c:pt>
                <c:pt idx="292">
                  <c:v>48.75</c:v>
                </c:pt>
                <c:pt idx="293">
                  <c:v>35</c:v>
                </c:pt>
                <c:pt idx="294">
                  <c:v>52.111111111111114</c:v>
                </c:pt>
                <c:pt idx="295">
                  <c:v>70.25</c:v>
                </c:pt>
                <c:pt idx="296">
                  <c:v>43</c:v>
                </c:pt>
                <c:pt idx="297">
                  <c:v>80</c:v>
                </c:pt>
                <c:pt idx="298">
                  <c:v>75</c:v>
                </c:pt>
                <c:pt idx="299">
                  <c:v>52.944745762711868</c:v>
                </c:pt>
                <c:pt idx="300">
                  <c:v>30.43</c:v>
                </c:pt>
                <c:pt idx="301">
                  <c:v>45.5</c:v>
                </c:pt>
                <c:pt idx="302">
                  <c:v>90</c:v>
                </c:pt>
                <c:pt idx="303">
                  <c:v>40.202500000000001</c:v>
                </c:pt>
                <c:pt idx="304">
                  <c:v>49</c:v>
                </c:pt>
                <c:pt idx="305">
                  <c:v>52.589999999999996</c:v>
                </c:pt>
                <c:pt idx="306">
                  <c:v>92.673333333333332</c:v>
                </c:pt>
                <c:pt idx="307">
                  <c:v>42.5</c:v>
                </c:pt>
                <c:pt idx="308">
                  <c:v>56.941176470588232</c:v>
                </c:pt>
                <c:pt idx="309">
                  <c:v>38</c:v>
                </c:pt>
                <c:pt idx="310">
                  <c:v>40</c:v>
                </c:pt>
                <c:pt idx="311">
                  <c:v>62</c:v>
                </c:pt>
                <c:pt idx="312">
                  <c:v>46.331818181818178</c:v>
                </c:pt>
                <c:pt idx="313">
                  <c:v>51.725000000000001</c:v>
                </c:pt>
                <c:pt idx="314">
                  <c:v>44.724999999999994</c:v>
                </c:pt>
                <c:pt idx="315">
                  <c:v>45.346153846153847</c:v>
                </c:pt>
                <c:pt idx="316">
                  <c:v>86.5</c:v>
                </c:pt>
                <c:pt idx="317">
                  <c:v>41.75</c:v>
                </c:pt>
                <c:pt idx="318">
                  <c:v>53.370000000000005</c:v>
                </c:pt>
                <c:pt idx="319">
                  <c:v>45.718888888888891</c:v>
                </c:pt>
                <c:pt idx="320">
                  <c:v>50</c:v>
                </c:pt>
                <c:pt idx="321">
                  <c:v>36</c:v>
                </c:pt>
                <c:pt idx="322">
                  <c:v>34.22</c:v>
                </c:pt>
                <c:pt idx="323">
                  <c:v>50.672222222222217</c:v>
                </c:pt>
                <c:pt idx="324">
                  <c:v>37.28</c:v>
                </c:pt>
                <c:pt idx="325">
                  <c:v>36.001428571428569</c:v>
                </c:pt>
                <c:pt idx="326">
                  <c:v>50.6</c:v>
                </c:pt>
                <c:pt idx="327">
                  <c:v>63.97</c:v>
                </c:pt>
                <c:pt idx="328">
                  <c:v>52.379090909090905</c:v>
                </c:pt>
                <c:pt idx="329">
                  <c:v>30.5</c:v>
                </c:pt>
                <c:pt idx="330">
                  <c:v>49</c:v>
                </c:pt>
                <c:pt idx="331">
                  <c:v>60</c:v>
                </c:pt>
                <c:pt idx="332">
                  <c:v>52.083750000000002</c:v>
                </c:pt>
                <c:pt idx="333">
                  <c:v>52</c:v>
                </c:pt>
                <c:pt idx="334">
                  <c:v>45.147499999999994</c:v>
                </c:pt>
                <c:pt idx="335">
                  <c:v>44.302500000000002</c:v>
                </c:pt>
                <c:pt idx="336">
                  <c:v>47.316666666666663</c:v>
                </c:pt>
                <c:pt idx="337">
                  <c:v>39.694000000000003</c:v>
                </c:pt>
                <c:pt idx="338">
                  <c:v>44.35</c:v>
                </c:pt>
                <c:pt idx="339">
                  <c:v>54</c:v>
                </c:pt>
                <c:pt idx="340">
                  <c:v>65</c:v>
                </c:pt>
                <c:pt idx="341">
                  <c:v>40.520000000000003</c:v>
                </c:pt>
                <c:pt idx="342">
                  <c:v>64.611744186046522</c:v>
                </c:pt>
                <c:pt idx="343">
                  <c:v>31.515000000000001</c:v>
                </c:pt>
                <c:pt idx="344">
                  <c:v>40.08</c:v>
                </c:pt>
                <c:pt idx="345">
                  <c:v>41.8</c:v>
                </c:pt>
                <c:pt idx="346">
                  <c:v>49</c:v>
                </c:pt>
                <c:pt idx="347">
                  <c:v>48.950769230769232</c:v>
                </c:pt>
                <c:pt idx="348">
                  <c:v>45.333333333333336</c:v>
                </c:pt>
                <c:pt idx="349">
                  <c:v>58</c:v>
                </c:pt>
                <c:pt idx="350">
                  <c:v>77.3125</c:v>
                </c:pt>
                <c:pt idx="351">
                  <c:v>49.122</c:v>
                </c:pt>
                <c:pt idx="352">
                  <c:v>49.175833333333323</c:v>
                </c:pt>
                <c:pt idx="353">
                  <c:v>49.176666666666669</c:v>
                </c:pt>
                <c:pt idx="354">
                  <c:v>58.792222222222236</c:v>
                </c:pt>
                <c:pt idx="355">
                  <c:v>55.5</c:v>
                </c:pt>
                <c:pt idx="356">
                  <c:v>35</c:v>
                </c:pt>
                <c:pt idx="357">
                  <c:v>41.670476190476194</c:v>
                </c:pt>
                <c:pt idx="358">
                  <c:v>45.641666666666673</c:v>
                </c:pt>
                <c:pt idx="359">
                  <c:v>48.083333333333336</c:v>
                </c:pt>
                <c:pt idx="360">
                  <c:v>74.75</c:v>
                </c:pt>
                <c:pt idx="361">
                  <c:v>52.57833333333334</c:v>
                </c:pt>
                <c:pt idx="362">
                  <c:v>52.720634920634907</c:v>
                </c:pt>
                <c:pt idx="363">
                  <c:v>68.38</c:v>
                </c:pt>
                <c:pt idx="364">
                  <c:v>54.98</c:v>
                </c:pt>
                <c:pt idx="365">
                  <c:v>45.980000000000004</c:v>
                </c:pt>
                <c:pt idx="366">
                  <c:v>47.295000000000002</c:v>
                </c:pt>
                <c:pt idx="367">
                  <c:v>39.333333333333336</c:v>
                </c:pt>
                <c:pt idx="368">
                  <c:v>43.870526315789462</c:v>
                </c:pt>
                <c:pt idx="369">
                  <c:v>53.643750000000004</c:v>
                </c:pt>
                <c:pt idx="370">
                  <c:v>46.791428571428568</c:v>
                </c:pt>
                <c:pt idx="371">
                  <c:v>45.893333333333338</c:v>
                </c:pt>
                <c:pt idx="372">
                  <c:v>62.673043478260858</c:v>
                </c:pt>
                <c:pt idx="373">
                  <c:v>54.765999999999998</c:v>
                </c:pt>
                <c:pt idx="374">
                  <c:v>39.663333333333334</c:v>
                </c:pt>
                <c:pt idx="375">
                  <c:v>34.989166666666669</c:v>
                </c:pt>
                <c:pt idx="376">
                  <c:v>91</c:v>
                </c:pt>
                <c:pt idx="377">
                  <c:v>49.966000000000001</c:v>
                </c:pt>
                <c:pt idx="378">
                  <c:v>66.09</c:v>
                </c:pt>
                <c:pt idx="379">
                  <c:v>36.21</c:v>
                </c:pt>
                <c:pt idx="380">
                  <c:v>56.5</c:v>
                </c:pt>
                <c:pt idx="381">
                  <c:v>51.267500000000005</c:v>
                </c:pt>
                <c:pt idx="382">
                  <c:v>46.059999999999995</c:v>
                </c:pt>
                <c:pt idx="383">
                  <c:v>53.166666666666664</c:v>
                </c:pt>
                <c:pt idx="384">
                  <c:v>48.11</c:v>
                </c:pt>
                <c:pt idx="385">
                  <c:v>60.738124999999997</c:v>
                </c:pt>
                <c:pt idx="386">
                  <c:v>58.015000000000001</c:v>
                </c:pt>
                <c:pt idx="387">
                  <c:v>83.291111111111107</c:v>
                </c:pt>
                <c:pt idx="388">
                  <c:v>47</c:v>
                </c:pt>
                <c:pt idx="389">
                  <c:v>51</c:v>
                </c:pt>
                <c:pt idx="390">
                  <c:v>58.212601626016259</c:v>
                </c:pt>
                <c:pt idx="391">
                  <c:v>52.685000000000002</c:v>
                </c:pt>
                <c:pt idx="392">
                  <c:v>49.543999999999997</c:v>
                </c:pt>
                <c:pt idx="393">
                  <c:v>47.881666666666661</c:v>
                </c:pt>
                <c:pt idx="394">
                  <c:v>88.91</c:v>
                </c:pt>
                <c:pt idx="395">
                  <c:v>53</c:v>
                </c:pt>
                <c:pt idx="396">
                  <c:v>55.196000000000005</c:v>
                </c:pt>
                <c:pt idx="397">
                  <c:v>76.755833333333328</c:v>
                </c:pt>
                <c:pt idx="398">
                  <c:v>41.341999999999999</c:v>
                </c:pt>
                <c:pt idx="399">
                  <c:v>60</c:v>
                </c:pt>
                <c:pt idx="400">
                  <c:v>55.375</c:v>
                </c:pt>
                <c:pt idx="401">
                  <c:v>49.865333333333332</c:v>
                </c:pt>
                <c:pt idx="402">
                  <c:v>40.427500000000002</c:v>
                </c:pt>
                <c:pt idx="403">
                  <c:v>43.736666666666657</c:v>
                </c:pt>
                <c:pt idx="404">
                  <c:v>40.506999999999998</c:v>
                </c:pt>
                <c:pt idx="405">
                  <c:v>42.456388888888888</c:v>
                </c:pt>
                <c:pt idx="406">
                  <c:v>53.243333333333332</c:v>
                </c:pt>
                <c:pt idx="407">
                  <c:v>45.997500000000002</c:v>
                </c:pt>
                <c:pt idx="408">
                  <c:v>43.683333333333337</c:v>
                </c:pt>
                <c:pt idx="409">
                  <c:v>52.628571428571426</c:v>
                </c:pt>
                <c:pt idx="410">
                  <c:v>47.026792452830193</c:v>
                </c:pt>
                <c:pt idx="411">
                  <c:v>55.083333333333336</c:v>
                </c:pt>
                <c:pt idx="412">
                  <c:v>38.935000000000002</c:v>
                </c:pt>
                <c:pt idx="413">
                  <c:v>54.032499999999999</c:v>
                </c:pt>
                <c:pt idx="414">
                  <c:v>41.61</c:v>
                </c:pt>
                <c:pt idx="415">
                  <c:v>45.993030303030302</c:v>
                </c:pt>
                <c:pt idx="416">
                  <c:v>55.426000000000002</c:v>
                </c:pt>
                <c:pt idx="417">
                  <c:v>50.56</c:v>
                </c:pt>
                <c:pt idx="418">
                  <c:v>55</c:v>
                </c:pt>
                <c:pt idx="419">
                  <c:v>41.435000000000002</c:v>
                </c:pt>
                <c:pt idx="420">
                  <c:v>59.973454545454544</c:v>
                </c:pt>
                <c:pt idx="421">
                  <c:v>45.317499999999995</c:v>
                </c:pt>
                <c:pt idx="422">
                  <c:v>50.730769230769234</c:v>
                </c:pt>
                <c:pt idx="423">
                  <c:v>50.455000000000005</c:v>
                </c:pt>
                <c:pt idx="424">
                  <c:v>74.333333333333329</c:v>
                </c:pt>
                <c:pt idx="425">
                  <c:v>45.876666666666665</c:v>
                </c:pt>
                <c:pt idx="426">
                  <c:v>41.886666666666663</c:v>
                </c:pt>
                <c:pt idx="427">
                  <c:v>54.3</c:v>
                </c:pt>
                <c:pt idx="428">
                  <c:v>50.426249999999996</c:v>
                </c:pt>
                <c:pt idx="429">
                  <c:v>44.665000000000006</c:v>
                </c:pt>
                <c:pt idx="430">
                  <c:v>41.234000000000002</c:v>
                </c:pt>
                <c:pt idx="431">
                  <c:v>35.18</c:v>
                </c:pt>
                <c:pt idx="432">
                  <c:v>57.944444444444443</c:v>
                </c:pt>
                <c:pt idx="433">
                  <c:v>54.125714285714288</c:v>
                </c:pt>
                <c:pt idx="434">
                  <c:v>46.666666666666664</c:v>
                </c:pt>
                <c:pt idx="435">
                  <c:v>54.409444444444446</c:v>
                </c:pt>
                <c:pt idx="436">
                  <c:v>41.50714285714286</c:v>
                </c:pt>
                <c:pt idx="437">
                  <c:v>49.273333333333333</c:v>
                </c:pt>
                <c:pt idx="438">
                  <c:v>65.781999999999996</c:v>
                </c:pt>
                <c:pt idx="439">
                  <c:v>51.25</c:v>
                </c:pt>
                <c:pt idx="440">
                  <c:v>59.036244343891397</c:v>
                </c:pt>
                <c:pt idx="441">
                  <c:v>56.357142857142854</c:v>
                </c:pt>
                <c:pt idx="442">
                  <c:v>52.446666666666665</c:v>
                </c:pt>
                <c:pt idx="443">
                  <c:v>55</c:v>
                </c:pt>
                <c:pt idx="444">
                  <c:v>41.68</c:v>
                </c:pt>
                <c:pt idx="445">
                  <c:v>47.195925925925927</c:v>
                </c:pt>
                <c:pt idx="446">
                  <c:v>41.545000000000002</c:v>
                </c:pt>
                <c:pt idx="447">
                  <c:v>43.666666666666664</c:v>
                </c:pt>
                <c:pt idx="448">
                  <c:v>41.51</c:v>
                </c:pt>
                <c:pt idx="449">
                  <c:v>68.48</c:v>
                </c:pt>
                <c:pt idx="450">
                  <c:v>47.036000000000001</c:v>
                </c:pt>
                <c:pt idx="451">
                  <c:v>48.145217391304357</c:v>
                </c:pt>
                <c:pt idx="452">
                  <c:v>47.827500000000001</c:v>
                </c:pt>
                <c:pt idx="453">
                  <c:v>59.714285714285715</c:v>
                </c:pt>
                <c:pt idx="454">
                  <c:v>53.611111111111114</c:v>
                </c:pt>
                <c:pt idx="455">
                  <c:v>55</c:v>
                </c:pt>
                <c:pt idx="456">
                  <c:v>53</c:v>
                </c:pt>
                <c:pt idx="457">
                  <c:v>39</c:v>
                </c:pt>
                <c:pt idx="458">
                  <c:v>52.101212121212122</c:v>
                </c:pt>
                <c:pt idx="459">
                  <c:v>46.639999999999993</c:v>
                </c:pt>
                <c:pt idx="460">
                  <c:v>65.33</c:v>
                </c:pt>
                <c:pt idx="461">
                  <c:v>46.125</c:v>
                </c:pt>
                <c:pt idx="462">
                  <c:v>48.5</c:v>
                </c:pt>
                <c:pt idx="463">
                  <c:v>62.6409375</c:v>
                </c:pt>
                <c:pt idx="464">
                  <c:v>65.573333333333338</c:v>
                </c:pt>
                <c:pt idx="465">
                  <c:v>52.8</c:v>
                </c:pt>
                <c:pt idx="466">
                  <c:v>55.116666666666667</c:v>
                </c:pt>
                <c:pt idx="467">
                  <c:v>52.326999999999991</c:v>
                </c:pt>
                <c:pt idx="468">
                  <c:v>44.425000000000004</c:v>
                </c:pt>
                <c:pt idx="469">
                  <c:v>52.5</c:v>
                </c:pt>
                <c:pt idx="470">
                  <c:v>62.2548275862069</c:v>
                </c:pt>
                <c:pt idx="471">
                  <c:v>54.333333333333336</c:v>
                </c:pt>
                <c:pt idx="472">
                  <c:v>51.548965517241385</c:v>
                </c:pt>
                <c:pt idx="473">
                  <c:v>72.078571428571422</c:v>
                </c:pt>
                <c:pt idx="474">
                  <c:v>45.23</c:v>
                </c:pt>
                <c:pt idx="475">
                  <c:v>46.34</c:v>
                </c:pt>
                <c:pt idx="476">
                  <c:v>59.535625000000003</c:v>
                </c:pt>
                <c:pt idx="477">
                  <c:v>56.25</c:v>
                </c:pt>
                <c:pt idx="478">
                  <c:v>58.2</c:v>
                </c:pt>
                <c:pt idx="479">
                  <c:v>99.5</c:v>
                </c:pt>
                <c:pt idx="480">
                  <c:v>63.449999999999996</c:v>
                </c:pt>
                <c:pt idx="481">
                  <c:v>45</c:v>
                </c:pt>
                <c:pt idx="482">
                  <c:v>52.782197802197814</c:v>
                </c:pt>
                <c:pt idx="483">
                  <c:v>49.456428571428567</c:v>
                </c:pt>
                <c:pt idx="484">
                  <c:v>55.4</c:v>
                </c:pt>
                <c:pt idx="485">
                  <c:v>50.407142857142851</c:v>
                </c:pt>
                <c:pt idx="486">
                  <c:v>56.85</c:v>
                </c:pt>
                <c:pt idx="487">
                  <c:v>56.61379310344828</c:v>
                </c:pt>
                <c:pt idx="488">
                  <c:v>51.725000000000001</c:v>
                </c:pt>
                <c:pt idx="489">
                  <c:v>63</c:v>
                </c:pt>
                <c:pt idx="490">
                  <c:v>57.5</c:v>
                </c:pt>
                <c:pt idx="491">
                  <c:v>74.75</c:v>
                </c:pt>
                <c:pt idx="492">
                  <c:v>64.536930693069309</c:v>
                </c:pt>
                <c:pt idx="493">
                  <c:v>45.545833333333341</c:v>
                </c:pt>
                <c:pt idx="494">
                  <c:v>70.887333333333331</c:v>
                </c:pt>
                <c:pt idx="495">
                  <c:v>54.576666666666661</c:v>
                </c:pt>
                <c:pt idx="496">
                  <c:v>51.933333333333337</c:v>
                </c:pt>
                <c:pt idx="497">
                  <c:v>54.528888888888893</c:v>
                </c:pt>
                <c:pt idx="498">
                  <c:v>47.822222222222223</c:v>
                </c:pt>
                <c:pt idx="499">
                  <c:v>61.427647058823531</c:v>
                </c:pt>
                <c:pt idx="500">
                  <c:v>70.5</c:v>
                </c:pt>
                <c:pt idx="501">
                  <c:v>49</c:v>
                </c:pt>
                <c:pt idx="502">
                  <c:v>50.376499999999993</c:v>
                </c:pt>
                <c:pt idx="503">
                  <c:v>52.965999999999994</c:v>
                </c:pt>
                <c:pt idx="504">
                  <c:v>62.613636363636367</c:v>
                </c:pt>
                <c:pt idx="505">
                  <c:v>88.100000000000009</c:v>
                </c:pt>
                <c:pt idx="506">
                  <c:v>65.026666666666657</c:v>
                </c:pt>
                <c:pt idx="507">
                  <c:v>54.496999999999993</c:v>
                </c:pt>
                <c:pt idx="508">
                  <c:v>63.477142857142844</c:v>
                </c:pt>
                <c:pt idx="509">
                  <c:v>47.72</c:v>
                </c:pt>
                <c:pt idx="510">
                  <c:v>65.816000000000003</c:v>
                </c:pt>
                <c:pt idx="511">
                  <c:v>63.297499999999999</c:v>
                </c:pt>
                <c:pt idx="512">
                  <c:v>57.372499999999988</c:v>
                </c:pt>
                <c:pt idx="513">
                  <c:v>64.75</c:v>
                </c:pt>
                <c:pt idx="514">
                  <c:v>77.333333333333329</c:v>
                </c:pt>
                <c:pt idx="515">
                  <c:v>66.191666666666663</c:v>
                </c:pt>
                <c:pt idx="516">
                  <c:v>66.759090909090915</c:v>
                </c:pt>
                <c:pt idx="517">
                  <c:v>55.994583333333331</c:v>
                </c:pt>
                <c:pt idx="518">
                  <c:v>45.648333333333333</c:v>
                </c:pt>
                <c:pt idx="519">
                  <c:v>68.803750000000008</c:v>
                </c:pt>
                <c:pt idx="520">
                  <c:v>57.338571428571427</c:v>
                </c:pt>
                <c:pt idx="521">
                  <c:v>63.509827586206889</c:v>
                </c:pt>
                <c:pt idx="522">
                  <c:v>61.333333333333336</c:v>
                </c:pt>
                <c:pt idx="523">
                  <c:v>100</c:v>
                </c:pt>
                <c:pt idx="524">
                  <c:v>68.86666666666666</c:v>
                </c:pt>
                <c:pt idx="525">
                  <c:v>70.070000000000007</c:v>
                </c:pt>
                <c:pt idx="526">
                  <c:v>63.4</c:v>
                </c:pt>
                <c:pt idx="527">
                  <c:v>50.460975609756112</c:v>
                </c:pt>
                <c:pt idx="528">
                  <c:v>60.036666666666662</c:v>
                </c:pt>
                <c:pt idx="529">
                  <c:v>46.498750000000001</c:v>
                </c:pt>
                <c:pt idx="530">
                  <c:v>47.2</c:v>
                </c:pt>
                <c:pt idx="531">
                  <c:v>45</c:v>
                </c:pt>
                <c:pt idx="532">
                  <c:v>53.209249999999983</c:v>
                </c:pt>
                <c:pt idx="533">
                  <c:v>59.573333333333331</c:v>
                </c:pt>
                <c:pt idx="534">
                  <c:v>64.6875</c:v>
                </c:pt>
                <c:pt idx="535">
                  <c:v>86</c:v>
                </c:pt>
                <c:pt idx="536">
                  <c:v>49.628888888888888</c:v>
                </c:pt>
                <c:pt idx="537">
                  <c:v>63.165555555555557</c:v>
                </c:pt>
                <c:pt idx="538">
                  <c:v>60.679444444444435</c:v>
                </c:pt>
                <c:pt idx="539">
                  <c:v>67.082499999999996</c:v>
                </c:pt>
                <c:pt idx="540">
                  <c:v>71.126000000000005</c:v>
                </c:pt>
                <c:pt idx="541">
                  <c:v>72.071428571428569</c:v>
                </c:pt>
                <c:pt idx="542">
                  <c:v>110.79492289442467</c:v>
                </c:pt>
                <c:pt idx="543">
                  <c:v>57.997500000000002</c:v>
                </c:pt>
                <c:pt idx="544">
                  <c:v>61.25</c:v>
                </c:pt>
                <c:pt idx="545">
                  <c:v>62.965000000000003</c:v>
                </c:pt>
                <c:pt idx="546">
                  <c:v>69.7</c:v>
                </c:pt>
                <c:pt idx="547">
                  <c:v>59.724838709677421</c:v>
                </c:pt>
                <c:pt idx="548">
                  <c:v>81</c:v>
                </c:pt>
                <c:pt idx="549">
                  <c:v>69.675454545454556</c:v>
                </c:pt>
                <c:pt idx="550">
                  <c:v>62.1</c:v>
                </c:pt>
                <c:pt idx="551">
                  <c:v>50.5</c:v>
                </c:pt>
                <c:pt idx="552">
                  <c:v>42</c:v>
                </c:pt>
                <c:pt idx="553">
                  <c:v>71.666666666666671</c:v>
                </c:pt>
                <c:pt idx="554">
                  <c:v>69.61272727272727</c:v>
                </c:pt>
                <c:pt idx="555">
                  <c:v>54</c:v>
                </c:pt>
                <c:pt idx="556">
                  <c:v>49.633333333333333</c:v>
                </c:pt>
                <c:pt idx="557">
                  <c:v>47.696666666666665</c:v>
                </c:pt>
                <c:pt idx="558">
                  <c:v>143.5</c:v>
                </c:pt>
                <c:pt idx="559">
                  <c:v>59.01942857142857</c:v>
                </c:pt>
                <c:pt idx="560">
                  <c:v>75.124400000000009</c:v>
                </c:pt>
                <c:pt idx="561">
                  <c:v>164</c:v>
                </c:pt>
                <c:pt idx="562">
                  <c:v>73</c:v>
                </c:pt>
                <c:pt idx="563">
                  <c:v>52.627499999999998</c:v>
                </c:pt>
                <c:pt idx="564">
                  <c:v>53.103999999999999</c:v>
                </c:pt>
                <c:pt idx="565">
                  <c:v>66.5</c:v>
                </c:pt>
                <c:pt idx="566">
                  <c:v>95.444444444444443</c:v>
                </c:pt>
                <c:pt idx="567">
                  <c:v>49.888888888888886</c:v>
                </c:pt>
                <c:pt idx="568">
                  <c:v>83.905555555555566</c:v>
                </c:pt>
                <c:pt idx="569">
                  <c:v>57.361666666666672</c:v>
                </c:pt>
                <c:pt idx="570">
                  <c:v>75.660000000000011</c:v>
                </c:pt>
                <c:pt idx="571">
                  <c:v>55.456666666666671</c:v>
                </c:pt>
                <c:pt idx="572">
                  <c:v>78.015000000000001</c:v>
                </c:pt>
                <c:pt idx="573">
                  <c:v>66.915777777777762</c:v>
                </c:pt>
                <c:pt idx="574">
                  <c:v>61.3</c:v>
                </c:pt>
                <c:pt idx="575">
                  <c:v>78.018823529411762</c:v>
                </c:pt>
                <c:pt idx="576">
                  <c:v>73.55</c:v>
                </c:pt>
                <c:pt idx="577">
                  <c:v>68</c:v>
                </c:pt>
                <c:pt idx="578">
                  <c:v>104</c:v>
                </c:pt>
                <c:pt idx="579">
                  <c:v>68.424374999999998</c:v>
                </c:pt>
                <c:pt idx="580">
                  <c:v>56.832499999999996</c:v>
                </c:pt>
                <c:pt idx="581">
                  <c:v>75.5</c:v>
                </c:pt>
                <c:pt idx="582">
                  <c:v>64.08</c:v>
                </c:pt>
                <c:pt idx="583">
                  <c:v>67.5</c:v>
                </c:pt>
                <c:pt idx="584">
                  <c:v>68.126739130434771</c:v>
                </c:pt>
                <c:pt idx="585">
                  <c:v>68</c:v>
                </c:pt>
                <c:pt idx="586">
                  <c:v>59.949999999999996</c:v>
                </c:pt>
                <c:pt idx="587">
                  <c:v>46.642857142857146</c:v>
                </c:pt>
                <c:pt idx="588">
                  <c:v>83.2</c:v>
                </c:pt>
                <c:pt idx="589">
                  <c:v>74.308799999999991</c:v>
                </c:pt>
                <c:pt idx="590">
                  <c:v>67.465909090909093</c:v>
                </c:pt>
                <c:pt idx="591">
                  <c:v>56.516666666666673</c:v>
                </c:pt>
                <c:pt idx="592">
                  <c:v>99.5</c:v>
                </c:pt>
                <c:pt idx="593">
                  <c:v>115</c:v>
                </c:pt>
                <c:pt idx="594">
                  <c:v>104.855</c:v>
                </c:pt>
                <c:pt idx="595">
                  <c:v>65.614561403508773</c:v>
                </c:pt>
                <c:pt idx="596">
                  <c:v>54.161428571428573</c:v>
                </c:pt>
                <c:pt idx="597">
                  <c:v>64.943333333333328</c:v>
                </c:pt>
                <c:pt idx="598">
                  <c:v>71.792000000000002</c:v>
                </c:pt>
                <c:pt idx="599">
                  <c:v>54.714285714285715</c:v>
                </c:pt>
                <c:pt idx="600">
                  <c:v>69.877678571428575</c:v>
                </c:pt>
                <c:pt idx="601">
                  <c:v>62.419999999999995</c:v>
                </c:pt>
                <c:pt idx="602">
                  <c:v>74.458333333333329</c:v>
                </c:pt>
                <c:pt idx="603">
                  <c:v>80.507499999999993</c:v>
                </c:pt>
                <c:pt idx="604">
                  <c:v>65.332499999999996</c:v>
                </c:pt>
                <c:pt idx="605">
                  <c:v>73.838245614035102</c:v>
                </c:pt>
                <c:pt idx="606">
                  <c:v>70.5</c:v>
                </c:pt>
                <c:pt idx="607">
                  <c:v>65</c:v>
                </c:pt>
                <c:pt idx="608">
                  <c:v>75.436000000000007</c:v>
                </c:pt>
                <c:pt idx="609">
                  <c:v>52</c:v>
                </c:pt>
                <c:pt idx="610">
                  <c:v>68.350000000000009</c:v>
                </c:pt>
                <c:pt idx="611">
                  <c:v>59</c:v>
                </c:pt>
                <c:pt idx="612">
                  <c:v>69</c:v>
                </c:pt>
                <c:pt idx="613">
                  <c:v>64.305999999999997</c:v>
                </c:pt>
                <c:pt idx="614">
                  <c:v>76.333333333333329</c:v>
                </c:pt>
                <c:pt idx="615">
                  <c:v>71.75</c:v>
                </c:pt>
                <c:pt idx="616">
                  <c:v>68</c:v>
                </c:pt>
                <c:pt idx="617">
                  <c:v>74.489999999999995</c:v>
                </c:pt>
                <c:pt idx="618">
                  <c:v>60.364285714285714</c:v>
                </c:pt>
                <c:pt idx="619">
                  <c:v>60</c:v>
                </c:pt>
                <c:pt idx="620">
                  <c:v>76.736666666666665</c:v>
                </c:pt>
                <c:pt idx="621">
                  <c:v>62.833571428571432</c:v>
                </c:pt>
                <c:pt idx="622">
                  <c:v>74.771428571428572</c:v>
                </c:pt>
                <c:pt idx="623">
                  <c:v>68.455714285714279</c:v>
                </c:pt>
                <c:pt idx="624">
                  <c:v>71.74499999999999</c:v>
                </c:pt>
                <c:pt idx="625">
                  <c:v>69.69</c:v>
                </c:pt>
                <c:pt idx="626">
                  <c:v>73.414047619047622</c:v>
                </c:pt>
                <c:pt idx="627">
                  <c:v>80.5</c:v>
                </c:pt>
                <c:pt idx="628">
                  <c:v>96.853076923076912</c:v>
                </c:pt>
                <c:pt idx="629">
                  <c:v>65.61</c:v>
                </c:pt>
                <c:pt idx="630">
                  <c:v>64.180000000000007</c:v>
                </c:pt>
                <c:pt idx="631">
                  <c:v>62.491999999999997</c:v>
                </c:pt>
                <c:pt idx="632">
                  <c:v>64.239999999999995</c:v>
                </c:pt>
                <c:pt idx="633">
                  <c:v>55</c:v>
                </c:pt>
                <c:pt idx="634">
                  <c:v>70</c:v>
                </c:pt>
                <c:pt idx="635">
                  <c:v>70</c:v>
                </c:pt>
                <c:pt idx="636">
                  <c:v>76.147027027027022</c:v>
                </c:pt>
                <c:pt idx="637">
                  <c:v>57.075000000000003</c:v>
                </c:pt>
                <c:pt idx="638">
                  <c:v>80</c:v>
                </c:pt>
                <c:pt idx="639">
                  <c:v>71.666666666666671</c:v>
                </c:pt>
                <c:pt idx="640">
                  <c:v>63.617058823529412</c:v>
                </c:pt>
                <c:pt idx="641">
                  <c:v>79.157499999999999</c:v>
                </c:pt>
                <c:pt idx="642">
                  <c:v>93.58</c:v>
                </c:pt>
                <c:pt idx="643">
                  <c:v>62</c:v>
                </c:pt>
                <c:pt idx="644">
                  <c:v>88.953749999999999</c:v>
                </c:pt>
                <c:pt idx="645">
                  <c:v>73.959059829059825</c:v>
                </c:pt>
                <c:pt idx="646">
                  <c:v>80</c:v>
                </c:pt>
                <c:pt idx="647">
                  <c:v>67.86666666666666</c:v>
                </c:pt>
                <c:pt idx="648">
                  <c:v>63.588333333333331</c:v>
                </c:pt>
                <c:pt idx="649">
                  <c:v>84.161666666666676</c:v>
                </c:pt>
                <c:pt idx="650">
                  <c:v>64.90291666666667</c:v>
                </c:pt>
                <c:pt idx="651">
                  <c:v>55.768571428571427</c:v>
                </c:pt>
                <c:pt idx="652">
                  <c:v>53.533333333333331</c:v>
                </c:pt>
                <c:pt idx="653">
                  <c:v>72.36</c:v>
                </c:pt>
                <c:pt idx="654">
                  <c:v>78.177999999999997</c:v>
                </c:pt>
                <c:pt idx="655">
                  <c:v>60.917837837837837</c:v>
                </c:pt>
                <c:pt idx="656">
                  <c:v>70.286666666666676</c:v>
                </c:pt>
                <c:pt idx="657">
                  <c:v>60.166666666666664</c:v>
                </c:pt>
                <c:pt idx="658">
                  <c:v>85.295000000000002</c:v>
                </c:pt>
                <c:pt idx="659">
                  <c:v>89.649230769230769</c:v>
                </c:pt>
                <c:pt idx="660">
                  <c:v>71.990476190476201</c:v>
                </c:pt>
                <c:pt idx="661">
                  <c:v>55.5</c:v>
                </c:pt>
                <c:pt idx="662">
                  <c:v>52</c:v>
                </c:pt>
                <c:pt idx="663">
                  <c:v>65.819999999999993</c:v>
                </c:pt>
                <c:pt idx="664">
                  <c:v>39.875</c:v>
                </c:pt>
                <c:pt idx="665">
                  <c:v>89.151304347826084</c:v>
                </c:pt>
                <c:pt idx="666">
                  <c:v>40</c:v>
                </c:pt>
                <c:pt idx="667">
                  <c:v>72.213750000000005</c:v>
                </c:pt>
                <c:pt idx="668">
                  <c:v>58</c:v>
                </c:pt>
                <c:pt idx="669">
                  <c:v>65</c:v>
                </c:pt>
                <c:pt idx="670">
                  <c:v>66.911904761904751</c:v>
                </c:pt>
                <c:pt idx="671">
                  <c:v>53.394000000000005</c:v>
                </c:pt>
                <c:pt idx="672">
                  <c:v>91.5</c:v>
                </c:pt>
                <c:pt idx="673">
                  <c:v>76.611999999999995</c:v>
                </c:pt>
                <c:pt idx="674">
                  <c:v>63.989999999999995</c:v>
                </c:pt>
                <c:pt idx="675">
                  <c:v>70.208684210526314</c:v>
                </c:pt>
                <c:pt idx="676">
                  <c:v>91.79</c:v>
                </c:pt>
                <c:pt idx="677">
                  <c:v>97.5</c:v>
                </c:pt>
                <c:pt idx="678">
                  <c:v>69</c:v>
                </c:pt>
                <c:pt idx="679">
                  <c:v>93.53</c:v>
                </c:pt>
                <c:pt idx="680">
                  <c:v>82.746666666666655</c:v>
                </c:pt>
                <c:pt idx="681">
                  <c:v>59.862499999999997</c:v>
                </c:pt>
                <c:pt idx="682">
                  <c:v>81.357500000000016</c:v>
                </c:pt>
                <c:pt idx="683">
                  <c:v>78.783333333333331</c:v>
                </c:pt>
                <c:pt idx="684">
                  <c:v>82</c:v>
                </c:pt>
                <c:pt idx="685">
                  <c:v>103</c:v>
                </c:pt>
                <c:pt idx="686">
                  <c:v>63.754999999999995</c:v>
                </c:pt>
                <c:pt idx="687">
                  <c:v>66.925483870967724</c:v>
                </c:pt>
                <c:pt idx="688">
                  <c:v>89.25333333333333</c:v>
                </c:pt>
                <c:pt idx="689">
                  <c:v>83.899999999999991</c:v>
                </c:pt>
                <c:pt idx="690">
                  <c:v>73.352499999999992</c:v>
                </c:pt>
                <c:pt idx="691">
                  <c:v>84</c:v>
                </c:pt>
                <c:pt idx="692">
                  <c:v>70.027777777777771</c:v>
                </c:pt>
                <c:pt idx="693">
                  <c:v>76.23</c:v>
                </c:pt>
                <c:pt idx="694">
                  <c:v>45.573333333333331</c:v>
                </c:pt>
                <c:pt idx="695">
                  <c:v>90.25</c:v>
                </c:pt>
                <c:pt idx="696">
                  <c:v>89.071428571428569</c:v>
                </c:pt>
                <c:pt idx="697">
                  <c:v>99.521893939393934</c:v>
                </c:pt>
                <c:pt idx="698">
                  <c:v>70.400000000000006</c:v>
                </c:pt>
                <c:pt idx="699">
                  <c:v>85.0625</c:v>
                </c:pt>
                <c:pt idx="700">
                  <c:v>101.25</c:v>
                </c:pt>
                <c:pt idx="701">
                  <c:v>82.972000000000008</c:v>
                </c:pt>
                <c:pt idx="702">
                  <c:v>76.363928571428559</c:v>
                </c:pt>
                <c:pt idx="703">
                  <c:v>99.946666666666673</c:v>
                </c:pt>
                <c:pt idx="704">
                  <c:v>85.714285714285708</c:v>
                </c:pt>
                <c:pt idx="705">
                  <c:v>59.616</c:v>
                </c:pt>
                <c:pt idx="706">
                  <c:v>95.5</c:v>
                </c:pt>
                <c:pt idx="707">
                  <c:v>67.421818181818168</c:v>
                </c:pt>
                <c:pt idx="708">
                  <c:v>79</c:v>
                </c:pt>
                <c:pt idx="709">
                  <c:v>73.148333333333326</c:v>
                </c:pt>
                <c:pt idx="710">
                  <c:v>73.5</c:v>
                </c:pt>
                <c:pt idx="711">
                  <c:v>57.434000000000005</c:v>
                </c:pt>
                <c:pt idx="712">
                  <c:v>68.567894736842092</c:v>
                </c:pt>
                <c:pt idx="713">
                  <c:v>79.924999999999997</c:v>
                </c:pt>
                <c:pt idx="714">
                  <c:v>72.5</c:v>
                </c:pt>
                <c:pt idx="715">
                  <c:v>70.855000000000004</c:v>
                </c:pt>
                <c:pt idx="716">
                  <c:v>72</c:v>
                </c:pt>
                <c:pt idx="717">
                  <c:v>101</c:v>
                </c:pt>
                <c:pt idx="718">
                  <c:v>72.809047619047604</c:v>
                </c:pt>
                <c:pt idx="719">
                  <c:v>65</c:v>
                </c:pt>
                <c:pt idx="720">
                  <c:v>75.5</c:v>
                </c:pt>
                <c:pt idx="721">
                  <c:v>61.986666666666657</c:v>
                </c:pt>
                <c:pt idx="722">
                  <c:v>72</c:v>
                </c:pt>
                <c:pt idx="723">
                  <c:v>73.714285714285708</c:v>
                </c:pt>
                <c:pt idx="724">
                  <c:v>70.414705882352933</c:v>
                </c:pt>
                <c:pt idx="725">
                  <c:v>140</c:v>
                </c:pt>
                <c:pt idx="726">
                  <c:v>80</c:v>
                </c:pt>
                <c:pt idx="727">
                  <c:v>42.33</c:v>
                </c:pt>
                <c:pt idx="728">
                  <c:v>85</c:v>
                </c:pt>
                <c:pt idx="729">
                  <c:v>87.94</c:v>
                </c:pt>
                <c:pt idx="730">
                  <c:v>64.33</c:v>
                </c:pt>
                <c:pt idx="731">
                  <c:v>75.226666666666674</c:v>
                </c:pt>
                <c:pt idx="732">
                  <c:v>76.180000000000007</c:v>
                </c:pt>
                <c:pt idx="733">
                  <c:v>65.820000000000007</c:v>
                </c:pt>
                <c:pt idx="734">
                  <c:v>63.808571428571426</c:v>
                </c:pt>
                <c:pt idx="735">
                  <c:v>80.115000000000009</c:v>
                </c:pt>
                <c:pt idx="736">
                  <c:v>63.494999999999997</c:v>
                </c:pt>
                <c:pt idx="737">
                  <c:v>94</c:v>
                </c:pt>
                <c:pt idx="738">
                  <c:v>76.082999999999998</c:v>
                </c:pt>
                <c:pt idx="739">
                  <c:v>64.5</c:v>
                </c:pt>
                <c:pt idx="740">
                  <c:v>104.49428571428572</c:v>
                </c:pt>
                <c:pt idx="741">
                  <c:v>54</c:v>
                </c:pt>
                <c:pt idx="742">
                  <c:v>73.25</c:v>
                </c:pt>
                <c:pt idx="743">
                  <c:v>70.921250000000001</c:v>
                </c:pt>
                <c:pt idx="744">
                  <c:v>80.254999999999995</c:v>
                </c:pt>
                <c:pt idx="745">
                  <c:v>98.428571428571431</c:v>
                </c:pt>
                <c:pt idx="746">
                  <c:v>72</c:v>
                </c:pt>
                <c:pt idx="747">
                  <c:v>81.624907407407406</c:v>
                </c:pt>
                <c:pt idx="748">
                  <c:v>69</c:v>
                </c:pt>
                <c:pt idx="749">
                  <c:v>90</c:v>
                </c:pt>
                <c:pt idx="750">
                  <c:v>55.013999999999996</c:v>
                </c:pt>
                <c:pt idx="751">
                  <c:v>67.25833333333334</c:v>
                </c:pt>
                <c:pt idx="752">
                  <c:v>81.670909090909092</c:v>
                </c:pt>
                <c:pt idx="753">
                  <c:v>113.09</c:v>
                </c:pt>
                <c:pt idx="754">
                  <c:v>68</c:v>
                </c:pt>
                <c:pt idx="755">
                  <c:v>78.5</c:v>
                </c:pt>
                <c:pt idx="756">
                  <c:v>72.825749999999999</c:v>
                </c:pt>
                <c:pt idx="757">
                  <c:v>88.526666666666657</c:v>
                </c:pt>
                <c:pt idx="758">
                  <c:v>88</c:v>
                </c:pt>
                <c:pt idx="759">
                  <c:v>75</c:v>
                </c:pt>
                <c:pt idx="760">
                  <c:v>80.84</c:v>
                </c:pt>
                <c:pt idx="761">
                  <c:v>76</c:v>
                </c:pt>
                <c:pt idx="762">
                  <c:v>82</c:v>
                </c:pt>
                <c:pt idx="763">
                  <c:v>75.5</c:v>
                </c:pt>
                <c:pt idx="764">
                  <c:v>93.654375000000002</c:v>
                </c:pt>
                <c:pt idx="765">
                  <c:v>64.846666666666678</c:v>
                </c:pt>
                <c:pt idx="766">
                  <c:v>62</c:v>
                </c:pt>
                <c:pt idx="767">
                  <c:v>93.312222222222232</c:v>
                </c:pt>
                <c:pt idx="768">
                  <c:v>81.5</c:v>
                </c:pt>
                <c:pt idx="769">
                  <c:v>78.365000000000009</c:v>
                </c:pt>
                <c:pt idx="770">
                  <c:v>78</c:v>
                </c:pt>
                <c:pt idx="771">
                  <c:v>65.691249999999997</c:v>
                </c:pt>
                <c:pt idx="772">
                  <c:v>72.5</c:v>
                </c:pt>
                <c:pt idx="773">
                  <c:v>83.734285714285718</c:v>
                </c:pt>
                <c:pt idx="774">
                  <c:v>72</c:v>
                </c:pt>
                <c:pt idx="775">
                  <c:v>86</c:v>
                </c:pt>
                <c:pt idx="776">
                  <c:v>69.25</c:v>
                </c:pt>
                <c:pt idx="777">
                  <c:v>75</c:v>
                </c:pt>
                <c:pt idx="778">
                  <c:v>73.277500000000003</c:v>
                </c:pt>
                <c:pt idx="779">
                  <c:v>75.694999999999993</c:v>
                </c:pt>
                <c:pt idx="780">
                  <c:v>69.600000000000009</c:v>
                </c:pt>
                <c:pt idx="781">
                  <c:v>67.38</c:v>
                </c:pt>
                <c:pt idx="782">
                  <c:v>71.13</c:v>
                </c:pt>
                <c:pt idx="783">
                  <c:v>94.5</c:v>
                </c:pt>
                <c:pt idx="784">
                  <c:v>57.23</c:v>
                </c:pt>
                <c:pt idx="785">
                  <c:v>106.26347826086956</c:v>
                </c:pt>
                <c:pt idx="786">
                  <c:v>105</c:v>
                </c:pt>
                <c:pt idx="787">
                  <c:v>68.12</c:v>
                </c:pt>
                <c:pt idx="788">
                  <c:v>70</c:v>
                </c:pt>
                <c:pt idx="789">
                  <c:v>74.688000000000017</c:v>
                </c:pt>
                <c:pt idx="790">
                  <c:v>76.801428571428573</c:v>
                </c:pt>
                <c:pt idx="791">
                  <c:v>77.356250000000003</c:v>
                </c:pt>
                <c:pt idx="792">
                  <c:v>85.333333333333329</c:v>
                </c:pt>
                <c:pt idx="793">
                  <c:v>93</c:v>
                </c:pt>
                <c:pt idx="794">
                  <c:v>77.140142857142862</c:v>
                </c:pt>
                <c:pt idx="795">
                  <c:v>67.37833333333333</c:v>
                </c:pt>
                <c:pt idx="796">
                  <c:v>121</c:v>
                </c:pt>
                <c:pt idx="797">
                  <c:v>58.775454545454544</c:v>
                </c:pt>
                <c:pt idx="798">
                  <c:v>100</c:v>
                </c:pt>
                <c:pt idx="799">
                  <c:v>110</c:v>
                </c:pt>
                <c:pt idx="800">
                  <c:v>70.774999999999991</c:v>
                </c:pt>
                <c:pt idx="801">
                  <c:v>80.75</c:v>
                </c:pt>
                <c:pt idx="802">
                  <c:v>69.900833333333324</c:v>
                </c:pt>
                <c:pt idx="803">
                  <c:v>79</c:v>
                </c:pt>
                <c:pt idx="804">
                  <c:v>73.289999999999992</c:v>
                </c:pt>
                <c:pt idx="805">
                  <c:v>108.705</c:v>
                </c:pt>
                <c:pt idx="806">
                  <c:v>73.503199999999993</c:v>
                </c:pt>
                <c:pt idx="807">
                  <c:v>71</c:v>
                </c:pt>
                <c:pt idx="808">
                  <c:v>101.72499999999999</c:v>
                </c:pt>
                <c:pt idx="809">
                  <c:v>64.3125</c:v>
                </c:pt>
                <c:pt idx="810">
                  <c:v>71.441000000000003</c:v>
                </c:pt>
                <c:pt idx="811">
                  <c:v>87.137500000000003</c:v>
                </c:pt>
                <c:pt idx="812">
                  <c:v>55</c:v>
                </c:pt>
                <c:pt idx="813">
                  <c:v>135</c:v>
                </c:pt>
                <c:pt idx="814">
                  <c:v>92.38</c:v>
                </c:pt>
                <c:pt idx="815">
                  <c:v>89.676190476190484</c:v>
                </c:pt>
                <c:pt idx="816">
                  <c:v>75</c:v>
                </c:pt>
                <c:pt idx="817">
                  <c:v>85</c:v>
                </c:pt>
                <c:pt idx="818">
                  <c:v>86.885833333333338</c:v>
                </c:pt>
                <c:pt idx="819">
                  <c:v>98.375</c:v>
                </c:pt>
                <c:pt idx="820">
                  <c:v>74.833333333333329</c:v>
                </c:pt>
                <c:pt idx="821">
                  <c:v>98</c:v>
                </c:pt>
                <c:pt idx="822">
                  <c:v>89.509500000000003</c:v>
                </c:pt>
                <c:pt idx="823">
                  <c:v>85.482222222222219</c:v>
                </c:pt>
                <c:pt idx="824">
                  <c:v>98</c:v>
                </c:pt>
                <c:pt idx="825">
                  <c:v>67.045000000000002</c:v>
                </c:pt>
                <c:pt idx="826">
                  <c:v>90.106111111111119</c:v>
                </c:pt>
                <c:pt idx="827">
                  <c:v>74.11</c:v>
                </c:pt>
                <c:pt idx="828">
                  <c:v>60.666666666666664</c:v>
                </c:pt>
                <c:pt idx="829">
                  <c:v>85.25</c:v>
                </c:pt>
                <c:pt idx="830">
                  <c:v>103.0125</c:v>
                </c:pt>
                <c:pt idx="831">
                  <c:v>71.166666666666671</c:v>
                </c:pt>
                <c:pt idx="832">
                  <c:v>76.5</c:v>
                </c:pt>
                <c:pt idx="833">
                  <c:v>86</c:v>
                </c:pt>
                <c:pt idx="834">
                  <c:v>91.412500000000009</c:v>
                </c:pt>
                <c:pt idx="835">
                  <c:v>89.393636363636361</c:v>
                </c:pt>
                <c:pt idx="836">
                  <c:v>289.27</c:v>
                </c:pt>
                <c:pt idx="837">
                  <c:v>83.016666666666666</c:v>
                </c:pt>
                <c:pt idx="838">
                  <c:v>95.5</c:v>
                </c:pt>
                <c:pt idx="839">
                  <c:v>119.89289215686276</c:v>
                </c:pt>
                <c:pt idx="840">
                  <c:v>50</c:v>
                </c:pt>
                <c:pt idx="841">
                  <c:v>93</c:v>
                </c:pt>
                <c:pt idx="842">
                  <c:v>88</c:v>
                </c:pt>
                <c:pt idx="843">
                  <c:v>66.8</c:v>
                </c:pt>
                <c:pt idx="844">
                  <c:v>95</c:v>
                </c:pt>
                <c:pt idx="845">
                  <c:v>87.5</c:v>
                </c:pt>
                <c:pt idx="846">
                  <c:v>103.46428571428571</c:v>
                </c:pt>
                <c:pt idx="847">
                  <c:v>76.168461538461543</c:v>
                </c:pt>
                <c:pt idx="848">
                  <c:v>95</c:v>
                </c:pt>
                <c:pt idx="849">
                  <c:v>92.796666666666667</c:v>
                </c:pt>
                <c:pt idx="850">
                  <c:v>89.333333333333329</c:v>
                </c:pt>
                <c:pt idx="851">
                  <c:v>85.512727272727275</c:v>
                </c:pt>
                <c:pt idx="852">
                  <c:v>106</c:v>
                </c:pt>
                <c:pt idx="853">
                  <c:v>93.14500000000001</c:v>
                </c:pt>
                <c:pt idx="854">
                  <c:v>77</c:v>
                </c:pt>
                <c:pt idx="855">
                  <c:v>75.076666666666668</c:v>
                </c:pt>
                <c:pt idx="856">
                  <c:v>94.724210526315787</c:v>
                </c:pt>
                <c:pt idx="857">
                  <c:v>85.55</c:v>
                </c:pt>
                <c:pt idx="858">
                  <c:v>90</c:v>
                </c:pt>
                <c:pt idx="859">
                  <c:v>93.133333333333326</c:v>
                </c:pt>
                <c:pt idx="860">
                  <c:v>236</c:v>
                </c:pt>
                <c:pt idx="861">
                  <c:v>76.836666666666659</c:v>
                </c:pt>
                <c:pt idx="862">
                  <c:v>117</c:v>
                </c:pt>
                <c:pt idx="863">
                  <c:v>124</c:v>
                </c:pt>
                <c:pt idx="864">
                  <c:v>51.77</c:v>
                </c:pt>
                <c:pt idx="865">
                  <c:v>76.320322580645168</c:v>
                </c:pt>
                <c:pt idx="866">
                  <c:v>66.256666666666675</c:v>
                </c:pt>
                <c:pt idx="867">
                  <c:v>79.984999999999999</c:v>
                </c:pt>
                <c:pt idx="868">
                  <c:v>106.63600000000001</c:v>
                </c:pt>
                <c:pt idx="869">
                  <c:v>77.96076923076923</c:v>
                </c:pt>
                <c:pt idx="870">
                  <c:v>100</c:v>
                </c:pt>
                <c:pt idx="871">
                  <c:v>95.25</c:v>
                </c:pt>
                <c:pt idx="872">
                  <c:v>203.5</c:v>
                </c:pt>
                <c:pt idx="873">
                  <c:v>65.786666666666676</c:v>
                </c:pt>
                <c:pt idx="874">
                  <c:v>73.975499999999997</c:v>
                </c:pt>
                <c:pt idx="875">
                  <c:v>100.40833333333335</c:v>
                </c:pt>
                <c:pt idx="876">
                  <c:v>91.5</c:v>
                </c:pt>
                <c:pt idx="877">
                  <c:v>120</c:v>
                </c:pt>
                <c:pt idx="878">
                  <c:v>120</c:v>
                </c:pt>
                <c:pt idx="879">
                  <c:v>70.107142857142861</c:v>
                </c:pt>
                <c:pt idx="880">
                  <c:v>97</c:v>
                </c:pt>
                <c:pt idx="881">
                  <c:v>103</c:v>
                </c:pt>
                <c:pt idx="882">
                  <c:v>77.25</c:v>
                </c:pt>
                <c:pt idx="883">
                  <c:v>129</c:v>
                </c:pt>
                <c:pt idx="884">
                  <c:v>72.5</c:v>
                </c:pt>
                <c:pt idx="885">
                  <c:v>88.725166666666652</c:v>
                </c:pt>
                <c:pt idx="886">
                  <c:v>60</c:v>
                </c:pt>
                <c:pt idx="887">
                  <c:v>63</c:v>
                </c:pt>
                <c:pt idx="888">
                  <c:v>69.773333333333326</c:v>
                </c:pt>
                <c:pt idx="889">
                  <c:v>92.5</c:v>
                </c:pt>
                <c:pt idx="890">
                  <c:v>131</c:v>
                </c:pt>
                <c:pt idx="891">
                  <c:v>81.367000000000004</c:v>
                </c:pt>
                <c:pt idx="892">
                  <c:v>72.564999999999998</c:v>
                </c:pt>
                <c:pt idx="893">
                  <c:v>70</c:v>
                </c:pt>
                <c:pt idx="894">
                  <c:v>90</c:v>
                </c:pt>
                <c:pt idx="895">
                  <c:v>65</c:v>
                </c:pt>
                <c:pt idx="896">
                  <c:v>90.710000000000008</c:v>
                </c:pt>
                <c:pt idx="897">
                  <c:v>101.59266666666667</c:v>
                </c:pt>
                <c:pt idx="898">
                  <c:v>95</c:v>
                </c:pt>
                <c:pt idx="899">
                  <c:v>103</c:v>
                </c:pt>
                <c:pt idx="900">
                  <c:v>64.710000000000008</c:v>
                </c:pt>
                <c:pt idx="901">
                  <c:v>105</c:v>
                </c:pt>
                <c:pt idx="902">
                  <c:v>101.14285714285714</c:v>
                </c:pt>
                <c:pt idx="903">
                  <c:v>68.719166666666666</c:v>
                </c:pt>
                <c:pt idx="904">
                  <c:v>120.10000000000001</c:v>
                </c:pt>
                <c:pt idx="905">
                  <c:v>96.8</c:v>
                </c:pt>
                <c:pt idx="906">
                  <c:v>190</c:v>
                </c:pt>
                <c:pt idx="907">
                  <c:v>100</c:v>
                </c:pt>
                <c:pt idx="908">
                  <c:v>109.75</c:v>
                </c:pt>
                <c:pt idx="909">
                  <c:v>82.493157894736854</c:v>
                </c:pt>
                <c:pt idx="910">
                  <c:v>76.353333333333339</c:v>
                </c:pt>
                <c:pt idx="911">
                  <c:v>99.6</c:v>
                </c:pt>
                <c:pt idx="912">
                  <c:v>93.34</c:v>
                </c:pt>
                <c:pt idx="913">
                  <c:v>102.49954545454544</c:v>
                </c:pt>
                <c:pt idx="914">
                  <c:v>58.6</c:v>
                </c:pt>
                <c:pt idx="915">
                  <c:v>67.333333333333329</c:v>
                </c:pt>
                <c:pt idx="916">
                  <c:v>126.95</c:v>
                </c:pt>
                <c:pt idx="917">
                  <c:v>87.047333333333327</c:v>
                </c:pt>
                <c:pt idx="918">
                  <c:v>76</c:v>
                </c:pt>
                <c:pt idx="919">
                  <c:v>95.788333333333341</c:v>
                </c:pt>
                <c:pt idx="920">
                  <c:v>103.66666666666667</c:v>
                </c:pt>
                <c:pt idx="921">
                  <c:v>103.5</c:v>
                </c:pt>
                <c:pt idx="922">
                  <c:v>84.2</c:v>
                </c:pt>
                <c:pt idx="923">
                  <c:v>95.787999999999997</c:v>
                </c:pt>
                <c:pt idx="924">
                  <c:v>73.8</c:v>
                </c:pt>
                <c:pt idx="925">
                  <c:v>74.516666666666666</c:v>
                </c:pt>
                <c:pt idx="926">
                  <c:v>74</c:v>
                </c:pt>
                <c:pt idx="927">
                  <c:v>92.98</c:v>
                </c:pt>
                <c:pt idx="928">
                  <c:v>119</c:v>
                </c:pt>
                <c:pt idx="929">
                  <c:v>104</c:v>
                </c:pt>
                <c:pt idx="930">
                  <c:v>118</c:v>
                </c:pt>
                <c:pt idx="931">
                  <c:v>121.33333333333333</c:v>
                </c:pt>
                <c:pt idx="932">
                  <c:v>88.242142857142852</c:v>
                </c:pt>
                <c:pt idx="933">
                  <c:v>99.45</c:v>
                </c:pt>
                <c:pt idx="934">
                  <c:v>67.12</c:v>
                </c:pt>
                <c:pt idx="935">
                  <c:v>101.33333333333333</c:v>
                </c:pt>
                <c:pt idx="936">
                  <c:v>105.05039603960397</c:v>
                </c:pt>
                <c:pt idx="937">
                  <c:v>82.5</c:v>
                </c:pt>
                <c:pt idx="938">
                  <c:v>107.5</c:v>
                </c:pt>
                <c:pt idx="939">
                  <c:v>111.33333333333333</c:v>
                </c:pt>
                <c:pt idx="940">
                  <c:v>68</c:v>
                </c:pt>
                <c:pt idx="941">
                  <c:v>99</c:v>
                </c:pt>
                <c:pt idx="942">
                  <c:v>89.55</c:v>
                </c:pt>
                <c:pt idx="943">
                  <c:v>112</c:v>
                </c:pt>
                <c:pt idx="944">
                  <c:v>67.622500000000002</c:v>
                </c:pt>
                <c:pt idx="945">
                  <c:v>115</c:v>
                </c:pt>
                <c:pt idx="946">
                  <c:v>90.403333333333322</c:v>
                </c:pt>
                <c:pt idx="947">
                  <c:v>61.192499999999995</c:v>
                </c:pt>
                <c:pt idx="948">
                  <c:v>72.56</c:v>
                </c:pt>
                <c:pt idx="949">
                  <c:v>111</c:v>
                </c:pt>
                <c:pt idx="950">
                  <c:v>92</c:v>
                </c:pt>
                <c:pt idx="951">
                  <c:v>94.593076923076922</c:v>
                </c:pt>
                <c:pt idx="952">
                  <c:v>68.75</c:v>
                </c:pt>
                <c:pt idx="953">
                  <c:v>66.680000000000007</c:v>
                </c:pt>
                <c:pt idx="954">
                  <c:v>75.25</c:v>
                </c:pt>
                <c:pt idx="955">
                  <c:v>92.1</c:v>
                </c:pt>
                <c:pt idx="956">
                  <c:v>108.66666666666667</c:v>
                </c:pt>
                <c:pt idx="957">
                  <c:v>87.5</c:v>
                </c:pt>
                <c:pt idx="958">
                  <c:v>122</c:v>
                </c:pt>
                <c:pt idx="959">
                  <c:v>105</c:v>
                </c:pt>
                <c:pt idx="960">
                  <c:v>88.59615384615384</c:v>
                </c:pt>
                <c:pt idx="961">
                  <c:v>98</c:v>
                </c:pt>
                <c:pt idx="962">
                  <c:v>133</c:v>
                </c:pt>
                <c:pt idx="963">
                  <c:v>88</c:v>
                </c:pt>
                <c:pt idx="964">
                  <c:v>68</c:v>
                </c:pt>
                <c:pt idx="965">
                  <c:v>79</c:v>
                </c:pt>
                <c:pt idx="966">
                  <c:v>104.08357142857143</c:v>
                </c:pt>
                <c:pt idx="967">
                  <c:v>80</c:v>
                </c:pt>
                <c:pt idx="968">
                  <c:v>137.66666666666666</c:v>
                </c:pt>
                <c:pt idx="969">
                  <c:v>91</c:v>
                </c:pt>
                <c:pt idx="970">
                  <c:v>85.082499999999996</c:v>
                </c:pt>
                <c:pt idx="971">
                  <c:v>71.333333333333329</c:v>
                </c:pt>
                <c:pt idx="972">
                  <c:v>91.486249999999998</c:v>
                </c:pt>
                <c:pt idx="973">
                  <c:v>73</c:v>
                </c:pt>
                <c:pt idx="974">
                  <c:v>97.835454545454553</c:v>
                </c:pt>
                <c:pt idx="975">
                  <c:v>178.62105263157895</c:v>
                </c:pt>
                <c:pt idx="976">
                  <c:v>66</c:v>
                </c:pt>
                <c:pt idx="977">
                  <c:v>115</c:v>
                </c:pt>
                <c:pt idx="978">
                  <c:v>72.5</c:v>
                </c:pt>
                <c:pt idx="979">
                  <c:v>85.7</c:v>
                </c:pt>
                <c:pt idx="980">
                  <c:v>106.60526315789474</c:v>
                </c:pt>
                <c:pt idx="981">
                  <c:v>79.5</c:v>
                </c:pt>
                <c:pt idx="982">
                  <c:v>85</c:v>
                </c:pt>
                <c:pt idx="983">
                  <c:v>150</c:v>
                </c:pt>
                <c:pt idx="984">
                  <c:v>132.08956521739131</c:v>
                </c:pt>
                <c:pt idx="985">
                  <c:v>73.454999999999998</c:v>
                </c:pt>
                <c:pt idx="986">
                  <c:v>88.333333333333329</c:v>
                </c:pt>
                <c:pt idx="987">
                  <c:v>90</c:v>
                </c:pt>
                <c:pt idx="988">
                  <c:v>99.333333333333329</c:v>
                </c:pt>
                <c:pt idx="989">
                  <c:v>86.960000000000008</c:v>
                </c:pt>
                <c:pt idx="990">
                  <c:v>104.94375000000001</c:v>
                </c:pt>
                <c:pt idx="991">
                  <c:v>96.321666666666658</c:v>
                </c:pt>
                <c:pt idx="992">
                  <c:v>135</c:v>
                </c:pt>
                <c:pt idx="993">
                  <c:v>131.33333333333334</c:v>
                </c:pt>
                <c:pt idx="994">
                  <c:v>211</c:v>
                </c:pt>
                <c:pt idx="995">
                  <c:v>100.12</c:v>
                </c:pt>
                <c:pt idx="996">
                  <c:v>70.157999999999987</c:v>
                </c:pt>
                <c:pt idx="997">
                  <c:v>87.442777777777778</c:v>
                </c:pt>
                <c:pt idx="998">
                  <c:v>122.5</c:v>
                </c:pt>
                <c:pt idx="999">
                  <c:v>111</c:v>
                </c:pt>
                <c:pt idx="1000">
                  <c:v>120</c:v>
                </c:pt>
                <c:pt idx="1001">
                  <c:v>298</c:v>
                </c:pt>
                <c:pt idx="1002">
                  <c:v>99.607500000000002</c:v>
                </c:pt>
                <c:pt idx="1003">
                  <c:v>142</c:v>
                </c:pt>
                <c:pt idx="1004">
                  <c:v>115</c:v>
                </c:pt>
                <c:pt idx="1005">
                  <c:v>85.5</c:v>
                </c:pt>
                <c:pt idx="1006">
                  <c:v>111.68833333333333</c:v>
                </c:pt>
                <c:pt idx="1007">
                  <c:v>72.064999999999998</c:v>
                </c:pt>
                <c:pt idx="1008">
                  <c:v>95.064999999999998</c:v>
                </c:pt>
                <c:pt idx="1009">
                  <c:v>95.71</c:v>
                </c:pt>
                <c:pt idx="1010">
                  <c:v>93.495000000000005</c:v>
                </c:pt>
                <c:pt idx="1011">
                  <c:v>117.86185185185185</c:v>
                </c:pt>
                <c:pt idx="1012">
                  <c:v>69</c:v>
                </c:pt>
                <c:pt idx="1013">
                  <c:v>115.66666666666667</c:v>
                </c:pt>
                <c:pt idx="1014">
                  <c:v>110.8</c:v>
                </c:pt>
                <c:pt idx="1015">
                  <c:v>103</c:v>
                </c:pt>
                <c:pt idx="1016">
                  <c:v>106.45454545454545</c:v>
                </c:pt>
                <c:pt idx="1017">
                  <c:v>77</c:v>
                </c:pt>
                <c:pt idx="1018">
                  <c:v>127</c:v>
                </c:pt>
                <c:pt idx="1019">
                  <c:v>199</c:v>
                </c:pt>
                <c:pt idx="1020">
                  <c:v>270</c:v>
                </c:pt>
                <c:pt idx="1021">
                  <c:v>103</c:v>
                </c:pt>
                <c:pt idx="1022">
                  <c:v>91.2</c:v>
                </c:pt>
                <c:pt idx="1023">
                  <c:v>93</c:v>
                </c:pt>
                <c:pt idx="1024">
                  <c:v>108.33416666666666</c:v>
                </c:pt>
                <c:pt idx="1025">
                  <c:v>115</c:v>
                </c:pt>
                <c:pt idx="1026">
                  <c:v>93</c:v>
                </c:pt>
                <c:pt idx="1027">
                  <c:v>96.24</c:v>
                </c:pt>
                <c:pt idx="1028">
                  <c:v>133.33333333333334</c:v>
                </c:pt>
                <c:pt idx="1029">
                  <c:v>103.75</c:v>
                </c:pt>
                <c:pt idx="1030">
                  <c:v>109.46499999999999</c:v>
                </c:pt>
                <c:pt idx="1031">
                  <c:v>109.75</c:v>
                </c:pt>
                <c:pt idx="1032">
                  <c:v>89.47</c:v>
                </c:pt>
                <c:pt idx="1033">
                  <c:v>124.83448275862068</c:v>
                </c:pt>
                <c:pt idx="1034">
                  <c:v>145</c:v>
                </c:pt>
                <c:pt idx="1035">
                  <c:v>118</c:v>
                </c:pt>
                <c:pt idx="1036">
                  <c:v>121.875</c:v>
                </c:pt>
                <c:pt idx="1037">
                  <c:v>108.12</c:v>
                </c:pt>
                <c:pt idx="1038">
                  <c:v>113.39</c:v>
                </c:pt>
                <c:pt idx="1039">
                  <c:v>134.66666666666666</c:v>
                </c:pt>
                <c:pt idx="1040">
                  <c:v>143</c:v>
                </c:pt>
                <c:pt idx="1041">
                  <c:v>76.387500000000003</c:v>
                </c:pt>
                <c:pt idx="1042">
                  <c:v>115</c:v>
                </c:pt>
                <c:pt idx="1043">
                  <c:v>112.22615384615385</c:v>
                </c:pt>
                <c:pt idx="1044">
                  <c:v>98.902500000000003</c:v>
                </c:pt>
                <c:pt idx="1045">
                  <c:v>82</c:v>
                </c:pt>
                <c:pt idx="1046">
                  <c:v>118.33333333333333</c:v>
                </c:pt>
                <c:pt idx="1047">
                  <c:v>107.66666666666667</c:v>
                </c:pt>
                <c:pt idx="1048">
                  <c:v>115</c:v>
                </c:pt>
                <c:pt idx="1049">
                  <c:v>125.5</c:v>
                </c:pt>
                <c:pt idx="1050">
                  <c:v>173.62857142857143</c:v>
                </c:pt>
                <c:pt idx="1051">
                  <c:v>118.5</c:v>
                </c:pt>
                <c:pt idx="1052">
                  <c:v>88</c:v>
                </c:pt>
                <c:pt idx="1053">
                  <c:v>122.685625</c:v>
                </c:pt>
                <c:pt idx="1054">
                  <c:v>86.93</c:v>
                </c:pt>
                <c:pt idx="1055">
                  <c:v>95</c:v>
                </c:pt>
                <c:pt idx="1056">
                  <c:v>95</c:v>
                </c:pt>
                <c:pt idx="1057">
                  <c:v>131.77777777777777</c:v>
                </c:pt>
                <c:pt idx="1058">
                  <c:v>119</c:v>
                </c:pt>
                <c:pt idx="1059">
                  <c:v>102.99333333333334</c:v>
                </c:pt>
                <c:pt idx="1060">
                  <c:v>110</c:v>
                </c:pt>
                <c:pt idx="1061">
                  <c:v>111.96923076923076</c:v>
                </c:pt>
                <c:pt idx="1062">
                  <c:v>64.11</c:v>
                </c:pt>
                <c:pt idx="1063">
                  <c:v>92.297500000000014</c:v>
                </c:pt>
                <c:pt idx="1064">
                  <c:v>92</c:v>
                </c:pt>
                <c:pt idx="1065">
                  <c:v>85</c:v>
                </c:pt>
                <c:pt idx="1066">
                  <c:v>120</c:v>
                </c:pt>
                <c:pt idx="1067">
                  <c:v>125</c:v>
                </c:pt>
                <c:pt idx="1068">
                  <c:v>92.833333333333329</c:v>
                </c:pt>
                <c:pt idx="1069">
                  <c:v>190</c:v>
                </c:pt>
                <c:pt idx="1070">
                  <c:v>79.106666666666669</c:v>
                </c:pt>
                <c:pt idx="1071">
                  <c:v>86.47</c:v>
                </c:pt>
                <c:pt idx="1072">
                  <c:v>110.5</c:v>
                </c:pt>
                <c:pt idx="1073">
                  <c:v>122.8</c:v>
                </c:pt>
                <c:pt idx="1074">
                  <c:v>80</c:v>
                </c:pt>
                <c:pt idx="1075">
                  <c:v>89.125</c:v>
                </c:pt>
                <c:pt idx="1076">
                  <c:v>205</c:v>
                </c:pt>
                <c:pt idx="1077">
                  <c:v>111</c:v>
                </c:pt>
                <c:pt idx="1078">
                  <c:v>99.974999999999994</c:v>
                </c:pt>
                <c:pt idx="1079">
                  <c:v>110</c:v>
                </c:pt>
                <c:pt idx="1080">
                  <c:v>103</c:v>
                </c:pt>
                <c:pt idx="1081">
                  <c:v>110.8</c:v>
                </c:pt>
                <c:pt idx="1082">
                  <c:v>140.98717948717947</c:v>
                </c:pt>
                <c:pt idx="1083">
                  <c:v>100.66666666666667</c:v>
                </c:pt>
                <c:pt idx="1084">
                  <c:v>125</c:v>
                </c:pt>
                <c:pt idx="1085">
                  <c:v>127.25</c:v>
                </c:pt>
                <c:pt idx="1086">
                  <c:v>120</c:v>
                </c:pt>
                <c:pt idx="1087">
                  <c:v>233.2</c:v>
                </c:pt>
                <c:pt idx="1088">
                  <c:v>117.83333333333333</c:v>
                </c:pt>
                <c:pt idx="1089">
                  <c:v>132.63666666666666</c:v>
                </c:pt>
                <c:pt idx="1090">
                  <c:v>115</c:v>
                </c:pt>
                <c:pt idx="1091">
                  <c:v>97.666666666666671</c:v>
                </c:pt>
                <c:pt idx="1092">
                  <c:v>126.96</c:v>
                </c:pt>
                <c:pt idx="1093">
                  <c:v>84.52</c:v>
                </c:pt>
                <c:pt idx="1094">
                  <c:v>113.20714285714287</c:v>
                </c:pt>
                <c:pt idx="1095">
                  <c:v>251</c:v>
                </c:pt>
                <c:pt idx="1096">
                  <c:v>98</c:v>
                </c:pt>
                <c:pt idx="1097">
                  <c:v>101.054</c:v>
                </c:pt>
                <c:pt idx="1098">
                  <c:v>130</c:v>
                </c:pt>
                <c:pt idx="1099">
                  <c:v>99.75</c:v>
                </c:pt>
                <c:pt idx="1100">
                  <c:v>92.436666666666667</c:v>
                </c:pt>
                <c:pt idx="1101">
                  <c:v>96.87</c:v>
                </c:pt>
                <c:pt idx="1102">
                  <c:v>107.5</c:v>
                </c:pt>
                <c:pt idx="1103">
                  <c:v>110</c:v>
                </c:pt>
                <c:pt idx="1104">
                  <c:v>134.75</c:v>
                </c:pt>
                <c:pt idx="1105">
                  <c:v>105</c:v>
                </c:pt>
                <c:pt idx="1106">
                  <c:v>100</c:v>
                </c:pt>
                <c:pt idx="1107">
                  <c:v>95.333333333333329</c:v>
                </c:pt>
                <c:pt idx="1108">
                  <c:v>122</c:v>
                </c:pt>
                <c:pt idx="1109">
                  <c:v>97.203333333333333</c:v>
                </c:pt>
                <c:pt idx="1110">
                  <c:v>110.80499999999999</c:v>
                </c:pt>
                <c:pt idx="1111">
                  <c:v>108.33333333333333</c:v>
                </c:pt>
                <c:pt idx="1112">
                  <c:v>117</c:v>
                </c:pt>
                <c:pt idx="1113">
                  <c:v>92.995000000000005</c:v>
                </c:pt>
                <c:pt idx="1114">
                  <c:v>114.88166666666666</c:v>
                </c:pt>
                <c:pt idx="1115">
                  <c:v>117.44666666666667</c:v>
                </c:pt>
                <c:pt idx="1116">
                  <c:v>86.5</c:v>
                </c:pt>
                <c:pt idx="1117">
                  <c:v>124.88888888888889</c:v>
                </c:pt>
                <c:pt idx="1118">
                  <c:v>104</c:v>
                </c:pt>
                <c:pt idx="1119">
                  <c:v>98</c:v>
                </c:pt>
                <c:pt idx="1120">
                  <c:v>123.405</c:v>
                </c:pt>
                <c:pt idx="1121">
                  <c:v>95</c:v>
                </c:pt>
                <c:pt idx="1122">
                  <c:v>108.4</c:v>
                </c:pt>
                <c:pt idx="1123">
                  <c:v>95.5</c:v>
                </c:pt>
                <c:pt idx="1124">
                  <c:v>146.55288461538461</c:v>
                </c:pt>
                <c:pt idx="1125">
                  <c:v>124.8</c:v>
                </c:pt>
                <c:pt idx="1126">
                  <c:v>147.09090909090909</c:v>
                </c:pt>
                <c:pt idx="1127">
                  <c:v>163</c:v>
                </c:pt>
                <c:pt idx="1128">
                  <c:v>180.25</c:v>
                </c:pt>
                <c:pt idx="1129">
                  <c:v>80.134999999999991</c:v>
                </c:pt>
                <c:pt idx="1130">
                  <c:v>105.48299999999999</c:v>
                </c:pt>
                <c:pt idx="1131">
                  <c:v>96</c:v>
                </c:pt>
                <c:pt idx="1132">
                  <c:v>82</c:v>
                </c:pt>
                <c:pt idx="1133">
                  <c:v>119</c:v>
                </c:pt>
                <c:pt idx="1134">
                  <c:v>121.66666666666667</c:v>
                </c:pt>
                <c:pt idx="1135">
                  <c:v>135</c:v>
                </c:pt>
                <c:pt idx="1136">
                  <c:v>116.66666666666667</c:v>
                </c:pt>
                <c:pt idx="1137">
                  <c:v>164</c:v>
                </c:pt>
                <c:pt idx="1138">
                  <c:v>96.172222222222217</c:v>
                </c:pt>
                <c:pt idx="1139">
                  <c:v>101.5</c:v>
                </c:pt>
                <c:pt idx="1140">
                  <c:v>125</c:v>
                </c:pt>
                <c:pt idx="1141">
                  <c:v>130.19999999999999</c:v>
                </c:pt>
                <c:pt idx="1142">
                  <c:v>134.19999999999999</c:v>
                </c:pt>
                <c:pt idx="1143">
                  <c:v>98.5</c:v>
                </c:pt>
                <c:pt idx="1144">
                  <c:v>110</c:v>
                </c:pt>
                <c:pt idx="1145">
                  <c:v>125</c:v>
                </c:pt>
                <c:pt idx="1146">
                  <c:v>123.296875</c:v>
                </c:pt>
                <c:pt idx="1147">
                  <c:v>110</c:v>
                </c:pt>
                <c:pt idx="1148">
                  <c:v>133.66666666666666</c:v>
                </c:pt>
                <c:pt idx="1149">
                  <c:v>119.375</c:v>
                </c:pt>
                <c:pt idx="1150">
                  <c:v>136.5</c:v>
                </c:pt>
                <c:pt idx="1151">
                  <c:v>123</c:v>
                </c:pt>
                <c:pt idx="1152">
                  <c:v>151.66666666666666</c:v>
                </c:pt>
                <c:pt idx="1153">
                  <c:v>116.71428571428571</c:v>
                </c:pt>
                <c:pt idx="1154">
                  <c:v>115</c:v>
                </c:pt>
                <c:pt idx="1155">
                  <c:v>90.730833333333337</c:v>
                </c:pt>
                <c:pt idx="1156">
                  <c:v>92</c:v>
                </c:pt>
                <c:pt idx="1157">
                  <c:v>89.756666666666661</c:v>
                </c:pt>
                <c:pt idx="1158">
                  <c:v>165.83333333333334</c:v>
                </c:pt>
                <c:pt idx="1159">
                  <c:v>116.14285714285714</c:v>
                </c:pt>
                <c:pt idx="1160">
                  <c:v>130.67567567567568</c:v>
                </c:pt>
                <c:pt idx="1161">
                  <c:v>126.4</c:v>
                </c:pt>
                <c:pt idx="1162">
                  <c:v>76.286666666666676</c:v>
                </c:pt>
                <c:pt idx="1163">
                  <c:v>146.83333333333334</c:v>
                </c:pt>
                <c:pt idx="1164">
                  <c:v>135.16666666666666</c:v>
                </c:pt>
                <c:pt idx="1165">
                  <c:v>155</c:v>
                </c:pt>
                <c:pt idx="1166">
                  <c:v>129.43333333333334</c:v>
                </c:pt>
                <c:pt idx="1167">
                  <c:v>114.5</c:v>
                </c:pt>
                <c:pt idx="1168">
                  <c:v>131</c:v>
                </c:pt>
                <c:pt idx="1169">
                  <c:v>92</c:v>
                </c:pt>
                <c:pt idx="1170">
                  <c:v>118.8</c:v>
                </c:pt>
                <c:pt idx="1171">
                  <c:v>104.5</c:v>
                </c:pt>
                <c:pt idx="1172">
                  <c:v>120</c:v>
                </c:pt>
                <c:pt idx="1173">
                  <c:v>179.6</c:v>
                </c:pt>
                <c:pt idx="1174">
                  <c:v>153.29</c:v>
                </c:pt>
                <c:pt idx="1175">
                  <c:v>160</c:v>
                </c:pt>
                <c:pt idx="1176">
                  <c:v>124</c:v>
                </c:pt>
                <c:pt idx="1177">
                  <c:v>137.88888888888889</c:v>
                </c:pt>
                <c:pt idx="1178">
                  <c:v>152</c:v>
                </c:pt>
                <c:pt idx="1179">
                  <c:v>130</c:v>
                </c:pt>
                <c:pt idx="1180">
                  <c:v>163</c:v>
                </c:pt>
                <c:pt idx="1181">
                  <c:v>155</c:v>
                </c:pt>
                <c:pt idx="1182">
                  <c:v>150</c:v>
                </c:pt>
                <c:pt idx="1183">
                  <c:v>155</c:v>
                </c:pt>
                <c:pt idx="1184">
                  <c:v>111.40857142857143</c:v>
                </c:pt>
                <c:pt idx="1185">
                  <c:v>125</c:v>
                </c:pt>
                <c:pt idx="1186">
                  <c:v>109.6</c:v>
                </c:pt>
                <c:pt idx="1187">
                  <c:v>108.88</c:v>
                </c:pt>
                <c:pt idx="1188">
                  <c:v>205</c:v>
                </c:pt>
                <c:pt idx="1189">
                  <c:v>95</c:v>
                </c:pt>
                <c:pt idx="1190">
                  <c:v>108.58333333333333</c:v>
                </c:pt>
                <c:pt idx="1191">
                  <c:v>116.75</c:v>
                </c:pt>
                <c:pt idx="1192">
                  <c:v>200</c:v>
                </c:pt>
                <c:pt idx="1193">
                  <c:v>118.33333333333333</c:v>
                </c:pt>
                <c:pt idx="1194">
                  <c:v>114.5</c:v>
                </c:pt>
                <c:pt idx="1195">
                  <c:v>100.66666666666667</c:v>
                </c:pt>
                <c:pt idx="1196">
                  <c:v>114.33333333333333</c:v>
                </c:pt>
                <c:pt idx="1197">
                  <c:v>142.03125</c:v>
                </c:pt>
                <c:pt idx="1198">
                  <c:v>119</c:v>
                </c:pt>
                <c:pt idx="1199">
                  <c:v>89</c:v>
                </c:pt>
                <c:pt idx="1200">
                  <c:v>199.33333333333334</c:v>
                </c:pt>
                <c:pt idx="1201">
                  <c:v>138.5</c:v>
                </c:pt>
                <c:pt idx="1202">
                  <c:v>86</c:v>
                </c:pt>
                <c:pt idx="1203">
                  <c:v>200</c:v>
                </c:pt>
                <c:pt idx="1204">
                  <c:v>88</c:v>
                </c:pt>
                <c:pt idx="1205">
                  <c:v>149</c:v>
                </c:pt>
                <c:pt idx="1206">
                  <c:v>164</c:v>
                </c:pt>
                <c:pt idx="1207">
                  <c:v>80</c:v>
                </c:pt>
                <c:pt idx="1208">
                  <c:v>150</c:v>
                </c:pt>
                <c:pt idx="1209">
                  <c:v>109.57142857142857</c:v>
                </c:pt>
                <c:pt idx="1210">
                  <c:v>129</c:v>
                </c:pt>
                <c:pt idx="1211">
                  <c:v>179.33333333333334</c:v>
                </c:pt>
                <c:pt idx="1212">
                  <c:v>143.6</c:v>
                </c:pt>
                <c:pt idx="1213">
                  <c:v>129</c:v>
                </c:pt>
                <c:pt idx="1214">
                  <c:v>106</c:v>
                </c:pt>
                <c:pt idx="1215">
                  <c:v>103.8</c:v>
                </c:pt>
                <c:pt idx="1216">
                  <c:v>105.5</c:v>
                </c:pt>
                <c:pt idx="1217">
                  <c:v>99.38</c:v>
                </c:pt>
                <c:pt idx="1218">
                  <c:v>135</c:v>
                </c:pt>
                <c:pt idx="1219">
                  <c:v>183</c:v>
                </c:pt>
                <c:pt idx="1220">
                  <c:v>126.75</c:v>
                </c:pt>
                <c:pt idx="1221">
                  <c:v>120</c:v>
                </c:pt>
                <c:pt idx="1222">
                  <c:v>117.8</c:v>
                </c:pt>
                <c:pt idx="1223">
                  <c:v>113.03500000000001</c:v>
                </c:pt>
                <c:pt idx="1224">
                  <c:v>150</c:v>
                </c:pt>
                <c:pt idx="1225">
                  <c:v>105.9225</c:v>
                </c:pt>
                <c:pt idx="1226">
                  <c:v>98</c:v>
                </c:pt>
                <c:pt idx="1227">
                  <c:v>116</c:v>
                </c:pt>
                <c:pt idx="1228">
                  <c:v>115.66666666666667</c:v>
                </c:pt>
                <c:pt idx="1229">
                  <c:v>116.855</c:v>
                </c:pt>
                <c:pt idx="1230">
                  <c:v>129.5</c:v>
                </c:pt>
                <c:pt idx="1231">
                  <c:v>131</c:v>
                </c:pt>
                <c:pt idx="1232">
                  <c:v>131.9</c:v>
                </c:pt>
                <c:pt idx="1233">
                  <c:v>227</c:v>
                </c:pt>
                <c:pt idx="1234">
                  <c:v>154.33333333333334</c:v>
                </c:pt>
                <c:pt idx="1235">
                  <c:v>175</c:v>
                </c:pt>
                <c:pt idx="1236">
                  <c:v>125.5</c:v>
                </c:pt>
                <c:pt idx="1237">
                  <c:v>162</c:v>
                </c:pt>
                <c:pt idx="1238">
                  <c:v>106</c:v>
                </c:pt>
                <c:pt idx="1239">
                  <c:v>143.25</c:v>
                </c:pt>
                <c:pt idx="1240">
                  <c:v>121.55249999999999</c:v>
                </c:pt>
                <c:pt idx="1241">
                  <c:v>164.5</c:v>
                </c:pt>
                <c:pt idx="1242">
                  <c:v>134</c:v>
                </c:pt>
                <c:pt idx="1243">
                  <c:v>146.33333333333334</c:v>
                </c:pt>
                <c:pt idx="1244">
                  <c:v>131.33333333333334</c:v>
                </c:pt>
                <c:pt idx="1245">
                  <c:v>165</c:v>
                </c:pt>
                <c:pt idx="1246">
                  <c:v>155</c:v>
                </c:pt>
                <c:pt idx="1247">
                  <c:v>98</c:v>
                </c:pt>
                <c:pt idx="1248">
                  <c:v>109.16666666666667</c:v>
                </c:pt>
                <c:pt idx="1249">
                  <c:v>117.5</c:v>
                </c:pt>
                <c:pt idx="1250">
                  <c:v>129</c:v>
                </c:pt>
                <c:pt idx="1251">
                  <c:v>117</c:v>
                </c:pt>
                <c:pt idx="1252">
                  <c:v>133.5</c:v>
                </c:pt>
                <c:pt idx="1253">
                  <c:v>157.1280487804878</c:v>
                </c:pt>
                <c:pt idx="1254">
                  <c:v>116</c:v>
                </c:pt>
                <c:pt idx="1255">
                  <c:v>200</c:v>
                </c:pt>
                <c:pt idx="1256">
                  <c:v>240</c:v>
                </c:pt>
                <c:pt idx="1257">
                  <c:v>246.5</c:v>
                </c:pt>
                <c:pt idx="1258">
                  <c:v>196</c:v>
                </c:pt>
                <c:pt idx="1259">
                  <c:v>170</c:v>
                </c:pt>
                <c:pt idx="1260">
                  <c:v>124.83333333333333</c:v>
                </c:pt>
                <c:pt idx="1261">
                  <c:v>325</c:v>
                </c:pt>
                <c:pt idx="1262">
                  <c:v>118.33333333333333</c:v>
                </c:pt>
                <c:pt idx="1263">
                  <c:v>70.67</c:v>
                </c:pt>
                <c:pt idx="1264">
                  <c:v>171.66666666666666</c:v>
                </c:pt>
                <c:pt idx="1265">
                  <c:v>130</c:v>
                </c:pt>
                <c:pt idx="1266">
                  <c:v>275</c:v>
                </c:pt>
                <c:pt idx="1267">
                  <c:v>130</c:v>
                </c:pt>
                <c:pt idx="1268">
                  <c:v>112</c:v>
                </c:pt>
                <c:pt idx="1269">
                  <c:v>132</c:v>
                </c:pt>
                <c:pt idx="1270">
                  <c:v>162</c:v>
                </c:pt>
                <c:pt idx="1271">
                  <c:v>153.5</c:v>
                </c:pt>
                <c:pt idx="1272">
                  <c:v>200</c:v>
                </c:pt>
                <c:pt idx="1273">
                  <c:v>142</c:v>
                </c:pt>
                <c:pt idx="1274">
                  <c:v>168</c:v>
                </c:pt>
                <c:pt idx="1275">
                  <c:v>188.83333333333334</c:v>
                </c:pt>
                <c:pt idx="1276">
                  <c:v>133</c:v>
                </c:pt>
                <c:pt idx="1277">
                  <c:v>375</c:v>
                </c:pt>
                <c:pt idx="1278">
                  <c:v>131</c:v>
                </c:pt>
                <c:pt idx="1279">
                  <c:v>101.77500000000001</c:v>
                </c:pt>
                <c:pt idx="1280">
                  <c:v>206</c:v>
                </c:pt>
                <c:pt idx="1281">
                  <c:v>143.14285714285714</c:v>
                </c:pt>
                <c:pt idx="1282">
                  <c:v>175</c:v>
                </c:pt>
                <c:pt idx="1283">
                  <c:v>225</c:v>
                </c:pt>
                <c:pt idx="1284">
                  <c:v>146.33333333333334</c:v>
                </c:pt>
                <c:pt idx="1285">
                  <c:v>183.33333333333334</c:v>
                </c:pt>
                <c:pt idx="1286">
                  <c:v>143.33333333333334</c:v>
                </c:pt>
                <c:pt idx="1287">
                  <c:v>225</c:v>
                </c:pt>
                <c:pt idx="1288">
                  <c:v>196</c:v>
                </c:pt>
                <c:pt idx="1289">
                  <c:v>170.5</c:v>
                </c:pt>
                <c:pt idx="1290">
                  <c:v>142.5</c:v>
                </c:pt>
                <c:pt idx="1291">
                  <c:v>145</c:v>
                </c:pt>
                <c:pt idx="1292">
                  <c:v>175</c:v>
                </c:pt>
                <c:pt idx="1293">
                  <c:v>220</c:v>
                </c:pt>
                <c:pt idx="1294">
                  <c:v>255</c:v>
                </c:pt>
                <c:pt idx="1295">
                  <c:v>104</c:v>
                </c:pt>
                <c:pt idx="1296">
                  <c:v>160</c:v>
                </c:pt>
                <c:pt idx="1297">
                  <c:v>139</c:v>
                </c:pt>
                <c:pt idx="1298">
                  <c:v>136.66666666666666</c:v>
                </c:pt>
                <c:pt idx="1299">
                  <c:v>110</c:v>
                </c:pt>
                <c:pt idx="1300">
                  <c:v>144</c:v>
                </c:pt>
                <c:pt idx="1301">
                  <c:v>95.1</c:v>
                </c:pt>
                <c:pt idx="1302">
                  <c:v>119</c:v>
                </c:pt>
                <c:pt idx="1303">
                  <c:v>133.66666666666666</c:v>
                </c:pt>
                <c:pt idx="1304">
                  <c:v>210</c:v>
                </c:pt>
                <c:pt idx="1305">
                  <c:v>125.33333333333333</c:v>
                </c:pt>
                <c:pt idx="1306">
                  <c:v>178.52173913043478</c:v>
                </c:pt>
                <c:pt idx="1307">
                  <c:v>70.2</c:v>
                </c:pt>
                <c:pt idx="1308">
                  <c:v>133.33333333333334</c:v>
                </c:pt>
                <c:pt idx="1309">
                  <c:v>95</c:v>
                </c:pt>
                <c:pt idx="1310">
                  <c:v>85</c:v>
                </c:pt>
                <c:pt idx="1311">
                  <c:v>120</c:v>
                </c:pt>
                <c:pt idx="1312">
                  <c:v>111.5</c:v>
                </c:pt>
                <c:pt idx="1313">
                  <c:v>145</c:v>
                </c:pt>
                <c:pt idx="1314">
                  <c:v>155</c:v>
                </c:pt>
                <c:pt idx="1315">
                  <c:v>111</c:v>
                </c:pt>
                <c:pt idx="1316">
                  <c:v>111</c:v>
                </c:pt>
                <c:pt idx="1317">
                  <c:v>177</c:v>
                </c:pt>
                <c:pt idx="1318">
                  <c:v>253</c:v>
                </c:pt>
                <c:pt idx="1319">
                  <c:v>125</c:v>
                </c:pt>
                <c:pt idx="1320">
                  <c:v>107</c:v>
                </c:pt>
                <c:pt idx="1321">
                  <c:v>135</c:v>
                </c:pt>
                <c:pt idx="1322">
                  <c:v>120</c:v>
                </c:pt>
                <c:pt idx="1323">
                  <c:v>80</c:v>
                </c:pt>
                <c:pt idx="1324">
                  <c:v>118</c:v>
                </c:pt>
                <c:pt idx="1325">
                  <c:v>173.5</c:v>
                </c:pt>
                <c:pt idx="1326">
                  <c:v>110</c:v>
                </c:pt>
                <c:pt idx="1327">
                  <c:v>110</c:v>
                </c:pt>
                <c:pt idx="1328">
                  <c:v>139</c:v>
                </c:pt>
                <c:pt idx="1329">
                  <c:v>140</c:v>
                </c:pt>
                <c:pt idx="1330">
                  <c:v>145</c:v>
                </c:pt>
                <c:pt idx="1331">
                  <c:v>175</c:v>
                </c:pt>
                <c:pt idx="1332">
                  <c:v>155.90909090909091</c:v>
                </c:pt>
                <c:pt idx="1333">
                  <c:v>120</c:v>
                </c:pt>
                <c:pt idx="1334">
                  <c:v>125</c:v>
                </c:pt>
                <c:pt idx="1335">
                  <c:v>116.66666666666667</c:v>
                </c:pt>
                <c:pt idx="1336">
                  <c:v>188</c:v>
                </c:pt>
                <c:pt idx="1337">
                  <c:v>200</c:v>
                </c:pt>
                <c:pt idx="1338">
                  <c:v>129</c:v>
                </c:pt>
                <c:pt idx="1339">
                  <c:v>170</c:v>
                </c:pt>
                <c:pt idx="1340">
                  <c:v>95</c:v>
                </c:pt>
                <c:pt idx="1341">
                  <c:v>115</c:v>
                </c:pt>
                <c:pt idx="1342">
                  <c:v>208</c:v>
                </c:pt>
                <c:pt idx="1343">
                  <c:v>111</c:v>
                </c:pt>
                <c:pt idx="1344">
                  <c:v>298</c:v>
                </c:pt>
                <c:pt idx="1345">
                  <c:v>88.009999999999991</c:v>
                </c:pt>
                <c:pt idx="1346">
                  <c:v>120</c:v>
                </c:pt>
                <c:pt idx="1347">
                  <c:v>128</c:v>
                </c:pt>
                <c:pt idx="1348">
                  <c:v>348</c:v>
                </c:pt>
                <c:pt idx="1349">
                  <c:v>227</c:v>
                </c:pt>
                <c:pt idx="1350">
                  <c:v>152</c:v>
                </c:pt>
                <c:pt idx="1351">
                  <c:v>72.040000000000006</c:v>
                </c:pt>
                <c:pt idx="1352">
                  <c:v>120</c:v>
                </c:pt>
                <c:pt idx="1353">
                  <c:v>127</c:v>
                </c:pt>
                <c:pt idx="1354">
                  <c:v>208</c:v>
                </c:pt>
                <c:pt idx="1355">
                  <c:v>162.32258064516128</c:v>
                </c:pt>
                <c:pt idx="1356">
                  <c:v>305</c:v>
                </c:pt>
                <c:pt idx="1357">
                  <c:v>180</c:v>
                </c:pt>
                <c:pt idx="1358">
                  <c:v>160.5</c:v>
                </c:pt>
                <c:pt idx="1359">
                  <c:v>350</c:v>
                </c:pt>
                <c:pt idx="1360">
                  <c:v>198.84615384615384</c:v>
                </c:pt>
                <c:pt idx="1361">
                  <c:v>65</c:v>
                </c:pt>
                <c:pt idx="1362">
                  <c:v>300</c:v>
                </c:pt>
                <c:pt idx="1363">
                  <c:v>136.14666666666668</c:v>
                </c:pt>
                <c:pt idx="1364">
                  <c:v>382.33333333333331</c:v>
                </c:pt>
                <c:pt idx="1365">
                  <c:v>300</c:v>
                </c:pt>
                <c:pt idx="1366">
                  <c:v>153</c:v>
                </c:pt>
                <c:pt idx="1367">
                  <c:v>140</c:v>
                </c:pt>
                <c:pt idx="1368">
                  <c:v>328.75</c:v>
                </c:pt>
                <c:pt idx="1369">
                  <c:v>154</c:v>
                </c:pt>
                <c:pt idx="1370">
                  <c:v>300</c:v>
                </c:pt>
                <c:pt idx="1371">
                  <c:v>145</c:v>
                </c:pt>
                <c:pt idx="1372">
                  <c:v>245</c:v>
                </c:pt>
                <c:pt idx="1373">
                  <c:v>208</c:v>
                </c:pt>
                <c:pt idx="1374">
                  <c:v>370</c:v>
                </c:pt>
                <c:pt idx="1375">
                  <c:v>166.6</c:v>
                </c:pt>
                <c:pt idx="1376">
                  <c:v>157</c:v>
                </c:pt>
                <c:pt idx="1377">
                  <c:v>123.5</c:v>
                </c:pt>
                <c:pt idx="1378">
                  <c:v>85</c:v>
                </c:pt>
                <c:pt idx="1379">
                  <c:v>160.66666666666666</c:v>
                </c:pt>
                <c:pt idx="1380">
                  <c:v>147.5</c:v>
                </c:pt>
                <c:pt idx="1381">
                  <c:v>188</c:v>
                </c:pt>
                <c:pt idx="1382">
                  <c:v>154.5</c:v>
                </c:pt>
                <c:pt idx="1383">
                  <c:v>180</c:v>
                </c:pt>
                <c:pt idx="1384">
                  <c:v>179</c:v>
                </c:pt>
                <c:pt idx="1385">
                  <c:v>160</c:v>
                </c:pt>
                <c:pt idx="1386">
                  <c:v>199</c:v>
                </c:pt>
                <c:pt idx="1387">
                  <c:v>255.83333333333334</c:v>
                </c:pt>
                <c:pt idx="1388">
                  <c:v>115</c:v>
                </c:pt>
                <c:pt idx="1389">
                  <c:v>130</c:v>
                </c:pt>
                <c:pt idx="1390">
                  <c:v>165</c:v>
                </c:pt>
                <c:pt idx="1391">
                  <c:v>206</c:v>
                </c:pt>
                <c:pt idx="1392">
                  <c:v>282</c:v>
                </c:pt>
                <c:pt idx="1393">
                  <c:v>80.260000000000005</c:v>
                </c:pt>
                <c:pt idx="1394">
                  <c:v>650</c:v>
                </c:pt>
                <c:pt idx="1395">
                  <c:v>269</c:v>
                </c:pt>
                <c:pt idx="1396">
                  <c:v>194.9375</c:v>
                </c:pt>
                <c:pt idx="1397">
                  <c:v>300</c:v>
                </c:pt>
                <c:pt idx="1398">
                  <c:v>156</c:v>
                </c:pt>
                <c:pt idx="1399">
                  <c:v>125</c:v>
                </c:pt>
                <c:pt idx="1400">
                  <c:v>140</c:v>
                </c:pt>
                <c:pt idx="1401">
                  <c:v>180</c:v>
                </c:pt>
                <c:pt idx="1402">
                  <c:v>165</c:v>
                </c:pt>
                <c:pt idx="1403">
                  <c:v>142.5</c:v>
                </c:pt>
                <c:pt idx="1404">
                  <c:v>111.66666666666667</c:v>
                </c:pt>
                <c:pt idx="1405">
                  <c:v>528</c:v>
                </c:pt>
                <c:pt idx="1406">
                  <c:v>143.90333333333334</c:v>
                </c:pt>
                <c:pt idx="1407">
                  <c:v>292</c:v>
                </c:pt>
                <c:pt idx="1408">
                  <c:v>142.19999999999999</c:v>
                </c:pt>
                <c:pt idx="1409">
                  <c:v>115</c:v>
                </c:pt>
                <c:pt idx="1410">
                  <c:v>290.7</c:v>
                </c:pt>
                <c:pt idx="1411">
                  <c:v>140.33333333333334</c:v>
                </c:pt>
                <c:pt idx="1412">
                  <c:v>437.2</c:v>
                </c:pt>
                <c:pt idx="1413">
                  <c:v>120</c:v>
                </c:pt>
                <c:pt idx="1414">
                  <c:v>175</c:v>
                </c:pt>
                <c:pt idx="1415">
                  <c:v>345</c:v>
                </c:pt>
                <c:pt idx="1416">
                  <c:v>195</c:v>
                </c:pt>
                <c:pt idx="1417">
                  <c:v>140</c:v>
                </c:pt>
                <c:pt idx="1418">
                  <c:v>224.5</c:v>
                </c:pt>
                <c:pt idx="1419">
                  <c:v>221.5</c:v>
                </c:pt>
                <c:pt idx="1420">
                  <c:v>286</c:v>
                </c:pt>
                <c:pt idx="1421">
                  <c:v>242</c:v>
                </c:pt>
                <c:pt idx="1422">
                  <c:v>215</c:v>
                </c:pt>
                <c:pt idx="1423">
                  <c:v>165</c:v>
                </c:pt>
                <c:pt idx="1424">
                  <c:v>334</c:v>
                </c:pt>
                <c:pt idx="1425">
                  <c:v>217</c:v>
                </c:pt>
                <c:pt idx="1426">
                  <c:v>399</c:v>
                </c:pt>
                <c:pt idx="1427">
                  <c:v>254.5</c:v>
                </c:pt>
                <c:pt idx="1428">
                  <c:v>150</c:v>
                </c:pt>
                <c:pt idx="1429">
                  <c:v>325</c:v>
                </c:pt>
                <c:pt idx="1430">
                  <c:v>291.6820512820513</c:v>
                </c:pt>
                <c:pt idx="1431">
                  <c:v>185</c:v>
                </c:pt>
                <c:pt idx="1432">
                  <c:v>315</c:v>
                </c:pt>
                <c:pt idx="1433">
                  <c:v>138</c:v>
                </c:pt>
                <c:pt idx="1434">
                  <c:v>260</c:v>
                </c:pt>
                <c:pt idx="1435">
                  <c:v>289</c:v>
                </c:pt>
                <c:pt idx="1436">
                  <c:v>260</c:v>
                </c:pt>
                <c:pt idx="1437">
                  <c:v>377.5</c:v>
                </c:pt>
                <c:pt idx="1438">
                  <c:v>399</c:v>
                </c:pt>
                <c:pt idx="1439">
                  <c:v>600</c:v>
                </c:pt>
                <c:pt idx="1440">
                  <c:v>187.5</c:v>
                </c:pt>
                <c:pt idx="1441">
                  <c:v>148.33333333333334</c:v>
                </c:pt>
                <c:pt idx="1442">
                  <c:v>160</c:v>
                </c:pt>
                <c:pt idx="1443">
                  <c:v>90</c:v>
                </c:pt>
                <c:pt idx="1444">
                  <c:v>180.16666666666666</c:v>
                </c:pt>
                <c:pt idx="1445">
                  <c:v>210</c:v>
                </c:pt>
                <c:pt idx="1446">
                  <c:v>180</c:v>
                </c:pt>
                <c:pt idx="1447">
                  <c:v>100</c:v>
                </c:pt>
                <c:pt idx="1448">
                  <c:v>119</c:v>
                </c:pt>
                <c:pt idx="1449">
                  <c:v>125</c:v>
                </c:pt>
                <c:pt idx="1450">
                  <c:v>178.75</c:v>
                </c:pt>
                <c:pt idx="1451">
                  <c:v>327.33333333333331</c:v>
                </c:pt>
                <c:pt idx="1452">
                  <c:v>145</c:v>
                </c:pt>
                <c:pt idx="1453">
                  <c:v>400</c:v>
                </c:pt>
                <c:pt idx="1454">
                  <c:v>232</c:v>
                </c:pt>
                <c:pt idx="1455">
                  <c:v>250</c:v>
                </c:pt>
                <c:pt idx="1456">
                  <c:v>152.5</c:v>
                </c:pt>
                <c:pt idx="1457">
                  <c:v>215</c:v>
                </c:pt>
                <c:pt idx="1458">
                  <c:v>353</c:v>
                </c:pt>
                <c:pt idx="1459">
                  <c:v>137</c:v>
                </c:pt>
                <c:pt idx="1460">
                  <c:v>234</c:v>
                </c:pt>
                <c:pt idx="1461">
                  <c:v>214</c:v>
                </c:pt>
                <c:pt idx="1462">
                  <c:v>301.22222222222223</c:v>
                </c:pt>
                <c:pt idx="1463">
                  <c:v>337</c:v>
                </c:pt>
                <c:pt idx="1464">
                  <c:v>215</c:v>
                </c:pt>
                <c:pt idx="1465">
                  <c:v>335</c:v>
                </c:pt>
                <c:pt idx="1466">
                  <c:v>219</c:v>
                </c:pt>
                <c:pt idx="1467">
                  <c:v>198</c:v>
                </c:pt>
                <c:pt idx="1468">
                  <c:v>94</c:v>
                </c:pt>
                <c:pt idx="1469">
                  <c:v>115</c:v>
                </c:pt>
                <c:pt idx="1470">
                  <c:v>130</c:v>
                </c:pt>
                <c:pt idx="1471">
                  <c:v>125</c:v>
                </c:pt>
                <c:pt idx="1472">
                  <c:v>140</c:v>
                </c:pt>
                <c:pt idx="1473">
                  <c:v>225.51612903225808</c:v>
                </c:pt>
                <c:pt idx="1474">
                  <c:v>138</c:v>
                </c:pt>
                <c:pt idx="1475">
                  <c:v>162.66666666666666</c:v>
                </c:pt>
                <c:pt idx="1476">
                  <c:v>217</c:v>
                </c:pt>
                <c:pt idx="1477">
                  <c:v>138</c:v>
                </c:pt>
                <c:pt idx="1478">
                  <c:v>165</c:v>
                </c:pt>
                <c:pt idx="1479">
                  <c:v>155</c:v>
                </c:pt>
                <c:pt idx="1480">
                  <c:v>205</c:v>
                </c:pt>
                <c:pt idx="1481">
                  <c:v>155</c:v>
                </c:pt>
                <c:pt idx="1482">
                  <c:v>185</c:v>
                </c:pt>
                <c:pt idx="1483">
                  <c:v>264</c:v>
                </c:pt>
                <c:pt idx="1484">
                  <c:v>185</c:v>
                </c:pt>
                <c:pt idx="1485">
                  <c:v>250</c:v>
                </c:pt>
                <c:pt idx="1486">
                  <c:v>425</c:v>
                </c:pt>
                <c:pt idx="1487">
                  <c:v>137.5</c:v>
                </c:pt>
                <c:pt idx="1488">
                  <c:v>170</c:v>
                </c:pt>
                <c:pt idx="1489">
                  <c:v>266.33333333333331</c:v>
                </c:pt>
                <c:pt idx="1490">
                  <c:v>151</c:v>
                </c:pt>
                <c:pt idx="1491">
                  <c:v>155.5</c:v>
                </c:pt>
                <c:pt idx="1492">
                  <c:v>199.66666666666666</c:v>
                </c:pt>
                <c:pt idx="1493">
                  <c:v>234.5</c:v>
                </c:pt>
                <c:pt idx="1494">
                  <c:v>177.5</c:v>
                </c:pt>
                <c:pt idx="1495">
                  <c:v>141</c:v>
                </c:pt>
                <c:pt idx="1496">
                  <c:v>390</c:v>
                </c:pt>
                <c:pt idx="1497">
                  <c:v>250</c:v>
                </c:pt>
                <c:pt idx="1498">
                  <c:v>250</c:v>
                </c:pt>
                <c:pt idx="1499">
                  <c:v>189</c:v>
                </c:pt>
                <c:pt idx="1500">
                  <c:v>229.95833333333334</c:v>
                </c:pt>
                <c:pt idx="1501">
                  <c:v>312</c:v>
                </c:pt>
                <c:pt idx="1502">
                  <c:v>401.33333333333331</c:v>
                </c:pt>
                <c:pt idx="1503">
                  <c:v>239</c:v>
                </c:pt>
                <c:pt idx="1504">
                  <c:v>222</c:v>
                </c:pt>
                <c:pt idx="1505">
                  <c:v>175</c:v>
                </c:pt>
                <c:pt idx="1506">
                  <c:v>200</c:v>
                </c:pt>
                <c:pt idx="1507">
                  <c:v>171.75</c:v>
                </c:pt>
                <c:pt idx="1508">
                  <c:v>99</c:v>
                </c:pt>
                <c:pt idx="1509">
                  <c:v>238</c:v>
                </c:pt>
                <c:pt idx="1510">
                  <c:v>196.25</c:v>
                </c:pt>
                <c:pt idx="1511">
                  <c:v>225</c:v>
                </c:pt>
                <c:pt idx="1512">
                  <c:v>188</c:v>
                </c:pt>
                <c:pt idx="1513">
                  <c:v>338</c:v>
                </c:pt>
                <c:pt idx="1514">
                  <c:v>237.5</c:v>
                </c:pt>
                <c:pt idx="1515">
                  <c:v>215</c:v>
                </c:pt>
                <c:pt idx="1516">
                  <c:v>215</c:v>
                </c:pt>
                <c:pt idx="1517">
                  <c:v>280</c:v>
                </c:pt>
                <c:pt idx="1518">
                  <c:v>232.5</c:v>
                </c:pt>
                <c:pt idx="1519">
                  <c:v>210.33333333333334</c:v>
                </c:pt>
                <c:pt idx="1520">
                  <c:v>188</c:v>
                </c:pt>
                <c:pt idx="1521">
                  <c:v>238.65909090909091</c:v>
                </c:pt>
                <c:pt idx="1522">
                  <c:v>105</c:v>
                </c:pt>
                <c:pt idx="1523">
                  <c:v>176.4</c:v>
                </c:pt>
                <c:pt idx="1524">
                  <c:v>347.5</c:v>
                </c:pt>
                <c:pt idx="1525">
                  <c:v>113</c:v>
                </c:pt>
                <c:pt idx="1526">
                  <c:v>200.66666666666666</c:v>
                </c:pt>
                <c:pt idx="1527">
                  <c:v>259</c:v>
                </c:pt>
                <c:pt idx="1528">
                  <c:v>340</c:v>
                </c:pt>
                <c:pt idx="1529">
                  <c:v>130</c:v>
                </c:pt>
                <c:pt idx="1530">
                  <c:v>360.33333333333331</c:v>
                </c:pt>
                <c:pt idx="1531">
                  <c:v>240</c:v>
                </c:pt>
                <c:pt idx="1532">
                  <c:v>185.5</c:v>
                </c:pt>
                <c:pt idx="1533">
                  <c:v>355</c:v>
                </c:pt>
                <c:pt idx="1534">
                  <c:v>204.16666666666666</c:v>
                </c:pt>
                <c:pt idx="1535">
                  <c:v>165</c:v>
                </c:pt>
                <c:pt idx="1536">
                  <c:v>195</c:v>
                </c:pt>
                <c:pt idx="1537">
                  <c:v>649.5</c:v>
                </c:pt>
                <c:pt idx="1538">
                  <c:v>317</c:v>
                </c:pt>
                <c:pt idx="1539">
                  <c:v>402.5</c:v>
                </c:pt>
                <c:pt idx="1540">
                  <c:v>295</c:v>
                </c:pt>
                <c:pt idx="1541">
                  <c:v>220</c:v>
                </c:pt>
                <c:pt idx="1542">
                  <c:v>282.22222222222223</c:v>
                </c:pt>
                <c:pt idx="1543">
                  <c:v>223</c:v>
                </c:pt>
                <c:pt idx="1544">
                  <c:v>220</c:v>
                </c:pt>
                <c:pt idx="1545">
                  <c:v>235</c:v>
                </c:pt>
                <c:pt idx="1546">
                  <c:v>257.53571428571428</c:v>
                </c:pt>
                <c:pt idx="1547">
                  <c:v>462</c:v>
                </c:pt>
                <c:pt idx="1548">
                  <c:v>155.5</c:v>
                </c:pt>
                <c:pt idx="1549">
                  <c:v>285</c:v>
                </c:pt>
                <c:pt idx="1550">
                  <c:v>250</c:v>
                </c:pt>
                <c:pt idx="1551">
                  <c:v>148</c:v>
                </c:pt>
                <c:pt idx="1552">
                  <c:v>176.5</c:v>
                </c:pt>
                <c:pt idx="1553">
                  <c:v>162</c:v>
                </c:pt>
                <c:pt idx="1554">
                  <c:v>140</c:v>
                </c:pt>
                <c:pt idx="1555">
                  <c:v>275</c:v>
                </c:pt>
                <c:pt idx="1556">
                  <c:v>388.2</c:v>
                </c:pt>
                <c:pt idx="1557">
                  <c:v>140</c:v>
                </c:pt>
                <c:pt idx="1558">
                  <c:v>183</c:v>
                </c:pt>
                <c:pt idx="1559">
                  <c:v>85</c:v>
                </c:pt>
                <c:pt idx="1560">
                  <c:v>424</c:v>
                </c:pt>
                <c:pt idx="1561">
                  <c:v>187.33333333333334</c:v>
                </c:pt>
                <c:pt idx="1562">
                  <c:v>185</c:v>
                </c:pt>
                <c:pt idx="1563">
                  <c:v>245</c:v>
                </c:pt>
                <c:pt idx="1564">
                  <c:v>246.83333333333334</c:v>
                </c:pt>
                <c:pt idx="1565">
                  <c:v>190</c:v>
                </c:pt>
                <c:pt idx="1566">
                  <c:v>210</c:v>
                </c:pt>
                <c:pt idx="1567">
                  <c:v>230</c:v>
                </c:pt>
                <c:pt idx="1568">
                  <c:v>536</c:v>
                </c:pt>
                <c:pt idx="1569">
                  <c:v>936</c:v>
                </c:pt>
                <c:pt idx="1570">
                  <c:v>198</c:v>
                </c:pt>
                <c:pt idx="1571">
                  <c:v>195</c:v>
                </c:pt>
                <c:pt idx="1572">
                  <c:v>910.33333333333337</c:v>
                </c:pt>
                <c:pt idx="1573">
                  <c:v>251.5</c:v>
                </c:pt>
                <c:pt idx="1574">
                  <c:v>235</c:v>
                </c:pt>
                <c:pt idx="1575">
                  <c:v>234</c:v>
                </c:pt>
                <c:pt idx="1576">
                  <c:v>225</c:v>
                </c:pt>
                <c:pt idx="1577">
                  <c:v>130</c:v>
                </c:pt>
                <c:pt idx="1578">
                  <c:v>260</c:v>
                </c:pt>
                <c:pt idx="1579">
                  <c:v>244.5</c:v>
                </c:pt>
                <c:pt idx="1580">
                  <c:v>200</c:v>
                </c:pt>
                <c:pt idx="1581">
                  <c:v>110</c:v>
                </c:pt>
                <c:pt idx="1582">
                  <c:v>291.75757575757575</c:v>
                </c:pt>
                <c:pt idx="1583">
                  <c:v>221.5</c:v>
                </c:pt>
                <c:pt idx="1584">
                  <c:v>275</c:v>
                </c:pt>
                <c:pt idx="1585">
                  <c:v>330.5</c:v>
                </c:pt>
                <c:pt idx="1586">
                  <c:v>200</c:v>
                </c:pt>
                <c:pt idx="1587">
                  <c:v>259</c:v>
                </c:pt>
                <c:pt idx="1588">
                  <c:v>230</c:v>
                </c:pt>
                <c:pt idx="1589">
                  <c:v>190</c:v>
                </c:pt>
                <c:pt idx="1590">
                  <c:v>299</c:v>
                </c:pt>
                <c:pt idx="1591">
                  <c:v>500</c:v>
                </c:pt>
                <c:pt idx="1592">
                  <c:v>260</c:v>
                </c:pt>
                <c:pt idx="1593">
                  <c:v>326</c:v>
                </c:pt>
                <c:pt idx="1594">
                  <c:v>245.5</c:v>
                </c:pt>
                <c:pt idx="1595">
                  <c:v>121</c:v>
                </c:pt>
                <c:pt idx="1596">
                  <c:v>131</c:v>
                </c:pt>
                <c:pt idx="1597">
                  <c:v>183</c:v>
                </c:pt>
                <c:pt idx="1598">
                  <c:v>170</c:v>
                </c:pt>
                <c:pt idx="1599">
                  <c:v>144.33333333333334</c:v>
                </c:pt>
                <c:pt idx="1600">
                  <c:v>100</c:v>
                </c:pt>
                <c:pt idx="1601">
                  <c:v>350</c:v>
                </c:pt>
                <c:pt idx="1602">
                  <c:v>256.66666666666669</c:v>
                </c:pt>
                <c:pt idx="1603">
                  <c:v>300</c:v>
                </c:pt>
                <c:pt idx="1604">
                  <c:v>696</c:v>
                </c:pt>
                <c:pt idx="1605">
                  <c:v>188</c:v>
                </c:pt>
                <c:pt idx="1606">
                  <c:v>285</c:v>
                </c:pt>
                <c:pt idx="1607">
                  <c:v>337.5</c:v>
                </c:pt>
                <c:pt idx="1608">
                  <c:v>230</c:v>
                </c:pt>
                <c:pt idx="1609">
                  <c:v>362.5</c:v>
                </c:pt>
                <c:pt idx="1610">
                  <c:v>356.66666666666669</c:v>
                </c:pt>
                <c:pt idx="1611">
                  <c:v>261</c:v>
                </c:pt>
                <c:pt idx="1612">
                  <c:v>237.75</c:v>
                </c:pt>
                <c:pt idx="1613">
                  <c:v>349</c:v>
                </c:pt>
                <c:pt idx="1614">
                  <c:v>350</c:v>
                </c:pt>
                <c:pt idx="1615">
                  <c:v>232.5</c:v>
                </c:pt>
                <c:pt idx="1616">
                  <c:v>349</c:v>
                </c:pt>
                <c:pt idx="1617">
                  <c:v>455</c:v>
                </c:pt>
                <c:pt idx="1618">
                  <c:v>245</c:v>
                </c:pt>
                <c:pt idx="1619">
                  <c:v>333.66666666666669</c:v>
                </c:pt>
                <c:pt idx="1620">
                  <c:v>206</c:v>
                </c:pt>
                <c:pt idx="1621">
                  <c:v>214</c:v>
                </c:pt>
                <c:pt idx="1622">
                  <c:v>240</c:v>
                </c:pt>
                <c:pt idx="1623">
                  <c:v>156</c:v>
                </c:pt>
                <c:pt idx="1624">
                  <c:v>351</c:v>
                </c:pt>
                <c:pt idx="1625">
                  <c:v>160</c:v>
                </c:pt>
                <c:pt idx="1626">
                  <c:v>335</c:v>
                </c:pt>
                <c:pt idx="1627">
                  <c:v>225</c:v>
                </c:pt>
                <c:pt idx="1628">
                  <c:v>317.28571428571428</c:v>
                </c:pt>
                <c:pt idx="1629">
                  <c:v>395</c:v>
                </c:pt>
                <c:pt idx="1630">
                  <c:v>393.33333333333331</c:v>
                </c:pt>
                <c:pt idx="1631">
                  <c:v>270</c:v>
                </c:pt>
                <c:pt idx="1632">
                  <c:v>366.5</c:v>
                </c:pt>
                <c:pt idx="1633">
                  <c:v>263</c:v>
                </c:pt>
                <c:pt idx="1634">
                  <c:v>250</c:v>
                </c:pt>
                <c:pt idx="1635">
                  <c:v>165</c:v>
                </c:pt>
                <c:pt idx="1636">
                  <c:v>235</c:v>
                </c:pt>
                <c:pt idx="1637">
                  <c:v>250</c:v>
                </c:pt>
                <c:pt idx="1638">
                  <c:v>423.44444444444446</c:v>
                </c:pt>
                <c:pt idx="1639">
                  <c:v>281.66666666666669</c:v>
                </c:pt>
                <c:pt idx="1640">
                  <c:v>270</c:v>
                </c:pt>
                <c:pt idx="1641">
                  <c:v>314</c:v>
                </c:pt>
                <c:pt idx="1642">
                  <c:v>232.5</c:v>
                </c:pt>
                <c:pt idx="1643">
                  <c:v>205</c:v>
                </c:pt>
                <c:pt idx="1644">
                  <c:v>450</c:v>
                </c:pt>
                <c:pt idx="1645">
                  <c:v>460</c:v>
                </c:pt>
                <c:pt idx="1646">
                  <c:v>425</c:v>
                </c:pt>
                <c:pt idx="1647">
                  <c:v>285</c:v>
                </c:pt>
                <c:pt idx="1648">
                  <c:v>135</c:v>
                </c:pt>
                <c:pt idx="1649">
                  <c:v>288.5625</c:v>
                </c:pt>
                <c:pt idx="1650">
                  <c:v>570</c:v>
                </c:pt>
                <c:pt idx="1651">
                  <c:v>325</c:v>
                </c:pt>
                <c:pt idx="1652">
                  <c:v>330</c:v>
                </c:pt>
                <c:pt idx="1653">
                  <c:v>296.66666666666669</c:v>
                </c:pt>
                <c:pt idx="1654">
                  <c:v>250</c:v>
                </c:pt>
                <c:pt idx="1655">
                  <c:v>150</c:v>
                </c:pt>
                <c:pt idx="1656">
                  <c:v>178</c:v>
                </c:pt>
                <c:pt idx="1657">
                  <c:v>223</c:v>
                </c:pt>
                <c:pt idx="1658">
                  <c:v>249</c:v>
                </c:pt>
                <c:pt idx="1659">
                  <c:v>120</c:v>
                </c:pt>
                <c:pt idx="1660">
                  <c:v>225</c:v>
                </c:pt>
                <c:pt idx="1661">
                  <c:v>246.66666666666666</c:v>
                </c:pt>
                <c:pt idx="1662">
                  <c:v>296.5</c:v>
                </c:pt>
                <c:pt idx="1663">
                  <c:v>230</c:v>
                </c:pt>
                <c:pt idx="1664">
                  <c:v>400</c:v>
                </c:pt>
                <c:pt idx="1665">
                  <c:v>202.5</c:v>
                </c:pt>
                <c:pt idx="1666">
                  <c:v>253</c:v>
                </c:pt>
                <c:pt idx="1667">
                  <c:v>228.5</c:v>
                </c:pt>
                <c:pt idx="1668">
                  <c:v>317.5</c:v>
                </c:pt>
                <c:pt idx="1669">
                  <c:v>285</c:v>
                </c:pt>
                <c:pt idx="1670">
                  <c:v>341</c:v>
                </c:pt>
                <c:pt idx="1671">
                  <c:v>415.25</c:v>
                </c:pt>
                <c:pt idx="1672">
                  <c:v>270</c:v>
                </c:pt>
                <c:pt idx="1673">
                  <c:v>267</c:v>
                </c:pt>
                <c:pt idx="1674">
                  <c:v>239</c:v>
                </c:pt>
                <c:pt idx="1675">
                  <c:v>310</c:v>
                </c:pt>
                <c:pt idx="1676">
                  <c:v>249</c:v>
                </c:pt>
                <c:pt idx="1677">
                  <c:v>284</c:v>
                </c:pt>
                <c:pt idx="1678">
                  <c:v>662</c:v>
                </c:pt>
                <c:pt idx="1679">
                  <c:v>262</c:v>
                </c:pt>
                <c:pt idx="1680">
                  <c:v>340.625</c:v>
                </c:pt>
                <c:pt idx="1681">
                  <c:v>262</c:v>
                </c:pt>
                <c:pt idx="1682">
                  <c:v>405.5</c:v>
                </c:pt>
                <c:pt idx="1683">
                  <c:v>420</c:v>
                </c:pt>
                <c:pt idx="1684">
                  <c:v>540</c:v>
                </c:pt>
                <c:pt idx="1685">
                  <c:v>362.5</c:v>
                </c:pt>
                <c:pt idx="1686">
                  <c:v>548</c:v>
                </c:pt>
                <c:pt idx="1687">
                  <c:v>549.33333333333337</c:v>
                </c:pt>
                <c:pt idx="1688">
                  <c:v>290</c:v>
                </c:pt>
                <c:pt idx="1689">
                  <c:v>170</c:v>
                </c:pt>
                <c:pt idx="1690">
                  <c:v>215</c:v>
                </c:pt>
                <c:pt idx="1691">
                  <c:v>210</c:v>
                </c:pt>
                <c:pt idx="1692">
                  <c:v>340</c:v>
                </c:pt>
                <c:pt idx="1693">
                  <c:v>230</c:v>
                </c:pt>
                <c:pt idx="1694">
                  <c:v>318</c:v>
                </c:pt>
                <c:pt idx="1695">
                  <c:v>310</c:v>
                </c:pt>
                <c:pt idx="1696">
                  <c:v>236.5</c:v>
                </c:pt>
                <c:pt idx="1697">
                  <c:v>600</c:v>
                </c:pt>
                <c:pt idx="1698">
                  <c:v>411</c:v>
                </c:pt>
                <c:pt idx="1699">
                  <c:v>199</c:v>
                </c:pt>
                <c:pt idx="1700">
                  <c:v>400</c:v>
                </c:pt>
                <c:pt idx="1701">
                  <c:v>360</c:v>
                </c:pt>
                <c:pt idx="1702">
                  <c:v>273.8</c:v>
                </c:pt>
                <c:pt idx="1703">
                  <c:v>243.41379310344828</c:v>
                </c:pt>
                <c:pt idx="1704">
                  <c:v>280</c:v>
                </c:pt>
                <c:pt idx="1705">
                  <c:v>312</c:v>
                </c:pt>
                <c:pt idx="1706">
                  <c:v>511</c:v>
                </c:pt>
                <c:pt idx="1707">
                  <c:v>786.5</c:v>
                </c:pt>
                <c:pt idx="1708">
                  <c:v>246</c:v>
                </c:pt>
                <c:pt idx="1709">
                  <c:v>199.33333333333334</c:v>
                </c:pt>
                <c:pt idx="1710">
                  <c:v>442.5</c:v>
                </c:pt>
                <c:pt idx="1711">
                  <c:v>275</c:v>
                </c:pt>
                <c:pt idx="1712">
                  <c:v>265</c:v>
                </c:pt>
                <c:pt idx="1713">
                  <c:v>325</c:v>
                </c:pt>
                <c:pt idx="1714">
                  <c:v>300</c:v>
                </c:pt>
                <c:pt idx="1715">
                  <c:v>220</c:v>
                </c:pt>
                <c:pt idx="1716">
                  <c:v>271.5</c:v>
                </c:pt>
                <c:pt idx="1717">
                  <c:v>440</c:v>
                </c:pt>
                <c:pt idx="1718">
                  <c:v>340</c:v>
                </c:pt>
                <c:pt idx="1719">
                  <c:v>316</c:v>
                </c:pt>
                <c:pt idx="1720">
                  <c:v>384</c:v>
                </c:pt>
                <c:pt idx="1721">
                  <c:v>416.66666666666669</c:v>
                </c:pt>
                <c:pt idx="1722">
                  <c:v>430</c:v>
                </c:pt>
                <c:pt idx="1723">
                  <c:v>375</c:v>
                </c:pt>
                <c:pt idx="1724">
                  <c:v>345.55555555555554</c:v>
                </c:pt>
                <c:pt idx="1725">
                  <c:v>455</c:v>
                </c:pt>
                <c:pt idx="1726">
                  <c:v>375</c:v>
                </c:pt>
                <c:pt idx="1727">
                  <c:v>280</c:v>
                </c:pt>
                <c:pt idx="1728">
                  <c:v>655</c:v>
                </c:pt>
                <c:pt idx="1729">
                  <c:v>110</c:v>
                </c:pt>
                <c:pt idx="1730">
                  <c:v>280</c:v>
                </c:pt>
                <c:pt idx="1731">
                  <c:v>292.23076923076923</c:v>
                </c:pt>
                <c:pt idx="1732">
                  <c:v>475</c:v>
                </c:pt>
                <c:pt idx="1733">
                  <c:v>763</c:v>
                </c:pt>
                <c:pt idx="1734">
                  <c:v>306</c:v>
                </c:pt>
                <c:pt idx="1735">
                  <c:v>341.5</c:v>
                </c:pt>
                <c:pt idx="1736">
                  <c:v>220</c:v>
                </c:pt>
                <c:pt idx="1737">
                  <c:v>402</c:v>
                </c:pt>
                <c:pt idx="1738">
                  <c:v>411</c:v>
                </c:pt>
                <c:pt idx="1739">
                  <c:v>832</c:v>
                </c:pt>
                <c:pt idx="1740">
                  <c:v>300</c:v>
                </c:pt>
                <c:pt idx="1741">
                  <c:v>240</c:v>
                </c:pt>
                <c:pt idx="1742">
                  <c:v>391.83333333333331</c:v>
                </c:pt>
                <c:pt idx="1743">
                  <c:v>328.30769230769232</c:v>
                </c:pt>
                <c:pt idx="1744">
                  <c:v>290</c:v>
                </c:pt>
                <c:pt idx="1745">
                  <c:v>176</c:v>
                </c:pt>
                <c:pt idx="1746">
                  <c:v>329.5</c:v>
                </c:pt>
                <c:pt idx="1747">
                  <c:v>242.5</c:v>
                </c:pt>
                <c:pt idx="1748">
                  <c:v>450</c:v>
                </c:pt>
                <c:pt idx="1749">
                  <c:v>225</c:v>
                </c:pt>
                <c:pt idx="1750">
                  <c:v>386</c:v>
                </c:pt>
                <c:pt idx="1751">
                  <c:v>900</c:v>
                </c:pt>
                <c:pt idx="1752">
                  <c:v>428</c:v>
                </c:pt>
                <c:pt idx="1753">
                  <c:v>260</c:v>
                </c:pt>
                <c:pt idx="1754">
                  <c:v>401.8125</c:v>
                </c:pt>
                <c:pt idx="1755">
                  <c:v>412.5</c:v>
                </c:pt>
                <c:pt idx="1756">
                  <c:v>530</c:v>
                </c:pt>
                <c:pt idx="1757">
                  <c:v>575</c:v>
                </c:pt>
                <c:pt idx="1758">
                  <c:v>500</c:v>
                </c:pt>
                <c:pt idx="1759">
                  <c:v>345</c:v>
                </c:pt>
                <c:pt idx="1760">
                  <c:v>534</c:v>
                </c:pt>
                <c:pt idx="1761">
                  <c:v>345</c:v>
                </c:pt>
                <c:pt idx="1762">
                  <c:v>226</c:v>
                </c:pt>
                <c:pt idx="1763">
                  <c:v>400</c:v>
                </c:pt>
                <c:pt idx="1764">
                  <c:v>412.5</c:v>
                </c:pt>
                <c:pt idx="1765">
                  <c:v>360</c:v>
                </c:pt>
                <c:pt idx="1766">
                  <c:v>590</c:v>
                </c:pt>
                <c:pt idx="1767">
                  <c:v>310</c:v>
                </c:pt>
                <c:pt idx="1768">
                  <c:v>323</c:v>
                </c:pt>
                <c:pt idx="1769">
                  <c:v>560</c:v>
                </c:pt>
                <c:pt idx="1770">
                  <c:v>800</c:v>
                </c:pt>
                <c:pt idx="1771">
                  <c:v>352.5</c:v>
                </c:pt>
                <c:pt idx="1772">
                  <c:v>362.5</c:v>
                </c:pt>
                <c:pt idx="1773">
                  <c:v>435</c:v>
                </c:pt>
                <c:pt idx="1774">
                  <c:v>602</c:v>
                </c:pt>
                <c:pt idx="1775">
                  <c:v>364.5</c:v>
                </c:pt>
                <c:pt idx="1776">
                  <c:v>423</c:v>
                </c:pt>
                <c:pt idx="1777">
                  <c:v>380</c:v>
                </c:pt>
                <c:pt idx="1778">
                  <c:v>302.5</c:v>
                </c:pt>
                <c:pt idx="1779">
                  <c:v>1100</c:v>
                </c:pt>
                <c:pt idx="1780">
                  <c:v>299</c:v>
                </c:pt>
                <c:pt idx="1781">
                  <c:v>625</c:v>
                </c:pt>
                <c:pt idx="1782">
                  <c:v>362.5</c:v>
                </c:pt>
                <c:pt idx="1783">
                  <c:v>300</c:v>
                </c:pt>
                <c:pt idx="1784">
                  <c:v>699</c:v>
                </c:pt>
                <c:pt idx="1785">
                  <c:v>821</c:v>
                </c:pt>
                <c:pt idx="1786">
                  <c:v>475</c:v>
                </c:pt>
                <c:pt idx="1787">
                  <c:v>2600</c:v>
                </c:pt>
                <c:pt idx="1788">
                  <c:v>350</c:v>
                </c:pt>
                <c:pt idx="1789">
                  <c:v>850</c:v>
                </c:pt>
                <c:pt idx="1790">
                  <c:v>90</c:v>
                </c:pt>
                <c:pt idx="1791">
                  <c:v>400</c:v>
                </c:pt>
                <c:pt idx="1792">
                  <c:v>241.2</c:v>
                </c:pt>
                <c:pt idx="1793">
                  <c:v>420.125</c:v>
                </c:pt>
                <c:pt idx="1794">
                  <c:v>344</c:v>
                </c:pt>
                <c:pt idx="1795">
                  <c:v>255</c:v>
                </c:pt>
                <c:pt idx="1796">
                  <c:v>410</c:v>
                </c:pt>
                <c:pt idx="1797">
                  <c:v>449</c:v>
                </c:pt>
                <c:pt idx="1798">
                  <c:v>650</c:v>
                </c:pt>
                <c:pt idx="1799">
                  <c:v>700</c:v>
                </c:pt>
                <c:pt idx="1800">
                  <c:v>852</c:v>
                </c:pt>
                <c:pt idx="1801">
                  <c:v>291.13333333333333</c:v>
                </c:pt>
                <c:pt idx="1802">
                  <c:v>200</c:v>
                </c:pt>
                <c:pt idx="1803">
                  <c:v>240</c:v>
                </c:pt>
                <c:pt idx="1804">
                  <c:v>430</c:v>
                </c:pt>
                <c:pt idx="1805">
                  <c:v>333.33333333333331</c:v>
                </c:pt>
                <c:pt idx="1806">
                  <c:v>1015</c:v>
                </c:pt>
                <c:pt idx="1807">
                  <c:v>600</c:v>
                </c:pt>
                <c:pt idx="1808">
                  <c:v>488</c:v>
                </c:pt>
                <c:pt idx="1809">
                  <c:v>375</c:v>
                </c:pt>
                <c:pt idx="1810">
                  <c:v>465</c:v>
                </c:pt>
                <c:pt idx="1811">
                  <c:v>500</c:v>
                </c:pt>
                <c:pt idx="1812">
                  <c:v>692.5</c:v>
                </c:pt>
                <c:pt idx="1813">
                  <c:v>510</c:v>
                </c:pt>
                <c:pt idx="1814">
                  <c:v>382.55555555555554</c:v>
                </c:pt>
                <c:pt idx="1815">
                  <c:v>390</c:v>
                </c:pt>
                <c:pt idx="1816">
                  <c:v>400</c:v>
                </c:pt>
                <c:pt idx="1817">
                  <c:v>390</c:v>
                </c:pt>
                <c:pt idx="1818">
                  <c:v>385</c:v>
                </c:pt>
                <c:pt idx="1819">
                  <c:v>410</c:v>
                </c:pt>
                <c:pt idx="1820">
                  <c:v>980</c:v>
                </c:pt>
                <c:pt idx="1821">
                  <c:v>1150</c:v>
                </c:pt>
                <c:pt idx="1822">
                  <c:v>400</c:v>
                </c:pt>
                <c:pt idx="1823">
                  <c:v>396.5</c:v>
                </c:pt>
                <c:pt idx="1824">
                  <c:v>450</c:v>
                </c:pt>
                <c:pt idx="1825">
                  <c:v>300</c:v>
                </c:pt>
                <c:pt idx="1826">
                  <c:v>995</c:v>
                </c:pt>
                <c:pt idx="1827">
                  <c:v>559</c:v>
                </c:pt>
                <c:pt idx="1828">
                  <c:v>242</c:v>
                </c:pt>
                <c:pt idx="1829">
                  <c:v>465</c:v>
                </c:pt>
                <c:pt idx="1830">
                  <c:v>1250</c:v>
                </c:pt>
                <c:pt idx="1831">
                  <c:v>420</c:v>
                </c:pt>
                <c:pt idx="1832">
                  <c:v>621.5</c:v>
                </c:pt>
                <c:pt idx="1833">
                  <c:v>1900</c:v>
                </c:pt>
                <c:pt idx="1834">
                  <c:v>275</c:v>
                </c:pt>
                <c:pt idx="1835">
                  <c:v>400</c:v>
                </c:pt>
                <c:pt idx="1836">
                  <c:v>1050</c:v>
                </c:pt>
                <c:pt idx="1837">
                  <c:v>425</c:v>
                </c:pt>
                <c:pt idx="1838">
                  <c:v>627</c:v>
                </c:pt>
                <c:pt idx="1839">
                  <c:v>515</c:v>
                </c:pt>
                <c:pt idx="1840">
                  <c:v>499</c:v>
                </c:pt>
                <c:pt idx="1841">
                  <c:v>988</c:v>
                </c:pt>
                <c:pt idx="1842">
                  <c:v>650</c:v>
                </c:pt>
                <c:pt idx="1843">
                  <c:v>350</c:v>
                </c:pt>
                <c:pt idx="1844">
                  <c:v>640</c:v>
                </c:pt>
                <c:pt idx="1845">
                  <c:v>625</c:v>
                </c:pt>
                <c:pt idx="1846">
                  <c:v>385</c:v>
                </c:pt>
                <c:pt idx="1847">
                  <c:v>775</c:v>
                </c:pt>
                <c:pt idx="1848">
                  <c:v>361.77777777777777</c:v>
                </c:pt>
                <c:pt idx="1849">
                  <c:v>170</c:v>
                </c:pt>
                <c:pt idx="1850">
                  <c:v>555</c:v>
                </c:pt>
                <c:pt idx="1851">
                  <c:v>830</c:v>
                </c:pt>
                <c:pt idx="1852">
                  <c:v>554.66666666666663</c:v>
                </c:pt>
                <c:pt idx="1853">
                  <c:v>968</c:v>
                </c:pt>
                <c:pt idx="1854">
                  <c:v>986</c:v>
                </c:pt>
                <c:pt idx="1855">
                  <c:v>950</c:v>
                </c:pt>
                <c:pt idx="1856">
                  <c:v>585</c:v>
                </c:pt>
                <c:pt idx="1857">
                  <c:v>700</c:v>
                </c:pt>
                <c:pt idx="1858">
                  <c:v>900</c:v>
                </c:pt>
                <c:pt idx="1859">
                  <c:v>795</c:v>
                </c:pt>
                <c:pt idx="1860">
                  <c:v>659.16666666666663</c:v>
                </c:pt>
                <c:pt idx="1861">
                  <c:v>3600</c:v>
                </c:pt>
                <c:pt idx="1862">
                  <c:v>894.66666666666663</c:v>
                </c:pt>
                <c:pt idx="1863">
                  <c:v>1850</c:v>
                </c:pt>
                <c:pt idx="1864">
                  <c:v>1203.5714285714287</c:v>
                </c:pt>
                <c:pt idx="1865">
                  <c:v>1500</c:v>
                </c:pt>
                <c:pt idx="1866">
                  <c:v>1192.5</c:v>
                </c:pt>
                <c:pt idx="1867">
                  <c:v>1020</c:v>
                </c:pt>
                <c:pt idx="1868">
                  <c:v>2806</c:v>
                </c:pt>
                <c:pt idx="1869">
                  <c:v>1675</c:v>
                </c:pt>
                <c:pt idx="1870">
                  <c:v>145</c:v>
                </c:pt>
                <c:pt idx="1871">
                  <c:v>300</c:v>
                </c:pt>
                <c:pt idx="1872">
                  <c:v>390</c:v>
                </c:pt>
                <c:pt idx="1873">
                  <c:v>2600</c:v>
                </c:pt>
                <c:pt idx="1874">
                  <c:v>1695.3333333333333</c:v>
                </c:pt>
                <c:pt idx="1875">
                  <c:v>981.25</c:v>
                </c:pt>
                <c:pt idx="1876">
                  <c:v>150</c:v>
                </c:pt>
                <c:pt idx="1877">
                  <c:v>1250</c:v>
                </c:pt>
                <c:pt idx="1878">
                  <c:v>2340</c:v>
                </c:pt>
                <c:pt idx="1879">
                  <c:v>80</c:v>
                </c:pt>
                <c:pt idx="1880">
                  <c:v>1800</c:v>
                </c:pt>
                <c:pt idx="1881">
                  <c:v>1000</c:v>
                </c:pt>
                <c:pt idx="1882">
                  <c:v>700</c:v>
                </c:pt>
                <c:pt idx="1883">
                  <c:v>1706.25</c:v>
                </c:pt>
                <c:pt idx="1884">
                  <c:v>800</c:v>
                </c:pt>
                <c:pt idx="1885">
                  <c:v>149</c:v>
                </c:pt>
                <c:pt idx="1886">
                  <c:v>175</c:v>
                </c:pt>
                <c:pt idx="1887">
                  <c:v>150</c:v>
                </c:pt>
                <c:pt idx="1888">
                  <c:v>2100</c:v>
                </c:pt>
                <c:pt idx="1889">
                  <c:v>1824</c:v>
                </c:pt>
                <c:pt idx="1890">
                  <c:v>130</c:v>
                </c:pt>
                <c:pt idx="1891">
                  <c:v>450</c:v>
                </c:pt>
                <c:pt idx="1892">
                  <c:v>175</c:v>
                </c:pt>
                <c:pt idx="1893">
                  <c:v>140</c:v>
                </c:pt>
                <c:pt idx="1894">
                  <c:v>200</c:v>
                </c:pt>
                <c:pt idx="1895">
                  <c:v>125</c:v>
                </c:pt>
                <c:pt idx="1896">
                  <c:v>43.414999999999999</c:v>
                </c:pt>
                <c:pt idx="1897">
                  <c:v>93</c:v>
                </c:pt>
                <c:pt idx="1898">
                  <c:v>36.43</c:v>
                </c:pt>
                <c:pt idx="1899">
                  <c:v>47.405000000000001</c:v>
                </c:pt>
                <c:pt idx="1900">
                  <c:v>50.125</c:v>
                </c:pt>
                <c:pt idx="1901">
                  <c:v>56.8</c:v>
                </c:pt>
                <c:pt idx="1902">
                  <c:v>52.57</c:v>
                </c:pt>
                <c:pt idx="1903">
                  <c:v>54.005000000000003</c:v>
                </c:pt>
                <c:pt idx="1904">
                  <c:v>55.195</c:v>
                </c:pt>
                <c:pt idx="1905">
                  <c:v>51.22</c:v>
                </c:pt>
                <c:pt idx="1906">
                  <c:v>48.905000000000001</c:v>
                </c:pt>
                <c:pt idx="1907">
                  <c:v>55.975000000000001</c:v>
                </c:pt>
                <c:pt idx="1908">
                  <c:v>30.215</c:v>
                </c:pt>
                <c:pt idx="1909">
                  <c:v>48</c:v>
                </c:pt>
                <c:pt idx="1910">
                  <c:v>45</c:v>
                </c:pt>
                <c:pt idx="1911">
                  <c:v>60.337500000000006</c:v>
                </c:pt>
                <c:pt idx="1912">
                  <c:v>48.13</c:v>
                </c:pt>
                <c:pt idx="1913">
                  <c:v>51.19</c:v>
                </c:pt>
                <c:pt idx="1914">
                  <c:v>59.134999999999998</c:v>
                </c:pt>
                <c:pt idx="1915">
                  <c:v>53.104999999999997</c:v>
                </c:pt>
                <c:pt idx="1916">
                  <c:v>43.49</c:v>
                </c:pt>
                <c:pt idx="1917">
                  <c:v>56.725000000000001</c:v>
                </c:pt>
                <c:pt idx="1918">
                  <c:v>59.935000000000002</c:v>
                </c:pt>
                <c:pt idx="1919">
                  <c:v>49.49</c:v>
                </c:pt>
                <c:pt idx="1920">
                  <c:v>38</c:v>
                </c:pt>
                <c:pt idx="1921">
                  <c:v>50.58</c:v>
                </c:pt>
                <c:pt idx="1922">
                  <c:v>63.77</c:v>
                </c:pt>
                <c:pt idx="1923">
                  <c:v>72.760000000000005</c:v>
                </c:pt>
                <c:pt idx="1924">
                  <c:v>51</c:v>
                </c:pt>
                <c:pt idx="1925">
                  <c:v>57.76</c:v>
                </c:pt>
                <c:pt idx="1926">
                  <c:v>73.17</c:v>
                </c:pt>
                <c:pt idx="1927">
                  <c:v>48</c:v>
                </c:pt>
                <c:pt idx="1928">
                  <c:v>71.194999999999993</c:v>
                </c:pt>
                <c:pt idx="1929">
                  <c:v>62.424999999999997</c:v>
                </c:pt>
                <c:pt idx="1930">
                  <c:v>40.984999999999999</c:v>
                </c:pt>
                <c:pt idx="1931">
                  <c:v>95.814999999999998</c:v>
                </c:pt>
                <c:pt idx="1932">
                  <c:v>56.0075</c:v>
                </c:pt>
                <c:pt idx="1933">
                  <c:v>60.48</c:v>
                </c:pt>
                <c:pt idx="1934">
                  <c:v>69.314999999999998</c:v>
                </c:pt>
                <c:pt idx="1935">
                  <c:v>40.72</c:v>
                </c:pt>
                <c:pt idx="1936">
                  <c:v>93.864999999999995</c:v>
                </c:pt>
                <c:pt idx="1937">
                  <c:v>62.81</c:v>
                </c:pt>
                <c:pt idx="1938">
                  <c:v>46</c:v>
                </c:pt>
                <c:pt idx="1939">
                  <c:v>160</c:v>
                </c:pt>
                <c:pt idx="1940">
                  <c:v>115.89</c:v>
                </c:pt>
                <c:pt idx="1941">
                  <c:v>87.72</c:v>
                </c:pt>
                <c:pt idx="1942">
                  <c:v>81.877499999999998</c:v>
                </c:pt>
                <c:pt idx="1943">
                  <c:v>60.914999999999999</c:v>
                </c:pt>
                <c:pt idx="1944">
                  <c:v>70.385000000000005</c:v>
                </c:pt>
                <c:pt idx="1945">
                  <c:v>72.02</c:v>
                </c:pt>
                <c:pt idx="1946">
                  <c:v>83.3</c:v>
                </c:pt>
                <c:pt idx="1947">
                  <c:v>112</c:v>
                </c:pt>
                <c:pt idx="1948">
                  <c:v>110</c:v>
                </c:pt>
                <c:pt idx="1949">
                  <c:v>68.694999999999993</c:v>
                </c:pt>
                <c:pt idx="1950">
                  <c:v>75.885000000000005</c:v>
                </c:pt>
                <c:pt idx="1951">
                  <c:v>67.98</c:v>
                </c:pt>
                <c:pt idx="1952">
                  <c:v>65.254999999999995</c:v>
                </c:pt>
                <c:pt idx="1953">
                  <c:v>98.94</c:v>
                </c:pt>
                <c:pt idx="1954">
                  <c:v>60.75</c:v>
                </c:pt>
                <c:pt idx="1955">
                  <c:v>88.2</c:v>
                </c:pt>
                <c:pt idx="1956">
                  <c:v>73.594999999999999</c:v>
                </c:pt>
                <c:pt idx="1957">
                  <c:v>70.444999999999993</c:v>
                </c:pt>
                <c:pt idx="1958">
                  <c:v>93.864999999999995</c:v>
                </c:pt>
                <c:pt idx="1959">
                  <c:v>290</c:v>
                </c:pt>
                <c:pt idx="1960">
                  <c:v>95</c:v>
                </c:pt>
                <c:pt idx="1961">
                  <c:v>150</c:v>
                </c:pt>
                <c:pt idx="1962">
                  <c:v>76.16</c:v>
                </c:pt>
                <c:pt idx="1963">
                  <c:v>74.819999999999993</c:v>
                </c:pt>
                <c:pt idx="1964">
                  <c:v>92.63</c:v>
                </c:pt>
                <c:pt idx="1965">
                  <c:v>75.989999999999995</c:v>
                </c:pt>
                <c:pt idx="1966">
                  <c:v>99.745000000000005</c:v>
                </c:pt>
                <c:pt idx="1967">
                  <c:v>71.89</c:v>
                </c:pt>
                <c:pt idx="1968">
                  <c:v>76</c:v>
                </c:pt>
                <c:pt idx="1969">
                  <c:v>217</c:v>
                </c:pt>
                <c:pt idx="1970">
                  <c:v>98.484999999999999</c:v>
                </c:pt>
                <c:pt idx="1971">
                  <c:v>94.022500000000008</c:v>
                </c:pt>
                <c:pt idx="1972">
                  <c:v>113.19</c:v>
                </c:pt>
                <c:pt idx="1973">
                  <c:v>91.855000000000004</c:v>
                </c:pt>
                <c:pt idx="1974">
                  <c:v>10</c:v>
                </c:pt>
                <c:pt idx="1975">
                  <c:v>152</c:v>
                </c:pt>
                <c:pt idx="1976">
                  <c:v>66.165000000000006</c:v>
                </c:pt>
                <c:pt idx="1977">
                  <c:v>84.204999999999998</c:v>
                </c:pt>
                <c:pt idx="1978">
                  <c:v>246</c:v>
                </c:pt>
                <c:pt idx="1979">
                  <c:v>121</c:v>
                </c:pt>
                <c:pt idx="1980">
                  <c:v>180</c:v>
                </c:pt>
                <c:pt idx="1981">
                  <c:v>80.59</c:v>
                </c:pt>
                <c:pt idx="1982">
                  <c:v>111</c:v>
                </c:pt>
                <c:pt idx="1983">
                  <c:v>48</c:v>
                </c:pt>
                <c:pt idx="1984">
                  <c:v>200</c:v>
                </c:pt>
                <c:pt idx="1985">
                  <c:v>91.915000000000006</c:v>
                </c:pt>
                <c:pt idx="1986">
                  <c:v>185</c:v>
                </c:pt>
                <c:pt idx="1987">
                  <c:v>186</c:v>
                </c:pt>
                <c:pt idx="1988">
                  <c:v>105</c:v>
                </c:pt>
                <c:pt idx="1989">
                  <c:v>121</c:v>
                </c:pt>
                <c:pt idx="1990">
                  <c:v>293</c:v>
                </c:pt>
                <c:pt idx="1991">
                  <c:v>250</c:v>
                </c:pt>
                <c:pt idx="1992">
                  <c:v>122.5</c:v>
                </c:pt>
                <c:pt idx="1993">
                  <c:v>118</c:v>
                </c:pt>
                <c:pt idx="1994">
                  <c:v>226.5</c:v>
                </c:pt>
                <c:pt idx="1995">
                  <c:v>188</c:v>
                </c:pt>
                <c:pt idx="1996">
                  <c:v>550</c:v>
                </c:pt>
                <c:pt idx="1997">
                  <c:v>75</c:v>
                </c:pt>
                <c:pt idx="1998">
                  <c:v>137</c:v>
                </c:pt>
                <c:pt idx="1999">
                  <c:v>251.5</c:v>
                </c:pt>
                <c:pt idx="2000">
                  <c:v>127.25</c:v>
                </c:pt>
                <c:pt idx="2001">
                  <c:v>153.5</c:v>
                </c:pt>
                <c:pt idx="2002">
                  <c:v>204</c:v>
                </c:pt>
                <c:pt idx="2003">
                  <c:v>200</c:v>
                </c:pt>
                <c:pt idx="2004">
                  <c:v>191</c:v>
                </c:pt>
                <c:pt idx="2005">
                  <c:v>241</c:v>
                </c:pt>
                <c:pt idx="2006">
                  <c:v>175</c:v>
                </c:pt>
                <c:pt idx="2007">
                  <c:v>125.5</c:v>
                </c:pt>
                <c:pt idx="2008">
                  <c:v>154.1</c:v>
                </c:pt>
                <c:pt idx="2009">
                  <c:v>232</c:v>
                </c:pt>
                <c:pt idx="2010">
                  <c:v>224.5</c:v>
                </c:pt>
                <c:pt idx="2011">
                  <c:v>125</c:v>
                </c:pt>
                <c:pt idx="2012">
                  <c:v>150</c:v>
                </c:pt>
                <c:pt idx="2013">
                  <c:v>192</c:v>
                </c:pt>
                <c:pt idx="2014">
                  <c:v>140</c:v>
                </c:pt>
                <c:pt idx="2015">
                  <c:v>477</c:v>
                </c:pt>
                <c:pt idx="2016">
                  <c:v>445</c:v>
                </c:pt>
                <c:pt idx="2017">
                  <c:v>29.5</c:v>
                </c:pt>
                <c:pt idx="2018">
                  <c:v>237.5</c:v>
                </c:pt>
                <c:pt idx="2019">
                  <c:v>260</c:v>
                </c:pt>
                <c:pt idx="2020">
                  <c:v>226</c:v>
                </c:pt>
                <c:pt idx="2021">
                  <c:v>268.5</c:v>
                </c:pt>
                <c:pt idx="2022">
                  <c:v>142</c:v>
                </c:pt>
                <c:pt idx="2023">
                  <c:v>143</c:v>
                </c:pt>
                <c:pt idx="2024">
                  <c:v>18.5</c:v>
                </c:pt>
                <c:pt idx="2025">
                  <c:v>228.5</c:v>
                </c:pt>
                <c:pt idx="2026">
                  <c:v>424.5</c:v>
                </c:pt>
                <c:pt idx="2027">
                  <c:v>173</c:v>
                </c:pt>
                <c:pt idx="2028">
                  <c:v>161.5</c:v>
                </c:pt>
                <c:pt idx="2029">
                  <c:v>167.5</c:v>
                </c:pt>
                <c:pt idx="2030">
                  <c:v>385.5</c:v>
                </c:pt>
                <c:pt idx="2031">
                  <c:v>304</c:v>
                </c:pt>
                <c:pt idx="2032">
                  <c:v>270</c:v>
                </c:pt>
                <c:pt idx="2033">
                  <c:v>212.5</c:v>
                </c:pt>
                <c:pt idx="2034">
                  <c:v>26.677499999999998</c:v>
                </c:pt>
                <c:pt idx="2035">
                  <c:v>19.8</c:v>
                </c:pt>
                <c:pt idx="2036">
                  <c:v>170</c:v>
                </c:pt>
                <c:pt idx="2037">
                  <c:v>75</c:v>
                </c:pt>
                <c:pt idx="2038">
                  <c:v>359</c:v>
                </c:pt>
                <c:pt idx="2039">
                  <c:v>383.75</c:v>
                </c:pt>
                <c:pt idx="2040">
                  <c:v>341</c:v>
                </c:pt>
                <c:pt idx="2041">
                  <c:v>265</c:v>
                </c:pt>
                <c:pt idx="2042">
                  <c:v>338</c:v>
                </c:pt>
                <c:pt idx="2043">
                  <c:v>375</c:v>
                </c:pt>
                <c:pt idx="2044">
                  <c:v>548.5</c:v>
                </c:pt>
                <c:pt idx="2045">
                  <c:v>18</c:v>
                </c:pt>
                <c:pt idx="2046">
                  <c:v>287</c:v>
                </c:pt>
                <c:pt idx="2047">
                  <c:v>400</c:v>
                </c:pt>
                <c:pt idx="2048">
                  <c:v>393.5</c:v>
                </c:pt>
                <c:pt idx="2049">
                  <c:v>110</c:v>
                </c:pt>
                <c:pt idx="2050">
                  <c:v>378</c:v>
                </c:pt>
                <c:pt idx="2051">
                  <c:v>15.135</c:v>
                </c:pt>
                <c:pt idx="2052">
                  <c:v>34.56</c:v>
                </c:pt>
                <c:pt idx="2053">
                  <c:v>28.274999999999999</c:v>
                </c:pt>
                <c:pt idx="2054">
                  <c:v>13.26</c:v>
                </c:pt>
                <c:pt idx="2055">
                  <c:v>41.744999999999997</c:v>
                </c:pt>
                <c:pt idx="2056">
                  <c:v>19.829999999999998</c:v>
                </c:pt>
                <c:pt idx="2057">
                  <c:v>42.72</c:v>
                </c:pt>
                <c:pt idx="2058">
                  <c:v>300</c:v>
                </c:pt>
                <c:pt idx="2059">
                  <c:v>17.835000000000001</c:v>
                </c:pt>
                <c:pt idx="2060">
                  <c:v>30.09</c:v>
                </c:pt>
                <c:pt idx="2061">
                  <c:v>31.315000000000001</c:v>
                </c:pt>
                <c:pt idx="2062">
                  <c:v>25.29</c:v>
                </c:pt>
                <c:pt idx="2063">
                  <c:v>30.715</c:v>
                </c:pt>
                <c:pt idx="2064">
                  <c:v>27.565000000000001</c:v>
                </c:pt>
                <c:pt idx="2065">
                  <c:v>32.47</c:v>
                </c:pt>
                <c:pt idx="2066">
                  <c:v>39.99</c:v>
                </c:pt>
                <c:pt idx="2067">
                  <c:v>48.145000000000003</c:v>
                </c:pt>
                <c:pt idx="2068">
                  <c:v>38.497500000000002</c:v>
                </c:pt>
                <c:pt idx="2069">
                  <c:v>42.534999999999997</c:v>
                </c:pt>
                <c:pt idx="2070">
                  <c:v>17.535</c:v>
                </c:pt>
                <c:pt idx="2071">
                  <c:v>42.097499999999997</c:v>
                </c:pt>
                <c:pt idx="2072">
                  <c:v>18.41</c:v>
                </c:pt>
                <c:pt idx="2073">
                  <c:v>34.545000000000002</c:v>
                </c:pt>
                <c:pt idx="2074">
                  <c:v>28.57</c:v>
                </c:pt>
                <c:pt idx="2075">
                  <c:v>28.585000000000001</c:v>
                </c:pt>
                <c:pt idx="2076">
                  <c:v>32.64</c:v>
                </c:pt>
                <c:pt idx="2077">
                  <c:v>32.39</c:v>
                </c:pt>
                <c:pt idx="2078">
                  <c:v>27.375</c:v>
                </c:pt>
                <c:pt idx="2079">
                  <c:v>36.29</c:v>
                </c:pt>
                <c:pt idx="2080">
                  <c:v>34.354999999999997</c:v>
                </c:pt>
                <c:pt idx="2081">
                  <c:v>211</c:v>
                </c:pt>
                <c:pt idx="2082">
                  <c:v>80</c:v>
                </c:pt>
                <c:pt idx="2083">
                  <c:v>41.145000000000003</c:v>
                </c:pt>
                <c:pt idx="2084">
                  <c:v>49.475000000000001</c:v>
                </c:pt>
                <c:pt idx="2085">
                  <c:v>42.65</c:v>
                </c:pt>
                <c:pt idx="2086">
                  <c:v>35.475000000000001</c:v>
                </c:pt>
                <c:pt idx="2087">
                  <c:v>296</c:v>
                </c:pt>
                <c:pt idx="2088">
                  <c:v>34.1</c:v>
                </c:pt>
                <c:pt idx="2089">
                  <c:v>45.4</c:v>
                </c:pt>
                <c:pt idx="2090">
                  <c:v>35.284999999999997</c:v>
                </c:pt>
                <c:pt idx="2091">
                  <c:v>19.329999999999998</c:v>
                </c:pt>
                <c:pt idx="2092">
                  <c:v>63</c:v>
                </c:pt>
                <c:pt idx="2093">
                  <c:v>40.549999999999997</c:v>
                </c:pt>
                <c:pt idx="2094">
                  <c:v>33.645000000000003</c:v>
                </c:pt>
                <c:pt idx="2095">
                  <c:v>69.34</c:v>
                </c:pt>
                <c:pt idx="2096">
                  <c:v>40.700000000000003</c:v>
                </c:pt>
                <c:pt idx="2097">
                  <c:v>38.19</c:v>
                </c:pt>
                <c:pt idx="2098">
                  <c:v>36.435000000000002</c:v>
                </c:pt>
                <c:pt idx="2099">
                  <c:v>55.43</c:v>
                </c:pt>
                <c:pt idx="2100">
                  <c:v>40</c:v>
                </c:pt>
                <c:pt idx="2101">
                  <c:v>28.274999999999999</c:v>
                </c:pt>
                <c:pt idx="2102">
                  <c:v>46.5</c:v>
                </c:pt>
                <c:pt idx="2103">
                  <c:v>32.67</c:v>
                </c:pt>
                <c:pt idx="2104">
                  <c:v>28.094999999999999</c:v>
                </c:pt>
                <c:pt idx="2105">
                  <c:v>58.68</c:v>
                </c:pt>
                <c:pt idx="2106">
                  <c:v>50.854999999999997</c:v>
                </c:pt>
                <c:pt idx="2107">
                  <c:v>38.664999999999999</c:v>
                </c:pt>
                <c:pt idx="2108">
                  <c:v>35.174999999999997</c:v>
                </c:pt>
                <c:pt idx="2109">
                  <c:v>34.555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03-4237-BE7E-6E05184D55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7013264"/>
        <c:axId val="607013920"/>
      </c:barChart>
      <c:catAx>
        <c:axId val="6070132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13920"/>
        <c:crosses val="autoZero"/>
        <c:auto val="1"/>
        <c:lblAlgn val="ctr"/>
        <c:lblOffset val="100"/>
        <c:noMultiLvlLbl val="0"/>
      </c:catAx>
      <c:valAx>
        <c:axId val="607013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1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/>
              <a:t>Rooms-wise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46000">
                  <a:schemeClr val="accent1"/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Tables'!$I$4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'Pivot Tables'!$H$5:$H$36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Tables'!$I$5:$I$36</c:f>
              <c:numCache>
                <c:formatCode>[$INR]\ #,##0\ \L</c:formatCode>
                <c:ptCount val="31"/>
                <c:pt idx="0">
                  <c:v>72.851142857142861</c:v>
                </c:pt>
                <c:pt idx="1">
                  <c:v>39.525204460966535</c:v>
                </c:pt>
                <c:pt idx="2">
                  <c:v>28.122307692307693</c:v>
                </c:pt>
                <c:pt idx="3">
                  <c:v>561.25</c:v>
                </c:pt>
                <c:pt idx="4">
                  <c:v>342.5</c:v>
                </c:pt>
                <c:pt idx="5">
                  <c:v>160</c:v>
                </c:pt>
                <c:pt idx="6">
                  <c:v>255</c:v>
                </c:pt>
                <c:pt idx="7">
                  <c:v>300</c:v>
                </c:pt>
                <c:pt idx="8">
                  <c:v>275</c:v>
                </c:pt>
                <c:pt idx="9">
                  <c:v>125</c:v>
                </c:pt>
                <c:pt idx="10">
                  <c:v>550</c:v>
                </c:pt>
                <c:pt idx="11">
                  <c:v>200</c:v>
                </c:pt>
                <c:pt idx="12">
                  <c:v>490</c:v>
                </c:pt>
                <c:pt idx="13">
                  <c:v>93.563465045592707</c:v>
                </c:pt>
                <c:pt idx="14">
                  <c:v>57.428640123100585</c:v>
                </c:pt>
                <c:pt idx="15">
                  <c:v>230</c:v>
                </c:pt>
                <c:pt idx="16">
                  <c:v>158.21897623400369</c:v>
                </c:pt>
                <c:pt idx="17">
                  <c:v>104.9535185614848</c:v>
                </c:pt>
                <c:pt idx="18">
                  <c:v>265.06737893462468</c:v>
                </c:pt>
                <c:pt idx="19">
                  <c:v>278.41521996615904</c:v>
                </c:pt>
                <c:pt idx="20">
                  <c:v>660</c:v>
                </c:pt>
                <c:pt idx="21">
                  <c:v>252.92929292929293</c:v>
                </c:pt>
                <c:pt idx="22">
                  <c:v>425.61864406779659</c:v>
                </c:pt>
                <c:pt idx="23">
                  <c:v>226.45549738219896</c:v>
                </c:pt>
                <c:pt idx="24">
                  <c:v>207.83333333333334</c:v>
                </c:pt>
                <c:pt idx="25">
                  <c:v>214.68674698795181</c:v>
                </c:pt>
                <c:pt idx="26">
                  <c:v>389.29411764705884</c:v>
                </c:pt>
                <c:pt idx="27">
                  <c:v>209.66666666666666</c:v>
                </c:pt>
                <c:pt idx="28">
                  <c:v>172</c:v>
                </c:pt>
                <c:pt idx="29">
                  <c:v>240.84782608695653</c:v>
                </c:pt>
                <c:pt idx="30">
                  <c:v>248.25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74-48CA-974F-FF7ED1391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574226240"/>
        <c:axId val="574223288"/>
      </c:barChart>
      <c:catAx>
        <c:axId val="574226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223288"/>
        <c:crosses val="autoZero"/>
        <c:auto val="1"/>
        <c:lblAlgn val="ctr"/>
        <c:lblOffset val="100"/>
        <c:noMultiLvlLbl val="0"/>
      </c:catAx>
      <c:valAx>
        <c:axId val="5742232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226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Society-wise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Tables'!$L$5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Tables'!$K$6:$K$2680</c:f>
              <c:strCache>
                <c:ptCount val="2674"/>
                <c:pt idx="0">
                  <c:v>3Codeli</c:v>
                </c:pt>
                <c:pt idx="1">
                  <c:v>7 ise P</c:v>
                </c:pt>
                <c:pt idx="2">
                  <c:v>A idse </c:v>
                </c:pt>
                <c:pt idx="3">
                  <c:v>A rtsai</c:v>
                </c:pt>
                <c:pt idx="4">
                  <c:v>Aaentpa</c:v>
                </c:pt>
                <c:pt idx="5">
                  <c:v>Aahts H</c:v>
                </c:pt>
                <c:pt idx="6">
                  <c:v>AaineSi</c:v>
                </c:pt>
                <c:pt idx="7">
                  <c:v>Aaire S</c:v>
                </c:pt>
                <c:pt idx="8">
                  <c:v>Aaityi </c:v>
                </c:pt>
                <c:pt idx="9">
                  <c:v>Aangsur</c:v>
                </c:pt>
                <c:pt idx="10">
                  <c:v>Aaniaa </c:v>
                </c:pt>
                <c:pt idx="11">
                  <c:v>Aantspa</c:v>
                </c:pt>
                <c:pt idx="12">
                  <c:v>Aaubyya</c:v>
                </c:pt>
                <c:pt idx="13">
                  <c:v>Aavelis</c:v>
                </c:pt>
                <c:pt idx="14">
                  <c:v>AbarkVa</c:v>
                </c:pt>
                <c:pt idx="15">
                  <c:v>Abeesmi</c:v>
                </c:pt>
                <c:pt idx="16">
                  <c:v>AbiewLa</c:v>
                </c:pt>
                <c:pt idx="17">
                  <c:v>Ablmsol</c:v>
                </c:pt>
                <c:pt idx="18">
                  <c:v>AbnceEs</c:v>
                </c:pt>
                <c:pt idx="19">
                  <c:v>Abncy R</c:v>
                </c:pt>
                <c:pt idx="20">
                  <c:v>ACersd </c:v>
                </c:pt>
                <c:pt idx="21">
                  <c:v>AcisePa</c:v>
                </c:pt>
                <c:pt idx="22">
                  <c:v>ACiteda</c:v>
                </c:pt>
                <c:pt idx="23">
                  <c:v>Aconyit</c:v>
                </c:pt>
                <c:pt idx="24">
                  <c:v>ACopsva</c:v>
                </c:pt>
                <c:pt idx="25">
                  <c:v>Adace P</c:v>
                </c:pt>
                <c:pt idx="26">
                  <c:v>AdadeEs</c:v>
                </c:pt>
                <c:pt idx="27">
                  <c:v>Adarkya</c:v>
                </c:pt>
                <c:pt idx="28">
                  <c:v>Adaveth</c:v>
                </c:pt>
                <c:pt idx="29">
                  <c:v>Adeatlm</c:v>
                </c:pt>
                <c:pt idx="30">
                  <c:v>AdentEl</c:v>
                </c:pt>
                <c:pt idx="31">
                  <c:v>AdestAs</c:v>
                </c:pt>
                <c:pt idx="32">
                  <c:v>Adevo S</c:v>
                </c:pt>
                <c:pt idx="33">
                  <c:v>AdhriPa</c:v>
                </c:pt>
                <c:pt idx="34">
                  <c:v>AdingSV</c:v>
                </c:pt>
                <c:pt idx="35">
                  <c:v>Adion A</c:v>
                </c:pt>
                <c:pt idx="36">
                  <c:v>Adion M</c:v>
                </c:pt>
                <c:pt idx="37">
                  <c:v>Adity S</c:v>
                </c:pt>
                <c:pt idx="38">
                  <c:v>Adity T</c:v>
                </c:pt>
                <c:pt idx="39">
                  <c:v>AdlasRe</c:v>
                </c:pt>
                <c:pt idx="40">
                  <c:v>AdndeBe</c:v>
                </c:pt>
                <c:pt idx="41">
                  <c:v>AdniaSk</c:v>
                </c:pt>
                <c:pt idx="42">
                  <c:v>Adntsra</c:v>
                </c:pt>
                <c:pt idx="43">
                  <c:v>Adowslm</c:v>
                </c:pt>
                <c:pt idx="44">
                  <c:v>Adsia F</c:v>
                </c:pt>
                <c:pt idx="45">
                  <c:v>Adstah </c:v>
                </c:pt>
                <c:pt idx="46">
                  <c:v>Adthm R</c:v>
                </c:pt>
                <c:pt idx="47">
                  <c:v>AdtusAn</c:v>
                </c:pt>
                <c:pt idx="48">
                  <c:v>Aduil T</c:v>
                </c:pt>
                <c:pt idx="49">
                  <c:v>Advash </c:v>
                </c:pt>
                <c:pt idx="50">
                  <c:v>Adxira </c:v>
                </c:pt>
                <c:pt idx="51">
                  <c:v>AeisePV</c:v>
                </c:pt>
                <c:pt idx="52">
                  <c:v>Aentsbe</c:v>
                </c:pt>
                <c:pt idx="53">
                  <c:v>AFe 3Ph</c:v>
                </c:pt>
                <c:pt idx="54">
                  <c:v>Afncyad</c:v>
                </c:pt>
                <c:pt idx="55">
                  <c:v>AgaveEn</c:v>
                </c:pt>
                <c:pt idx="56">
                  <c:v>AGoutLa</c:v>
                </c:pt>
                <c:pt idx="57">
                  <c:v>Agtiaur</c:v>
                </c:pt>
                <c:pt idx="58">
                  <c:v>Aharlve</c:v>
                </c:pt>
                <c:pt idx="59">
                  <c:v>AHavenc</c:v>
                </c:pt>
                <c:pt idx="60">
                  <c:v>Ahciace</c:v>
                </c:pt>
                <c:pt idx="61">
                  <c:v>Ahhtser</c:v>
                </c:pt>
                <c:pt idx="62">
                  <c:v>Ahntyve</c:v>
                </c:pt>
                <c:pt idx="63">
                  <c:v>AHodsWo</c:v>
                </c:pt>
                <c:pt idx="64">
                  <c:v>Ahownve</c:v>
                </c:pt>
                <c:pt idx="65">
                  <c:v>Ahriaup</c:v>
                </c:pt>
                <c:pt idx="66">
                  <c:v>AiIIIpl</c:v>
                </c:pt>
                <c:pt idx="67">
                  <c:v>Aiitya </c:v>
                </c:pt>
                <c:pt idx="68">
                  <c:v>Aimesya</c:v>
                </c:pt>
                <c:pt idx="69">
                  <c:v>Aincy R</c:v>
                </c:pt>
                <c:pt idx="70">
                  <c:v>Aincyev</c:v>
                </c:pt>
                <c:pt idx="71">
                  <c:v>Ajacea </c:v>
                </c:pt>
                <c:pt idx="72">
                  <c:v>Ajens G</c:v>
                </c:pt>
                <c:pt idx="73">
                  <c:v>AjhalNa</c:v>
                </c:pt>
                <c:pt idx="74">
                  <c:v>AjityIn</c:v>
                </c:pt>
                <c:pt idx="75">
                  <c:v>Ajnue A</c:v>
                </c:pt>
                <c:pt idx="76">
                  <c:v>Ajomaa </c:v>
                </c:pt>
                <c:pt idx="77">
                  <c:v>Ajows V</c:v>
                </c:pt>
                <c:pt idx="78">
                  <c:v>Ajresre</c:v>
                </c:pt>
                <c:pt idx="79">
                  <c:v>AkArkti</c:v>
                </c:pt>
                <c:pt idx="80">
                  <c:v>Akave E</c:v>
                </c:pt>
                <c:pt idx="81">
                  <c:v>Akdorli</c:v>
                </c:pt>
                <c:pt idx="82">
                  <c:v>AkletBa</c:v>
                </c:pt>
                <c:pt idx="83">
                  <c:v>Aklia R</c:v>
                </c:pt>
                <c:pt idx="84">
                  <c:v>Akncyes</c:v>
                </c:pt>
                <c:pt idx="85">
                  <c:v>AkncyRe</c:v>
                </c:pt>
                <c:pt idx="86">
                  <c:v>Akone R</c:v>
                </c:pt>
                <c:pt idx="87">
                  <c:v>AkonyHa</c:v>
                </c:pt>
                <c:pt idx="88">
                  <c:v>AkoreEn</c:v>
                </c:pt>
                <c:pt idx="89">
                  <c:v>Akvam P</c:v>
                </c:pt>
                <c:pt idx="90">
                  <c:v>Alarke </c:v>
                </c:pt>
                <c:pt idx="91">
                  <c:v>AlEcone</c:v>
                </c:pt>
                <c:pt idx="92">
                  <c:v>Alestrb</c:v>
                </c:pt>
                <c:pt idx="93">
                  <c:v>Aliewe </c:v>
                </c:pt>
                <c:pt idx="94">
                  <c:v>Aling10</c:v>
                </c:pt>
                <c:pt idx="95">
                  <c:v>Alivae </c:v>
                </c:pt>
                <c:pt idx="96">
                  <c:v>Almid P</c:v>
                </c:pt>
                <c:pt idx="97">
                  <c:v>Alncy R</c:v>
                </c:pt>
                <c:pt idx="98">
                  <c:v>Alnorrm</c:v>
                </c:pt>
                <c:pt idx="99">
                  <c:v>ALoraAu</c:v>
                </c:pt>
                <c:pt idx="100">
                  <c:v>AlourAr</c:v>
                </c:pt>
                <c:pt idx="101">
                  <c:v>Alows M</c:v>
                </c:pt>
                <c:pt idx="102">
                  <c:v>Alsta F</c:v>
                </c:pt>
                <c:pt idx="103">
                  <c:v>AltesEs</c:v>
                </c:pt>
                <c:pt idx="104">
                  <c:v>ALtonea</c:v>
                </c:pt>
                <c:pt idx="105">
                  <c:v>Amageru</c:v>
                </c:pt>
                <c:pt idx="106">
                  <c:v>Amais V</c:v>
                </c:pt>
                <c:pt idx="107">
                  <c:v>AMAKS O</c:v>
                </c:pt>
                <c:pt idx="108">
                  <c:v>Amarere</c:v>
                </c:pt>
                <c:pt idx="109">
                  <c:v>AMaveon</c:v>
                </c:pt>
                <c:pt idx="110">
                  <c:v>Amazaa </c:v>
                </c:pt>
                <c:pt idx="111">
                  <c:v>Amconi </c:v>
                </c:pt>
                <c:pt idx="112">
                  <c:v>Amelllu</c:v>
                </c:pt>
                <c:pt idx="113">
                  <c:v>Ameur G</c:v>
                </c:pt>
                <c:pt idx="114">
                  <c:v>Amhidte</c:v>
                </c:pt>
                <c:pt idx="115">
                  <c:v>AmiewLa</c:v>
                </c:pt>
                <c:pt idx="116">
                  <c:v>Amionce</c:v>
                </c:pt>
                <c:pt idx="117">
                  <c:v>Amivace</c:v>
                </c:pt>
                <c:pt idx="118">
                  <c:v>Amlisai</c:v>
                </c:pt>
                <c:pt idx="119">
                  <c:v>Ammesss</c:v>
                </c:pt>
                <c:pt idx="120">
                  <c:v>Amnavdr</c:v>
                </c:pt>
                <c:pt idx="121">
                  <c:v>Amngsag</c:v>
                </c:pt>
                <c:pt idx="122">
                  <c:v>Amsomun</c:v>
                </c:pt>
                <c:pt idx="123">
                  <c:v>AmthaIn</c:v>
                </c:pt>
                <c:pt idx="124">
                  <c:v>Anair A</c:v>
                </c:pt>
                <c:pt idx="125">
                  <c:v>Anave S</c:v>
                </c:pt>
                <c:pt idx="126">
                  <c:v>AnaveEn</c:v>
                </c:pt>
                <c:pt idx="127">
                  <c:v>Anavi B</c:v>
                </c:pt>
                <c:pt idx="128">
                  <c:v>AnazaPl</c:v>
                </c:pt>
                <c:pt idx="129">
                  <c:v>Anensva</c:v>
                </c:pt>
                <c:pt idx="130">
                  <c:v>AnentAp</c:v>
                </c:pt>
                <c:pt idx="131">
                  <c:v>AnialPa</c:v>
                </c:pt>
                <c:pt idx="132">
                  <c:v>Anineu </c:v>
                </c:pt>
                <c:pt idx="133">
                  <c:v>Aniona </c:v>
                </c:pt>
                <c:pt idx="134">
                  <c:v>Anlthmo</c:v>
                </c:pt>
                <c:pt idx="135">
                  <c:v>AnnceEl</c:v>
                </c:pt>
                <c:pt idx="136">
                  <c:v>Anncyar</c:v>
                </c:pt>
                <c:pt idx="137">
                  <c:v>AnncyRe</c:v>
                </c:pt>
                <c:pt idx="138">
                  <c:v>Ansna K</c:v>
                </c:pt>
                <c:pt idx="139">
                  <c:v>ApallEn</c:v>
                </c:pt>
                <c:pt idx="140">
                  <c:v>Apavea </c:v>
                </c:pt>
                <c:pt idx="141">
                  <c:v>Apentir</c:v>
                </c:pt>
                <c:pt idx="142">
                  <c:v>Apinaa </c:v>
                </c:pt>
                <c:pt idx="143">
                  <c:v>Apion M</c:v>
                </c:pt>
                <c:pt idx="144">
                  <c:v>Apise P</c:v>
                </c:pt>
                <c:pt idx="145">
                  <c:v>Apitea </c:v>
                </c:pt>
                <c:pt idx="146">
                  <c:v>Aplanje</c:v>
                </c:pt>
                <c:pt idx="147">
                  <c:v>Aples M</c:v>
                </c:pt>
                <c:pt idx="148">
                  <c:v>Apmes H</c:v>
                </c:pt>
                <c:pt idx="149">
                  <c:v>APncyla</c:v>
                </c:pt>
                <c:pt idx="150">
                  <c:v>Apntsal</c:v>
                </c:pt>
                <c:pt idx="151">
                  <c:v>Apows M</c:v>
                </c:pt>
                <c:pt idx="152">
                  <c:v>APuraen</c:v>
                </c:pt>
                <c:pt idx="153">
                  <c:v>APusenc</c:v>
                </c:pt>
                <c:pt idx="154">
                  <c:v>Apvas N</c:v>
                </c:pt>
                <c:pt idx="155">
                  <c:v>Arade A</c:v>
                </c:pt>
                <c:pt idx="156">
                  <c:v>Arano M</c:v>
                </c:pt>
                <c:pt idx="157">
                  <c:v>AraraSa</c:v>
                </c:pt>
                <c:pt idx="158">
                  <c:v>ArariGo</c:v>
                </c:pt>
                <c:pt idx="159">
                  <c:v>Arata A</c:v>
                </c:pt>
                <c:pt idx="160">
                  <c:v>ARaveSa</c:v>
                </c:pt>
                <c:pt idx="161">
                  <c:v>ArBayeb</c:v>
                </c:pt>
                <c:pt idx="162">
                  <c:v>Arcia S</c:v>
                </c:pt>
                <c:pt idx="163">
                  <c:v>Ardanru</c:v>
                </c:pt>
                <c:pt idx="164">
                  <c:v>Ardaseo</c:v>
                </c:pt>
                <c:pt idx="165">
                  <c:v>AReenui</c:v>
                </c:pt>
                <c:pt idx="166">
                  <c:v>Arensh </c:v>
                </c:pt>
                <c:pt idx="167">
                  <c:v>Arentpa</c:v>
                </c:pt>
                <c:pt idx="168">
                  <c:v>Arentra</c:v>
                </c:pt>
                <c:pt idx="169">
                  <c:v>Arera V</c:v>
                </c:pt>
                <c:pt idx="170">
                  <c:v>AreraRe</c:v>
                </c:pt>
                <c:pt idx="171">
                  <c:v>ARestco</c:v>
                </c:pt>
                <c:pt idx="172">
                  <c:v>Arhid O</c:v>
                </c:pt>
                <c:pt idx="173">
                  <c:v>Arhtsth</c:v>
                </c:pt>
                <c:pt idx="174">
                  <c:v>ArierPr</c:v>
                </c:pt>
                <c:pt idx="175">
                  <c:v>ARineha</c:v>
                </c:pt>
                <c:pt idx="176">
                  <c:v>ARineun</c:v>
                </c:pt>
                <c:pt idx="177">
                  <c:v>AriosHe</c:v>
                </c:pt>
                <c:pt idx="178">
                  <c:v>AriosPa</c:v>
                </c:pt>
                <c:pt idx="179">
                  <c:v>ARipsul</c:v>
                </c:pt>
                <c:pt idx="180">
                  <c:v>AritaFe</c:v>
                </c:pt>
                <c:pt idx="181">
                  <c:v>Arity S</c:v>
                </c:pt>
                <c:pt idx="182">
                  <c:v>Arldsyo</c:v>
                </c:pt>
                <c:pt idx="183">
                  <c:v>ARnamru</c:v>
                </c:pt>
                <c:pt idx="184">
                  <c:v>ARncy R</c:v>
                </c:pt>
                <c:pt idx="185">
                  <c:v>Arncyd </c:v>
                </c:pt>
                <c:pt idx="186">
                  <c:v>Arndesa</c:v>
                </c:pt>
                <c:pt idx="187">
                  <c:v>ArndsSk</c:v>
                </c:pt>
                <c:pt idx="188">
                  <c:v>ARngsd </c:v>
                </c:pt>
                <c:pt idx="189">
                  <c:v>Arnis A</c:v>
                </c:pt>
                <c:pt idx="190">
                  <c:v>Arnorya</c:v>
                </c:pt>
                <c:pt idx="191">
                  <c:v>Arnts A</c:v>
                </c:pt>
                <c:pt idx="192">
                  <c:v>Arntyi </c:v>
                </c:pt>
                <c:pt idx="193">
                  <c:v>ARntyne</c:v>
                </c:pt>
                <c:pt idx="194">
                  <c:v>ArnzaFi</c:v>
                </c:pt>
                <c:pt idx="195">
                  <c:v>ARomee </c:v>
                </c:pt>
                <c:pt idx="196">
                  <c:v>Aroomba</c:v>
                </c:pt>
                <c:pt idx="197">
                  <c:v>Arora A</c:v>
                </c:pt>
                <c:pt idx="198">
                  <c:v>Aroveth</c:v>
                </c:pt>
                <c:pt idx="199">
                  <c:v>ArowsMe</c:v>
                </c:pt>
                <c:pt idx="200">
                  <c:v>ArrdsOr</c:v>
                </c:pt>
                <c:pt idx="201">
                  <c:v>Arria G</c:v>
                </c:pt>
                <c:pt idx="202">
                  <c:v>ArsiaEx</c:v>
                </c:pt>
                <c:pt idx="203">
                  <c:v>ARureig</c:v>
                </c:pt>
                <c:pt idx="204">
                  <c:v>ARvasV </c:v>
                </c:pt>
                <c:pt idx="205">
                  <c:v>ArzzaRe</c:v>
                </c:pt>
                <c:pt idx="206">
                  <c:v>Arzzo P</c:v>
                </c:pt>
                <c:pt idx="207">
                  <c:v>Asadacy</c:v>
                </c:pt>
                <c:pt idx="208">
                  <c:v>Asara S</c:v>
                </c:pt>
                <c:pt idx="209">
                  <c:v>Asareur</c:v>
                </c:pt>
                <c:pt idx="210">
                  <c:v>Asarkia</c:v>
                </c:pt>
                <c:pt idx="211">
                  <c:v>Asarqz </c:v>
                </c:pt>
                <c:pt idx="212">
                  <c:v>AsastDe</c:v>
                </c:pt>
                <c:pt idx="213">
                  <c:v>Ascid P</c:v>
                </c:pt>
                <c:pt idx="214">
                  <c:v>Aseenh </c:v>
                </c:pt>
                <c:pt idx="215">
                  <c:v>Asene S</c:v>
                </c:pt>
                <c:pt idx="216">
                  <c:v>AsensGa</c:v>
                </c:pt>
                <c:pt idx="217">
                  <c:v>AsineSu</c:v>
                </c:pt>
                <c:pt idx="218">
                  <c:v>Asintas</c:v>
                </c:pt>
                <c:pt idx="219">
                  <c:v>Asira E</c:v>
                </c:pt>
                <c:pt idx="220">
                  <c:v>Asity S</c:v>
                </c:pt>
                <c:pt idx="221">
                  <c:v>Asmosz </c:v>
                </c:pt>
                <c:pt idx="222">
                  <c:v>Asncy P</c:v>
                </c:pt>
                <c:pt idx="223">
                  <c:v>Asncyes</c:v>
                </c:pt>
                <c:pt idx="224">
                  <c:v>Asncywo</c:v>
                </c:pt>
                <c:pt idx="225">
                  <c:v>Asneren</c:v>
                </c:pt>
                <c:pt idx="226">
                  <c:v>Asnex A</c:v>
                </c:pt>
                <c:pt idx="227">
                  <c:v>AsNowre</c:v>
                </c:pt>
                <c:pt idx="228">
                  <c:v>Asnts a</c:v>
                </c:pt>
                <c:pt idx="229">
                  <c:v>Asoilul</c:v>
                </c:pt>
                <c:pt idx="230">
                  <c:v>Asorai </c:v>
                </c:pt>
                <c:pt idx="231">
                  <c:v>Assha A</c:v>
                </c:pt>
                <c:pt idx="232">
                  <c:v>Asuceis</c:v>
                </c:pt>
                <c:pt idx="233">
                  <c:v>Asuilnc</c:v>
                </c:pt>
                <c:pt idx="234">
                  <c:v>AszarAl</c:v>
                </c:pt>
                <c:pt idx="235">
                  <c:v>Atarebe</c:v>
                </c:pt>
                <c:pt idx="236">
                  <c:v>Atntspa</c:v>
                </c:pt>
                <c:pt idx="237">
                  <c:v>Atreli </c:v>
                </c:pt>
                <c:pt idx="238">
                  <c:v>AuRISa </c:v>
                </c:pt>
                <c:pt idx="239">
                  <c:v>AvensGa</c:v>
                </c:pt>
                <c:pt idx="240">
                  <c:v>Avine A</c:v>
                </c:pt>
                <c:pt idx="241">
                  <c:v>Avlls H</c:v>
                </c:pt>
                <c:pt idx="242">
                  <c:v>Avlya A</c:v>
                </c:pt>
                <c:pt idx="243">
                  <c:v>AWharan</c:v>
                </c:pt>
                <c:pt idx="244">
                  <c:v>AWharde</c:v>
                </c:pt>
                <c:pt idx="245">
                  <c:v>Axdam V</c:v>
                </c:pt>
                <c:pt idx="246">
                  <c:v>AxinoCi</c:v>
                </c:pt>
                <c:pt idx="247">
                  <c:v>AxvamTa</c:v>
                </c:pt>
                <c:pt idx="248">
                  <c:v>Ayaya A</c:v>
                </c:pt>
                <c:pt idx="249">
                  <c:v>AztheBr</c:v>
                </c:pt>
                <c:pt idx="250">
                  <c:v>B ncysi</c:v>
                </c:pt>
                <c:pt idx="251">
                  <c:v>Baalp S</c:v>
                </c:pt>
                <c:pt idx="252">
                  <c:v>Baanise</c:v>
                </c:pt>
                <c:pt idx="253">
                  <c:v>BadorSp</c:v>
                </c:pt>
                <c:pt idx="254">
                  <c:v>Baentgi</c:v>
                </c:pt>
                <c:pt idx="255">
                  <c:v>Baesta </c:v>
                </c:pt>
                <c:pt idx="256">
                  <c:v>BainePr</c:v>
                </c:pt>
                <c:pt idx="257">
                  <c:v>BaiseBa</c:v>
                </c:pt>
                <c:pt idx="258">
                  <c:v>BaisePa</c:v>
                </c:pt>
                <c:pt idx="259">
                  <c:v>Bamita </c:v>
                </c:pt>
                <c:pt idx="260">
                  <c:v>BancyRe</c:v>
                </c:pt>
                <c:pt idx="261">
                  <c:v>Bancyri</c:v>
                </c:pt>
                <c:pt idx="262">
                  <c:v>Baowsig</c:v>
                </c:pt>
                <c:pt idx="263">
                  <c:v>Baveles</c:v>
                </c:pt>
                <c:pt idx="264">
                  <c:v>BCivell</c:v>
                </c:pt>
                <c:pt idx="265">
                  <c:v>BDectou</c:v>
                </c:pt>
                <c:pt idx="266">
                  <c:v>BDensar</c:v>
                </c:pt>
                <c:pt idx="267">
                  <c:v>BDlexHo</c:v>
                </c:pt>
                <c:pt idx="268">
                  <c:v>Bebalrk</c:v>
                </c:pt>
                <c:pt idx="269">
                  <c:v>Beesta </c:v>
                </c:pt>
                <c:pt idx="270">
                  <c:v>Bemesrm</c:v>
                </c:pt>
                <c:pt idx="271">
                  <c:v>Betatsi</c:v>
                </c:pt>
                <c:pt idx="272">
                  <c:v>Bhacy L</c:v>
                </c:pt>
                <c:pt idx="273">
                  <c:v>Bhath N</c:v>
                </c:pt>
                <c:pt idx="274">
                  <c:v>Bhave E</c:v>
                </c:pt>
                <c:pt idx="275">
                  <c:v>Bhe 2ko</c:v>
                </c:pt>
                <c:pt idx="276">
                  <c:v>Bhensa </c:v>
                </c:pt>
                <c:pt idx="277">
                  <c:v>Bhentne</c:v>
                </c:pt>
                <c:pt idx="278">
                  <c:v>Bhgarve</c:v>
                </c:pt>
                <c:pt idx="279">
                  <c:v>Bhhmi L</c:v>
                </c:pt>
                <c:pt idx="280">
                  <c:v>Bhide P</c:v>
                </c:pt>
                <c:pt idx="281">
                  <c:v>Bhinglv</c:v>
                </c:pt>
                <c:pt idx="282">
                  <c:v>Bhise P</c:v>
                </c:pt>
                <c:pt idx="283">
                  <c:v>BhisePa</c:v>
                </c:pt>
                <c:pt idx="284">
                  <c:v>Bhiya N</c:v>
                </c:pt>
                <c:pt idx="285">
                  <c:v>Bhmesa </c:v>
                </c:pt>
                <c:pt idx="286">
                  <c:v>Bhmesy </c:v>
                </c:pt>
                <c:pt idx="287">
                  <c:v>Bhncy V</c:v>
                </c:pt>
                <c:pt idx="288">
                  <c:v>Bhncyis</c:v>
                </c:pt>
                <c:pt idx="289">
                  <c:v>BhncyRe</c:v>
                </c:pt>
                <c:pt idx="290">
                  <c:v>BhreeBa</c:v>
                </c:pt>
                <c:pt idx="291">
                  <c:v>Bhsic C</c:v>
                </c:pt>
                <c:pt idx="292">
                  <c:v>Bilya A</c:v>
                </c:pt>
                <c:pt idx="293">
                  <c:v>Binorn </c:v>
                </c:pt>
                <c:pt idx="294">
                  <c:v>Bintsee</c:v>
                </c:pt>
                <c:pt idx="295">
                  <c:v>Bisic C</c:v>
                </c:pt>
                <c:pt idx="296">
                  <c:v>BKideor</c:v>
                </c:pt>
                <c:pt idx="297">
                  <c:v>BlibuMa</c:v>
                </c:pt>
                <c:pt idx="298">
                  <c:v>Blisera</c:v>
                </c:pt>
                <c:pt idx="299">
                  <c:v>Bltonin</c:v>
                </c:pt>
                <c:pt idx="300">
                  <c:v>BMineis</c:v>
                </c:pt>
                <c:pt idx="301">
                  <c:v>BMityre</c:v>
                </c:pt>
                <c:pt idx="302">
                  <c:v>BMmesHo</c:v>
                </c:pt>
                <c:pt idx="303">
                  <c:v>BModsen</c:v>
                </c:pt>
                <c:pt idx="304">
                  <c:v>BMoldar</c:v>
                </c:pt>
                <c:pt idx="305">
                  <c:v>BMttaor</c:v>
                </c:pt>
                <c:pt idx="306">
                  <c:v>BMtusLo</c:v>
                </c:pt>
                <c:pt idx="307">
                  <c:v>Bousey </c:v>
                </c:pt>
                <c:pt idx="308">
                  <c:v>Brama P</c:v>
                </c:pt>
                <c:pt idx="309">
                  <c:v>BrardCo</c:v>
                </c:pt>
                <c:pt idx="310">
                  <c:v>Brareio</c:v>
                </c:pt>
                <c:pt idx="311">
                  <c:v>BrdgeNo</c:v>
                </c:pt>
                <c:pt idx="312">
                  <c:v>Bregae </c:v>
                </c:pt>
                <c:pt idx="313">
                  <c:v>Brens7 </c:v>
                </c:pt>
                <c:pt idx="314">
                  <c:v>BrereAt</c:v>
                </c:pt>
                <c:pt idx="315">
                  <c:v>Brersge</c:v>
                </c:pt>
                <c:pt idx="316">
                  <c:v>Brersld</c:v>
                </c:pt>
                <c:pt idx="317">
                  <c:v>Brglede</c:v>
                </c:pt>
                <c:pt idx="318">
                  <c:v>Brica E</c:v>
                </c:pt>
                <c:pt idx="319">
                  <c:v>Brine J</c:v>
                </c:pt>
                <c:pt idx="320">
                  <c:v>Brity U</c:v>
                </c:pt>
                <c:pt idx="321">
                  <c:v>Brium C</c:v>
                </c:pt>
                <c:pt idx="322">
                  <c:v>BriumMi</c:v>
                </c:pt>
                <c:pt idx="323">
                  <c:v>Briumri</c:v>
                </c:pt>
                <c:pt idx="324">
                  <c:v>BrlisCo</c:v>
                </c:pt>
                <c:pt idx="325">
                  <c:v>BrlisMe</c:v>
                </c:pt>
                <c:pt idx="326">
                  <c:v>Brlms P</c:v>
                </c:pt>
                <c:pt idx="327">
                  <c:v>BrlonAv</c:v>
                </c:pt>
                <c:pt idx="328">
                  <c:v>Brngsal</c:v>
                </c:pt>
                <c:pt idx="329">
                  <c:v>Brnia G</c:v>
                </c:pt>
                <c:pt idx="330">
                  <c:v>BrnoxEq</c:v>
                </c:pt>
                <c:pt idx="331">
                  <c:v>Brntsal</c:v>
                </c:pt>
                <c:pt idx="332">
                  <c:v>Brnumnn</c:v>
                </c:pt>
                <c:pt idx="333">
                  <c:v>Brods W</c:v>
                </c:pt>
                <c:pt idx="334">
                  <c:v>Bront A</c:v>
                </c:pt>
                <c:pt idx="335">
                  <c:v>BrontLa</c:v>
                </c:pt>
                <c:pt idx="336">
                  <c:v>Brony H</c:v>
                </c:pt>
                <c:pt idx="337">
                  <c:v>Brrds O</c:v>
                </c:pt>
                <c:pt idx="338">
                  <c:v>BrriaIm</c:v>
                </c:pt>
                <c:pt idx="339">
                  <c:v>BrriaLu</c:v>
                </c:pt>
                <c:pt idx="340">
                  <c:v>Brsiaen</c:v>
                </c:pt>
                <c:pt idx="341">
                  <c:v>Brsic C</c:v>
                </c:pt>
                <c:pt idx="342">
                  <c:v>Brstark</c:v>
                </c:pt>
                <c:pt idx="343">
                  <c:v>Brstaue</c:v>
                </c:pt>
                <c:pt idx="344">
                  <c:v>Brtiael</c:v>
                </c:pt>
                <c:pt idx="345">
                  <c:v>Brtondd</c:v>
                </c:pt>
                <c:pt idx="346">
                  <c:v>BruntPa</c:v>
                </c:pt>
                <c:pt idx="347">
                  <c:v>Brway G</c:v>
                </c:pt>
                <c:pt idx="348">
                  <c:v>Brwernn</c:v>
                </c:pt>
                <c:pt idx="349">
                  <c:v>BSarknd</c:v>
                </c:pt>
                <c:pt idx="350">
                  <c:v>BSensth</c:v>
                </c:pt>
                <c:pt idx="351">
                  <c:v>BSersTo</c:v>
                </c:pt>
                <c:pt idx="352">
                  <c:v>BSian M</c:v>
                </c:pt>
                <c:pt idx="353">
                  <c:v>BSisear</c:v>
                </c:pt>
                <c:pt idx="354">
                  <c:v>BSiumly</c:v>
                </c:pt>
                <c:pt idx="355">
                  <c:v>BSlasin</c:v>
                </c:pt>
                <c:pt idx="356">
                  <c:v>Bustain</c:v>
                </c:pt>
                <c:pt idx="357">
                  <c:v>BVeneSe</c:v>
                </c:pt>
                <c:pt idx="358">
                  <c:v>C ensnd</c:v>
                </c:pt>
                <c:pt idx="359">
                  <c:v>CaaveEn</c:v>
                </c:pt>
                <c:pt idx="360">
                  <c:v>Cadel C</c:v>
                </c:pt>
                <c:pt idx="361">
                  <c:v>CaestSr</c:v>
                </c:pt>
                <c:pt idx="362">
                  <c:v>CaIRSCr</c:v>
                </c:pt>
                <c:pt idx="363">
                  <c:v>Caiseha</c:v>
                </c:pt>
                <c:pt idx="364">
                  <c:v>Caiseur</c:v>
                </c:pt>
                <c:pt idx="365">
                  <c:v>Caiya D</c:v>
                </c:pt>
                <c:pt idx="366">
                  <c:v>CalanGo</c:v>
                </c:pt>
                <c:pt idx="367">
                  <c:v>Calyxy </c:v>
                </c:pt>
                <c:pt idx="368">
                  <c:v>Camesa </c:v>
                </c:pt>
                <c:pt idx="369">
                  <c:v>Cangse </c:v>
                </c:pt>
                <c:pt idx="370">
                  <c:v>Canoroy</c:v>
                </c:pt>
                <c:pt idx="371">
                  <c:v>Caonand</c:v>
                </c:pt>
                <c:pt idx="372">
                  <c:v>Catle C</c:v>
                </c:pt>
                <c:pt idx="373">
                  <c:v>Caxusnd</c:v>
                </c:pt>
                <c:pt idx="374">
                  <c:v>Caycend</c:v>
                </c:pt>
                <c:pt idx="375">
                  <c:v>Cearkry</c:v>
                </c:pt>
                <c:pt idx="376">
                  <c:v>Cearuy </c:v>
                </c:pt>
                <c:pt idx="377">
                  <c:v>Cedusy </c:v>
                </c:pt>
                <c:pt idx="378">
                  <c:v>Cee 2du</c:v>
                </c:pt>
                <c:pt idx="379">
                  <c:v>Ceeury </c:v>
                </c:pt>
                <c:pt idx="380">
                  <c:v>Ceezey </c:v>
                </c:pt>
                <c:pt idx="381">
                  <c:v>Cehosy </c:v>
                </c:pt>
                <c:pt idx="382">
                  <c:v>Ceise P</c:v>
                </c:pt>
                <c:pt idx="383">
                  <c:v>Ceiti I</c:v>
                </c:pt>
                <c:pt idx="384">
                  <c:v>Cemesal</c:v>
                </c:pt>
                <c:pt idx="385">
                  <c:v>Cemesti</c:v>
                </c:pt>
                <c:pt idx="386">
                  <c:v>Ceonyy </c:v>
                </c:pt>
                <c:pt idx="387">
                  <c:v>Ceove G</c:v>
                </c:pt>
                <c:pt idx="388">
                  <c:v>Ceral C</c:v>
                </c:pt>
                <c:pt idx="389">
                  <c:v>Cerasy </c:v>
                </c:pt>
                <c:pt idx="390">
                  <c:v>Cerdsga</c:v>
                </c:pt>
                <c:pt idx="391">
                  <c:v>Cestama</c:v>
                </c:pt>
                <c:pt idx="392">
                  <c:v>Ceste C</c:v>
                </c:pt>
                <c:pt idx="393">
                  <c:v>Cetattu</c:v>
                </c:pt>
                <c:pt idx="394">
                  <c:v>Ceureld</c:v>
                </c:pt>
                <c:pt idx="395">
                  <c:v>Cevely </c:v>
                </c:pt>
                <c:pt idx="396">
                  <c:v>Chaldi </c:v>
                </c:pt>
                <c:pt idx="397">
                  <c:v>Chara N</c:v>
                </c:pt>
                <c:pt idx="398">
                  <c:v>CharkGr</c:v>
                </c:pt>
                <c:pt idx="399">
                  <c:v>CharkR </c:v>
                </c:pt>
                <c:pt idx="400">
                  <c:v>Chhalut</c:v>
                </c:pt>
                <c:pt idx="401">
                  <c:v>Chhamku</c:v>
                </c:pt>
                <c:pt idx="402">
                  <c:v>ChionCo</c:v>
                </c:pt>
                <c:pt idx="403">
                  <c:v>Chisea </c:v>
                </c:pt>
                <c:pt idx="404">
                  <c:v>Chisei </c:v>
                </c:pt>
                <c:pt idx="405">
                  <c:v>Chiteny</c:v>
                </c:pt>
                <c:pt idx="406">
                  <c:v>Chllea </c:v>
                </c:pt>
                <c:pt idx="407">
                  <c:v>Chllsev</c:v>
                </c:pt>
                <c:pt idx="408">
                  <c:v>Chnts A</c:v>
                </c:pt>
                <c:pt idx="409">
                  <c:v>Chntsat</c:v>
                </c:pt>
                <c:pt idx="410">
                  <c:v>ChodsGr</c:v>
                </c:pt>
                <c:pt idx="411">
                  <c:v>Choomu </c:v>
                </c:pt>
                <c:pt idx="412">
                  <c:v>Chorda </c:v>
                </c:pt>
                <c:pt idx="413">
                  <c:v>Chpana </c:v>
                </c:pt>
                <c:pt idx="414">
                  <c:v>Chranya</c:v>
                </c:pt>
                <c:pt idx="415">
                  <c:v>Chsilut</c:v>
                </c:pt>
                <c:pt idx="416">
                  <c:v>Chtali </c:v>
                </c:pt>
                <c:pt idx="417">
                  <c:v>Chtert </c:v>
                </c:pt>
                <c:pt idx="418">
                  <c:v>Chuti S</c:v>
                </c:pt>
                <c:pt idx="419">
                  <c:v>CiaksRi</c:v>
                </c:pt>
                <c:pt idx="420">
                  <c:v>CidgeKn</c:v>
                </c:pt>
                <c:pt idx="421">
                  <c:v>Ciisera</c:v>
                </c:pt>
                <c:pt idx="422">
                  <c:v>Cilip J</c:v>
                </c:pt>
                <c:pt idx="423">
                  <c:v>Cimeshw</c:v>
                </c:pt>
                <c:pt idx="424">
                  <c:v>Ciques </c:v>
                </c:pt>
                <c:pt idx="425">
                  <c:v>Ciris P</c:v>
                </c:pt>
                <c:pt idx="426">
                  <c:v>CLdiaAr</c:v>
                </c:pt>
                <c:pt idx="427">
                  <c:v>Clell D</c:v>
                </c:pt>
                <c:pt idx="428">
                  <c:v>Clint E</c:v>
                </c:pt>
                <c:pt idx="429">
                  <c:v>Clntsrt</c:v>
                </c:pt>
                <c:pt idx="430">
                  <c:v>Clood E</c:v>
                </c:pt>
                <c:pt idx="431">
                  <c:v>Clsto C</c:v>
                </c:pt>
                <c:pt idx="432">
                  <c:v>CMard B</c:v>
                </c:pt>
                <c:pt idx="433">
                  <c:v>CMDewun</c:v>
                </c:pt>
                <c:pt idx="434">
                  <c:v>CMhamai</c:v>
                </c:pt>
                <c:pt idx="435">
                  <c:v>CMhidal</c:v>
                </c:pt>
                <c:pt idx="436">
                  <c:v>CMionsy</c:v>
                </c:pt>
                <c:pt idx="437">
                  <c:v>CMoneoo</c:v>
                </c:pt>
                <c:pt idx="438">
                  <c:v>CMoryma</c:v>
                </c:pt>
                <c:pt idx="439">
                  <c:v>Co IIla</c:v>
                </c:pt>
                <c:pt idx="440">
                  <c:v>Coa 3t </c:v>
                </c:pt>
                <c:pt idx="441">
                  <c:v>Coa It </c:v>
                </c:pt>
                <c:pt idx="442">
                  <c:v>CoapeSo</c:v>
                </c:pt>
                <c:pt idx="443">
                  <c:v>CoaveAt</c:v>
                </c:pt>
                <c:pt idx="444">
                  <c:v>CoDast </c:v>
                </c:pt>
                <c:pt idx="445">
                  <c:v>CoiewSy</c:v>
                </c:pt>
                <c:pt idx="446">
                  <c:v>CoinoCu</c:v>
                </c:pt>
                <c:pt idx="447">
                  <c:v>Coise P</c:v>
                </c:pt>
                <c:pt idx="448">
                  <c:v>CoLeoen</c:v>
                </c:pt>
                <c:pt idx="449">
                  <c:v>Coleyli</c:v>
                </c:pt>
                <c:pt idx="450">
                  <c:v>ColeyNa</c:v>
                </c:pt>
                <c:pt idx="451">
                  <c:v>Collsrn</c:v>
                </c:pt>
                <c:pt idx="452">
                  <c:v>Concyvi</c:v>
                </c:pt>
                <c:pt idx="453">
                  <c:v>Coner C</c:v>
                </c:pt>
                <c:pt idx="454">
                  <c:v>Conixt </c:v>
                </c:pt>
                <c:pt idx="455">
                  <c:v>Contsci</c:v>
                </c:pt>
                <c:pt idx="456">
                  <c:v>Coomee </c:v>
                </c:pt>
                <c:pt idx="457">
                  <c:v>Coona A</c:v>
                </c:pt>
                <c:pt idx="458">
                  <c:v>Coora S</c:v>
                </c:pt>
                <c:pt idx="459">
                  <c:v>Coowsri</c:v>
                </c:pt>
                <c:pt idx="460">
                  <c:v>Copust </c:v>
                </c:pt>
                <c:pt idx="461">
                  <c:v>Cores V</c:v>
                </c:pt>
                <c:pt idx="462">
                  <c:v>Corix B</c:v>
                </c:pt>
                <c:pt idx="463">
                  <c:v>Coronte</c:v>
                </c:pt>
                <c:pt idx="464">
                  <c:v>Corus C</c:v>
                </c:pt>
                <c:pt idx="465">
                  <c:v>Cotaror</c:v>
                </c:pt>
                <c:pt idx="466">
                  <c:v>Courf T</c:v>
                </c:pt>
                <c:pt idx="467">
                  <c:v>Coush W</c:v>
                </c:pt>
                <c:pt idx="468">
                  <c:v>Covelrs</c:v>
                </c:pt>
                <c:pt idx="469">
                  <c:v>Crentt </c:v>
                </c:pt>
                <c:pt idx="470">
                  <c:v>Cruran </c:v>
                </c:pt>
                <c:pt idx="471">
                  <c:v>CSncele</c:v>
                </c:pt>
                <c:pt idx="472">
                  <c:v>CSvelMa</c:v>
                </c:pt>
                <c:pt idx="473">
                  <c:v>Cuohahi</c:v>
                </c:pt>
                <c:pt idx="474">
                  <c:v>CVnetnc</c:v>
                </c:pt>
                <c:pt idx="475">
                  <c:v>Daden G</c:v>
                </c:pt>
                <c:pt idx="476">
                  <c:v>Daganva</c:v>
                </c:pt>
                <c:pt idx="477">
                  <c:v>Daill S</c:v>
                </c:pt>
                <c:pt idx="478">
                  <c:v>Daives </c:v>
                </c:pt>
                <c:pt idx="479">
                  <c:v>Daivon </c:v>
                </c:pt>
                <c:pt idx="480">
                  <c:v>DancyRe</c:v>
                </c:pt>
                <c:pt idx="481">
                  <c:v>DaniaNe</c:v>
                </c:pt>
                <c:pt idx="482">
                  <c:v>Danna S</c:v>
                </c:pt>
                <c:pt idx="483">
                  <c:v>Daosts </c:v>
                </c:pt>
                <c:pt idx="484">
                  <c:v>Darsh S</c:v>
                </c:pt>
                <c:pt idx="485">
                  <c:v>DatroGo</c:v>
                </c:pt>
                <c:pt idx="486">
                  <c:v>Daxir E</c:v>
                </c:pt>
                <c:pt idx="487">
                  <c:v>Deade A</c:v>
                </c:pt>
                <c:pt idx="488">
                  <c:v>Dee 2 P</c:v>
                </c:pt>
                <c:pt idx="489">
                  <c:v>Deens G</c:v>
                </c:pt>
                <c:pt idx="490">
                  <c:v>Dehts H</c:v>
                </c:pt>
                <c:pt idx="491">
                  <c:v>Deiten </c:v>
                </c:pt>
                <c:pt idx="492">
                  <c:v>Deiveer</c:v>
                </c:pt>
                <c:pt idx="493">
                  <c:v>DencyRe</c:v>
                </c:pt>
                <c:pt idx="494">
                  <c:v>Deonsxp</c:v>
                </c:pt>
                <c:pt idx="495">
                  <c:v>Derdsig</c:v>
                </c:pt>
                <c:pt idx="496">
                  <c:v>Detat H</c:v>
                </c:pt>
                <c:pt idx="497">
                  <c:v>Dhalsh </c:v>
                </c:pt>
                <c:pt idx="498">
                  <c:v>Dhave E</c:v>
                </c:pt>
                <c:pt idx="499">
                  <c:v>Dheusag</c:v>
                </c:pt>
                <c:pt idx="500">
                  <c:v>Dhgraas</c:v>
                </c:pt>
                <c:pt idx="501">
                  <c:v>Dhise P</c:v>
                </c:pt>
                <c:pt idx="502">
                  <c:v>Dhistee</c:v>
                </c:pt>
                <c:pt idx="503">
                  <c:v>Dhncyud</c:v>
                </c:pt>
                <c:pt idx="504">
                  <c:v>Dhndsh </c:v>
                </c:pt>
                <c:pt idx="505">
                  <c:v>Dhniail</c:v>
                </c:pt>
                <c:pt idx="506">
                  <c:v>Dhnts A</c:v>
                </c:pt>
                <c:pt idx="507">
                  <c:v>Dhows M</c:v>
                </c:pt>
                <c:pt idx="508">
                  <c:v>Dhowsyo</c:v>
                </c:pt>
                <c:pt idx="509">
                  <c:v>Diacee </c:v>
                </c:pt>
                <c:pt idx="510">
                  <c:v>DiamiSa</c:v>
                </c:pt>
                <c:pt idx="511">
                  <c:v>Diarknt</c:v>
                </c:pt>
                <c:pt idx="512">
                  <c:v>Diaste </c:v>
                </c:pt>
                <c:pt idx="513">
                  <c:v>DiaveEn</c:v>
                </c:pt>
                <c:pt idx="514">
                  <c:v>Diaveic</c:v>
                </c:pt>
                <c:pt idx="515">
                  <c:v>Dieldli</c:v>
                </c:pt>
                <c:pt idx="516">
                  <c:v>Diensso</c:v>
                </c:pt>
                <c:pt idx="517">
                  <c:v>Diisein</c:v>
                </c:pt>
                <c:pt idx="518">
                  <c:v>DiiteR </c:v>
                </c:pt>
                <c:pt idx="519">
                  <c:v>Dimes E</c:v>
                </c:pt>
                <c:pt idx="520">
                  <c:v>Dintsmi</c:v>
                </c:pt>
                <c:pt idx="521">
                  <c:v>Disical</c:v>
                </c:pt>
                <c:pt idx="522">
                  <c:v>DLhtsan</c:v>
                </c:pt>
                <c:pt idx="523">
                  <c:v>DLhtsen</c:v>
                </c:pt>
                <c:pt idx="524">
                  <c:v>DLhtsnd</c:v>
                </c:pt>
                <c:pt idx="525">
                  <c:v>DNeremo</c:v>
                </c:pt>
                <c:pt idx="526">
                  <c:v>DNionfl</c:v>
                </c:pt>
                <c:pt idx="527">
                  <c:v>DNlleks</c:v>
                </c:pt>
                <c:pt idx="528">
                  <c:v>DNncasa</c:v>
                </c:pt>
                <c:pt idx="529">
                  <c:v>DNtonri</c:v>
                </c:pt>
                <c:pt idx="530">
                  <c:v>Doissa </c:v>
                </c:pt>
                <c:pt idx="531">
                  <c:v>Dovel M</c:v>
                </c:pt>
                <c:pt idx="532">
                  <c:v>DRens A</c:v>
                </c:pt>
                <c:pt idx="533">
                  <c:v>Drente </c:v>
                </c:pt>
                <c:pt idx="534">
                  <c:v>Drerspe</c:v>
                </c:pt>
                <c:pt idx="535">
                  <c:v>DRnerns</c:v>
                </c:pt>
                <c:pt idx="536">
                  <c:v>DSagax </c:v>
                </c:pt>
                <c:pt idx="537">
                  <c:v>DSalehn</c:v>
                </c:pt>
                <c:pt idx="538">
                  <c:v>DSapeSk</c:v>
                </c:pt>
                <c:pt idx="539">
                  <c:v>DSapete</c:v>
                </c:pt>
                <c:pt idx="540">
                  <c:v>DSapeto</c:v>
                </c:pt>
                <c:pt idx="541">
                  <c:v>DSata S</c:v>
                </c:pt>
                <c:pt idx="542">
                  <c:v>DScon S</c:v>
                </c:pt>
                <c:pt idx="543">
                  <c:v>DSdhiSa</c:v>
                </c:pt>
                <c:pt idx="544">
                  <c:v>DSdidSp</c:v>
                </c:pt>
                <c:pt idx="545">
                  <c:v>DSdorSp</c:v>
                </c:pt>
                <c:pt idx="546">
                  <c:v>DSe 2ie</c:v>
                </c:pt>
                <c:pt idx="547">
                  <c:v>DSeak S</c:v>
                </c:pt>
                <c:pt idx="548">
                  <c:v>DSeldpr</c:v>
                </c:pt>
                <c:pt idx="549">
                  <c:v>DSellil</c:v>
                </c:pt>
                <c:pt idx="550">
                  <c:v>DSeme S</c:v>
                </c:pt>
                <c:pt idx="551">
                  <c:v>DSensn </c:v>
                </c:pt>
                <c:pt idx="552">
                  <c:v>DSera S</c:v>
                </c:pt>
                <c:pt idx="553">
                  <c:v>DSerste</c:v>
                </c:pt>
                <c:pt idx="554">
                  <c:v>DSersus</c:v>
                </c:pt>
                <c:pt idx="555">
                  <c:v>DSesthr</c:v>
                </c:pt>
                <c:pt idx="556">
                  <c:v>DSestil</c:v>
                </c:pt>
                <c:pt idx="557">
                  <c:v>DSestma</c:v>
                </c:pt>
                <c:pt idx="558">
                  <c:v>DSestre</c:v>
                </c:pt>
                <c:pt idx="559">
                  <c:v>DSestSt</c:v>
                </c:pt>
                <c:pt idx="560">
                  <c:v>DSgam S</c:v>
                </c:pt>
                <c:pt idx="561">
                  <c:v>DSgmax </c:v>
                </c:pt>
                <c:pt idx="562">
                  <c:v>DShtsow</c:v>
                </c:pt>
                <c:pt idx="563">
                  <c:v>DSidePr</c:v>
                </c:pt>
                <c:pt idx="564">
                  <c:v>DSidsrc</c:v>
                </c:pt>
                <c:pt idx="565">
                  <c:v>DSillto</c:v>
                </c:pt>
                <c:pt idx="566">
                  <c:v>DSimaUl</c:v>
                </c:pt>
                <c:pt idx="567">
                  <c:v>DSineSt</c:v>
                </c:pt>
                <c:pt idx="568">
                  <c:v>DSineun</c:v>
                </c:pt>
                <c:pt idx="569">
                  <c:v>DSingSt</c:v>
                </c:pt>
                <c:pt idx="570">
                  <c:v>DSionhe</c:v>
                </c:pt>
                <c:pt idx="571">
                  <c:v>DSireSo</c:v>
                </c:pt>
                <c:pt idx="572">
                  <c:v>DSise S</c:v>
                </c:pt>
                <c:pt idx="573">
                  <c:v>DSity S</c:v>
                </c:pt>
                <c:pt idx="574">
                  <c:v>DSldsen</c:v>
                </c:pt>
                <c:pt idx="575">
                  <c:v>DSlesSp</c:v>
                </c:pt>
                <c:pt idx="576">
                  <c:v>DSncele</c:v>
                </c:pt>
                <c:pt idx="577">
                  <c:v>DSndsod</c:v>
                </c:pt>
                <c:pt idx="578">
                  <c:v>DSnjh S</c:v>
                </c:pt>
                <c:pt idx="579">
                  <c:v>DSOakil</c:v>
                </c:pt>
                <c:pt idx="580">
                  <c:v>DSons S</c:v>
                </c:pt>
                <c:pt idx="581">
                  <c:v>DSoodil</c:v>
                </c:pt>
                <c:pt idx="582">
                  <c:v>DSoodSh</c:v>
                </c:pt>
                <c:pt idx="583">
                  <c:v>DSousyl</c:v>
                </c:pt>
                <c:pt idx="584">
                  <c:v>DSpazTo</c:v>
                </c:pt>
                <c:pt idx="585">
                  <c:v>DSreerk</c:v>
                </c:pt>
                <c:pt idx="586">
                  <c:v>DSrry S</c:v>
                </c:pt>
                <c:pt idx="587">
                  <c:v>DSsicky</c:v>
                </c:pt>
                <c:pt idx="588">
                  <c:v>DSsorin</c:v>
                </c:pt>
                <c:pt idx="589">
                  <c:v>DSstaen</c:v>
                </c:pt>
                <c:pt idx="590">
                  <c:v>DSthian</c:v>
                </c:pt>
                <c:pt idx="591">
                  <c:v>DStik S</c:v>
                </c:pt>
                <c:pt idx="592">
                  <c:v>DStra S</c:v>
                </c:pt>
                <c:pt idx="593">
                  <c:v>DStus S</c:v>
                </c:pt>
                <c:pt idx="594">
                  <c:v>DSureSi</c:v>
                </c:pt>
                <c:pt idx="595">
                  <c:v>DSutyng</c:v>
                </c:pt>
                <c:pt idx="596">
                  <c:v>DSvar S</c:v>
                </c:pt>
                <c:pt idx="597">
                  <c:v>DSvil S</c:v>
                </c:pt>
                <c:pt idx="598">
                  <c:v>DSvvyx </c:v>
                </c:pt>
                <c:pt idx="599">
                  <c:v>Duals P</c:v>
                </c:pt>
                <c:pt idx="600">
                  <c:v>Duavenc</c:v>
                </c:pt>
                <c:pt idx="601">
                  <c:v>DubowRa</c:v>
                </c:pt>
                <c:pt idx="602">
                  <c:v>DuenaTa</c:v>
                </c:pt>
                <c:pt idx="603">
                  <c:v>Duity C</c:v>
                </c:pt>
                <c:pt idx="604">
                  <c:v>Duoveoo</c:v>
                </c:pt>
                <c:pt idx="605">
                  <c:v>Dural C</c:v>
                </c:pt>
                <c:pt idx="606">
                  <c:v>Dwity T</c:v>
                </c:pt>
                <c:pt idx="607">
                  <c:v>DwntsAp</c:v>
                </c:pt>
                <c:pt idx="608">
                  <c:v>Dwntsli</c:v>
                </c:pt>
                <c:pt idx="609">
                  <c:v>Dwterai</c:v>
                </c:pt>
                <c:pt idx="610">
                  <c:v>E onsg </c:v>
                </c:pt>
                <c:pt idx="611">
                  <c:v>EAvarum</c:v>
                </c:pt>
                <c:pt idx="612">
                  <c:v>EcEONfe</c:v>
                </c:pt>
                <c:pt idx="613">
                  <c:v>Edleyil</c:v>
                </c:pt>
                <c:pt idx="614">
                  <c:v>Edreelm</c:v>
                </c:pt>
                <c:pt idx="615">
                  <c:v>EGdiaAr</c:v>
                </c:pt>
                <c:pt idx="616">
                  <c:v>EiionCa</c:v>
                </c:pt>
                <c:pt idx="617">
                  <c:v>Elacet </c:v>
                </c:pt>
                <c:pt idx="618">
                  <c:v>Eladero</c:v>
                </c:pt>
                <c:pt idx="619">
                  <c:v>ElaleSp</c:v>
                </c:pt>
                <c:pt idx="620">
                  <c:v>ElavuHo</c:v>
                </c:pt>
                <c:pt idx="621">
                  <c:v>Elayabh</c:v>
                </c:pt>
                <c:pt idx="622">
                  <c:v>Eledst </c:v>
                </c:pt>
                <c:pt idx="623">
                  <c:v>ElentAp</c:v>
                </c:pt>
                <c:pt idx="624">
                  <c:v>Elentrk</c:v>
                </c:pt>
                <c:pt idx="625">
                  <c:v>Elidet </c:v>
                </c:pt>
                <c:pt idx="626">
                  <c:v>Eline P</c:v>
                </c:pt>
                <c:pt idx="627">
                  <c:v>Elley B</c:v>
                </c:pt>
                <c:pt idx="628">
                  <c:v>Elleyt </c:v>
                </c:pt>
                <c:pt idx="629">
                  <c:v>Elodsre</c:v>
                </c:pt>
                <c:pt idx="630">
                  <c:v>Elrisnt</c:v>
                </c:pt>
                <c:pt idx="631">
                  <c:v>Eltert </c:v>
                </c:pt>
                <c:pt idx="632">
                  <c:v>Ely 3Em</c:v>
                </c:pt>
                <c:pt idx="633">
                  <c:v>EmardBo</c:v>
                </c:pt>
                <c:pt idx="634">
                  <c:v>Emceske</c:v>
                </c:pt>
                <c:pt idx="635">
                  <c:v>Emhtsl </c:v>
                </c:pt>
                <c:pt idx="636">
                  <c:v>Emine P</c:v>
                </c:pt>
                <c:pt idx="637">
                  <c:v>Emodsel</c:v>
                </c:pt>
                <c:pt idx="638">
                  <c:v>EmrchAn</c:v>
                </c:pt>
                <c:pt idx="639">
                  <c:v>Emsic C</c:v>
                </c:pt>
                <c:pt idx="640">
                  <c:v>Emsisy </c:v>
                </c:pt>
                <c:pt idx="641">
                  <c:v>Emstael</c:v>
                </c:pt>
                <c:pt idx="642">
                  <c:v>Emtat H</c:v>
                </c:pt>
                <c:pt idx="643">
                  <c:v>Enodsed</c:v>
                </c:pt>
                <c:pt idx="644">
                  <c:v>Epllan </c:v>
                </c:pt>
                <c:pt idx="645">
                  <c:v>Epwnee </c:v>
                </c:pt>
                <c:pt idx="646">
                  <c:v>EsaceLe</c:v>
                </c:pt>
                <c:pt idx="647">
                  <c:v>EsadeNS</c:v>
                </c:pt>
                <c:pt idx="648">
                  <c:v>Esale O</c:v>
                </c:pt>
                <c:pt idx="649">
                  <c:v>Esareap</c:v>
                </c:pt>
                <c:pt idx="650">
                  <c:v>Esatea </c:v>
                </c:pt>
                <c:pt idx="651">
                  <c:v>Esave E</c:v>
                </c:pt>
                <c:pt idx="652">
                  <c:v>Esnamin</c:v>
                </c:pt>
                <c:pt idx="653">
                  <c:v>Esnamth</c:v>
                </c:pt>
                <c:pt idx="654">
                  <c:v>Esncyth</c:v>
                </c:pt>
                <c:pt idx="655">
                  <c:v>EsniaGa</c:v>
                </c:pt>
                <c:pt idx="656">
                  <c:v>Esree8 </c:v>
                </c:pt>
                <c:pt idx="657">
                  <c:v>Essic C</c:v>
                </c:pt>
                <c:pt idx="658">
                  <c:v>ETens G</c:v>
                </c:pt>
                <c:pt idx="659">
                  <c:v>ETntsce</c:v>
                </c:pt>
                <c:pt idx="660">
                  <c:v>Etuney </c:v>
                </c:pt>
                <c:pt idx="661">
                  <c:v>Evanaan</c:v>
                </c:pt>
                <c:pt idx="662">
                  <c:v>EvestPi</c:v>
                </c:pt>
                <c:pt idx="663">
                  <c:v>Evood S</c:v>
                </c:pt>
                <c:pt idx="664">
                  <c:v>Evvan V</c:v>
                </c:pt>
                <c:pt idx="665">
                  <c:v>Exitym </c:v>
                </c:pt>
                <c:pt idx="666">
                  <c:v>Exncene</c:v>
                </c:pt>
                <c:pt idx="667">
                  <c:v>Eznuee </c:v>
                </c:pt>
                <c:pt idx="668">
                  <c:v>Fanorrt</c:v>
                </c:pt>
                <c:pt idx="669">
                  <c:v>Fants A</c:v>
                </c:pt>
                <c:pt idx="670">
                  <c:v>FBazaah</c:v>
                </c:pt>
                <c:pt idx="671">
                  <c:v>Fea 3Al</c:v>
                </c:pt>
                <c:pt idx="672">
                  <c:v>Feissx </c:v>
                </c:pt>
                <c:pt idx="673">
                  <c:v>Femes S</c:v>
                </c:pt>
                <c:pt idx="674">
                  <c:v>Fencyes</c:v>
                </c:pt>
                <c:pt idx="675">
                  <c:v>Feowsdi</c:v>
                </c:pt>
                <c:pt idx="676">
                  <c:v>FeowsMe</c:v>
                </c:pt>
                <c:pt idx="677">
                  <c:v>FetatHa</c:v>
                </c:pt>
                <c:pt idx="678">
                  <c:v>FiriaVi</c:v>
                </c:pt>
                <c:pt idx="679">
                  <c:v>Fleepi </c:v>
                </c:pt>
                <c:pt idx="680">
                  <c:v>Flretes</c:v>
                </c:pt>
                <c:pt idx="681">
                  <c:v>FlsicFl</c:v>
                </c:pt>
                <c:pt idx="682">
                  <c:v>FoapeWa</c:v>
                </c:pt>
                <c:pt idx="683">
                  <c:v>Foconna</c:v>
                </c:pt>
                <c:pt idx="684">
                  <c:v>FoGemna</c:v>
                </c:pt>
                <c:pt idx="685">
                  <c:v>Foghaa </c:v>
                </c:pt>
                <c:pt idx="686">
                  <c:v>Foinade</c:v>
                </c:pt>
                <c:pt idx="687">
                  <c:v>Foisha </c:v>
                </c:pt>
                <c:pt idx="688">
                  <c:v>Foity S</c:v>
                </c:pt>
                <c:pt idx="689">
                  <c:v>FoityIn</c:v>
                </c:pt>
                <c:pt idx="690">
                  <c:v>Foncync</c:v>
                </c:pt>
                <c:pt idx="691">
                  <c:v>FoncyRe</c:v>
                </c:pt>
                <c:pt idx="692">
                  <c:v>Foodasa</c:v>
                </c:pt>
                <c:pt idx="693">
                  <c:v>Fosic C</c:v>
                </c:pt>
                <c:pt idx="694">
                  <c:v>Frhts H</c:v>
                </c:pt>
                <c:pt idx="695">
                  <c:v>Frhtsr </c:v>
                </c:pt>
                <c:pt idx="696">
                  <c:v>Frides </c:v>
                </c:pt>
                <c:pt idx="697">
                  <c:v>Frowsru</c:v>
                </c:pt>
                <c:pt idx="698">
                  <c:v>G ceses</c:v>
                </c:pt>
                <c:pt idx="699">
                  <c:v>G conTh</c:v>
                </c:pt>
                <c:pt idx="700">
                  <c:v>G harth</c:v>
                </c:pt>
                <c:pt idx="701">
                  <c:v>Gaaran </c:v>
                </c:pt>
                <c:pt idx="702">
                  <c:v>Gaent R</c:v>
                </c:pt>
                <c:pt idx="703">
                  <c:v>GaentAp</c:v>
                </c:pt>
                <c:pt idx="704">
                  <c:v>Gaenty </c:v>
                </c:pt>
                <c:pt idx="705">
                  <c:v>GaicaVe</c:v>
                </c:pt>
                <c:pt idx="706">
                  <c:v>GaityEt</c:v>
                </c:pt>
                <c:pt idx="707">
                  <c:v>Gamesti</c:v>
                </c:pt>
                <c:pt idx="708">
                  <c:v>Gancy P</c:v>
                </c:pt>
                <c:pt idx="709">
                  <c:v>GancyRe</c:v>
                </c:pt>
                <c:pt idx="710">
                  <c:v>Gaodsch</c:v>
                </c:pt>
                <c:pt idx="711">
                  <c:v>Gasom B</c:v>
                </c:pt>
                <c:pt idx="712">
                  <c:v>GathiVa</c:v>
                </c:pt>
                <c:pt idx="713">
                  <c:v>Gats He</c:v>
                </c:pt>
                <c:pt idx="714">
                  <c:v>GCbowai</c:v>
                </c:pt>
                <c:pt idx="715">
                  <c:v>GCiewty</c:v>
                </c:pt>
                <c:pt idx="716">
                  <c:v>GClmsun</c:v>
                </c:pt>
                <c:pt idx="717">
                  <c:v>GCngsn </c:v>
                </c:pt>
                <c:pt idx="718">
                  <c:v>GeereEc</c:v>
                </c:pt>
                <c:pt idx="719">
                  <c:v>Gencysi</c:v>
                </c:pt>
                <c:pt idx="720">
                  <c:v>Gentson</c:v>
                </c:pt>
                <c:pt idx="721">
                  <c:v>Giaver </c:v>
                </c:pt>
                <c:pt idx="722">
                  <c:v>Giconal</c:v>
                </c:pt>
                <c:pt idx="723">
                  <c:v>Giersin</c:v>
                </c:pt>
                <c:pt idx="724">
                  <c:v>Gilleon</c:v>
                </c:pt>
                <c:pt idx="725">
                  <c:v>GilomSh</c:v>
                </c:pt>
                <c:pt idx="726">
                  <c:v>Gincyi </c:v>
                </c:pt>
                <c:pt idx="727">
                  <c:v>Gintsar</c:v>
                </c:pt>
                <c:pt idx="728">
                  <c:v>GKiewke</c:v>
                </c:pt>
                <c:pt idx="729">
                  <c:v>GKityde</c:v>
                </c:pt>
                <c:pt idx="730">
                  <c:v>GKityel</c:v>
                </c:pt>
                <c:pt idx="731">
                  <c:v>GKncysi</c:v>
                </c:pt>
                <c:pt idx="732">
                  <c:v>GKowsea</c:v>
                </c:pt>
                <c:pt idx="733">
                  <c:v>Gllas V</c:v>
                </c:pt>
                <c:pt idx="734">
                  <c:v>Glnetch</c:v>
                </c:pt>
                <c:pt idx="735">
                  <c:v>GMentAp</c:v>
                </c:pt>
                <c:pt idx="736">
                  <c:v>GMilse </c:v>
                </c:pt>
                <c:pt idx="737">
                  <c:v>GModsNR</c:v>
                </c:pt>
                <c:pt idx="738">
                  <c:v>GMown E</c:v>
                </c:pt>
                <c:pt idx="739">
                  <c:v>GMownTe</c:v>
                </c:pt>
                <c:pt idx="740">
                  <c:v>GoAirej</c:v>
                </c:pt>
                <c:pt idx="741">
                  <c:v>GoandAc</c:v>
                </c:pt>
                <c:pt idx="742">
                  <c:v>Goandn </c:v>
                </c:pt>
                <c:pt idx="743">
                  <c:v>Goardth</c:v>
                </c:pt>
                <c:pt idx="744">
                  <c:v>Goareir</c:v>
                </c:pt>
                <c:pt idx="745">
                  <c:v>Goateds</c:v>
                </c:pt>
                <c:pt idx="746">
                  <c:v>Goaysn </c:v>
                </c:pt>
                <c:pt idx="747">
                  <c:v>Goe 2me</c:v>
                </c:pt>
                <c:pt idx="748">
                  <c:v>Goe 3la</c:v>
                </c:pt>
                <c:pt idx="749">
                  <c:v>Goeenes</c:v>
                </c:pt>
                <c:pt idx="750">
                  <c:v>Goeesem</c:v>
                </c:pt>
                <c:pt idx="751">
                  <c:v>Goelsn </c:v>
                </c:pt>
                <c:pt idx="752">
                  <c:v>Goeur G</c:v>
                </c:pt>
                <c:pt idx="753">
                  <c:v>Goezell</c:v>
                </c:pt>
                <c:pt idx="754">
                  <c:v>Gohts H</c:v>
                </c:pt>
                <c:pt idx="755">
                  <c:v>GoilsDa</c:v>
                </c:pt>
                <c:pt idx="756">
                  <c:v>GoityEt</c:v>
                </c:pt>
                <c:pt idx="757">
                  <c:v>Gollela</c:v>
                </c:pt>
                <c:pt idx="758">
                  <c:v>Golmsn </c:v>
                </c:pt>
                <c:pt idx="759">
                  <c:v>Golmsoy</c:v>
                </c:pt>
                <c:pt idx="760">
                  <c:v>GolusLi</c:v>
                </c:pt>
                <c:pt idx="761">
                  <c:v>Gomeseg</c:v>
                </c:pt>
                <c:pt idx="762">
                  <c:v>GoncyRe</c:v>
                </c:pt>
                <c:pt idx="763">
                  <c:v>Goner C</c:v>
                </c:pt>
                <c:pt idx="764">
                  <c:v>Gonoril</c:v>
                </c:pt>
                <c:pt idx="765">
                  <c:v>Gonorir</c:v>
                </c:pt>
                <c:pt idx="766">
                  <c:v>GontsAp</c:v>
                </c:pt>
                <c:pt idx="767">
                  <c:v>Gontsoo</c:v>
                </c:pt>
                <c:pt idx="768">
                  <c:v>Gontyol</c:v>
                </c:pt>
                <c:pt idx="769">
                  <c:v>GonumPl</c:v>
                </c:pt>
                <c:pt idx="770">
                  <c:v>Goodsrb</c:v>
                </c:pt>
                <c:pt idx="771">
                  <c:v>GoontLa</c:v>
                </c:pt>
                <c:pt idx="772">
                  <c:v>Goourta</c:v>
                </c:pt>
                <c:pt idx="773">
                  <c:v>Gopia O</c:v>
                </c:pt>
                <c:pt idx="774">
                  <c:v>Gopus O</c:v>
                </c:pt>
                <c:pt idx="775">
                  <c:v>GoratAr</c:v>
                </c:pt>
                <c:pt idx="776">
                  <c:v>Gotaten</c:v>
                </c:pt>
                <c:pt idx="777">
                  <c:v>Goted U</c:v>
                </c:pt>
                <c:pt idx="778">
                  <c:v>Gotis A</c:v>
                </c:pt>
                <c:pt idx="779">
                  <c:v>Goty  E</c:v>
                </c:pt>
                <c:pt idx="780">
                  <c:v>Goues A</c:v>
                </c:pt>
                <c:pt idx="781">
                  <c:v>Goyalir</c:v>
                </c:pt>
                <c:pt idx="782">
                  <c:v>Graceik</c:v>
                </c:pt>
                <c:pt idx="783">
                  <c:v>GradeMR</c:v>
                </c:pt>
                <c:pt idx="784">
                  <c:v>Grare S</c:v>
                </c:pt>
                <c:pt idx="785">
                  <c:v>GRarken</c:v>
                </c:pt>
                <c:pt idx="786">
                  <c:v>GRe 2iv</c:v>
                </c:pt>
                <c:pt idx="787">
                  <c:v>Grensak</c:v>
                </c:pt>
                <c:pt idx="788">
                  <c:v>GRhtiru</c:v>
                </c:pt>
                <c:pt idx="789">
                  <c:v>GrhtiSr</c:v>
                </c:pt>
                <c:pt idx="790">
                  <c:v>GRhtsei</c:v>
                </c:pt>
                <c:pt idx="791">
                  <c:v>GRlas V</c:v>
                </c:pt>
                <c:pt idx="792">
                  <c:v>GRlpank</c:v>
                </c:pt>
                <c:pt idx="793">
                  <c:v>Grmes L</c:v>
                </c:pt>
                <c:pt idx="794">
                  <c:v>Grntsd </c:v>
                </c:pt>
                <c:pt idx="795">
                  <c:v>GrrvaGr</c:v>
                </c:pt>
                <c:pt idx="796">
                  <c:v>Grterrr</c:v>
                </c:pt>
                <c:pt idx="797">
                  <c:v>Gruesaf</c:v>
                </c:pt>
                <c:pt idx="798">
                  <c:v>GRvanun</c:v>
                </c:pt>
                <c:pt idx="799">
                  <c:v>GRvasth</c:v>
                </c:pt>
                <c:pt idx="800">
                  <c:v>GSideS </c:v>
                </c:pt>
                <c:pt idx="801">
                  <c:v>GSnts A</c:v>
                </c:pt>
                <c:pt idx="802">
                  <c:v>GSodsee</c:v>
                </c:pt>
                <c:pt idx="803">
                  <c:v>Guenoa </c:v>
                </c:pt>
                <c:pt idx="804">
                  <c:v>Gundaa </c:v>
                </c:pt>
                <c:pt idx="805">
                  <c:v>Guranya</c:v>
                </c:pt>
                <c:pt idx="806">
                  <c:v>Haaceal</c:v>
                </c:pt>
                <c:pt idx="807">
                  <c:v>Haestt </c:v>
                </c:pt>
                <c:pt idx="808">
                  <c:v>Hahtsde</c:v>
                </c:pt>
                <c:pt idx="809">
                  <c:v>Hahtsya</c:v>
                </c:pt>
                <c:pt idx="810">
                  <c:v>Halms S</c:v>
                </c:pt>
                <c:pt idx="811">
                  <c:v>Hameson</c:v>
                </c:pt>
                <c:pt idx="812">
                  <c:v>Hanar I</c:v>
                </c:pt>
                <c:pt idx="813">
                  <c:v>Haows M</c:v>
                </c:pt>
                <c:pt idx="814">
                  <c:v>HawerMa</c:v>
                </c:pt>
                <c:pt idx="815">
                  <c:v>Heate L</c:v>
                </c:pt>
                <c:pt idx="816">
                  <c:v>Heatee </c:v>
                </c:pt>
                <c:pt idx="817">
                  <c:v>Hedosme</c:v>
                </c:pt>
                <c:pt idx="818">
                  <c:v>Hemai D</c:v>
                </c:pt>
                <c:pt idx="819">
                  <c:v>Hentye </c:v>
                </c:pt>
                <c:pt idx="820">
                  <c:v>Henue A</c:v>
                </c:pt>
                <c:pt idx="821">
                  <c:v>HiahsLa</c:v>
                </c:pt>
                <c:pt idx="822">
                  <c:v>Hiate F</c:v>
                </c:pt>
                <c:pt idx="823">
                  <c:v>Hiatei </c:v>
                </c:pt>
                <c:pt idx="824">
                  <c:v>Hiestre</c:v>
                </c:pt>
                <c:pt idx="825">
                  <c:v>HIideSu</c:v>
                </c:pt>
                <c:pt idx="826">
                  <c:v>Hincy R</c:v>
                </c:pt>
                <c:pt idx="827">
                  <c:v>Hincy V</c:v>
                </c:pt>
                <c:pt idx="828">
                  <c:v>HintsAp</c:v>
                </c:pt>
                <c:pt idx="829">
                  <c:v>HioraTr</c:v>
                </c:pt>
                <c:pt idx="830">
                  <c:v>Hiows C</c:v>
                </c:pt>
                <c:pt idx="831">
                  <c:v>Hiowsi </c:v>
                </c:pt>
                <c:pt idx="832">
                  <c:v>HiqueMa</c:v>
                </c:pt>
                <c:pt idx="833">
                  <c:v>Hirio L</c:v>
                </c:pt>
                <c:pt idx="834">
                  <c:v>Hisic G</c:v>
                </c:pt>
                <c:pt idx="835">
                  <c:v>HivanBr</c:v>
                </c:pt>
                <c:pt idx="836">
                  <c:v>Hivesdr</c:v>
                </c:pt>
                <c:pt idx="837">
                  <c:v>HMeuran</c:v>
                </c:pt>
                <c:pt idx="838">
                  <c:v>HMigond</c:v>
                </c:pt>
                <c:pt idx="839">
                  <c:v>HMinebo</c:v>
                </c:pt>
                <c:pt idx="840">
                  <c:v>HMityld</c:v>
                </c:pt>
                <c:pt idx="841">
                  <c:v>HMonymp</c:v>
                </c:pt>
                <c:pt idx="842">
                  <c:v>HMqueu </c:v>
                </c:pt>
                <c:pt idx="843">
                  <c:v>HMriast</c:v>
                </c:pt>
                <c:pt idx="844">
                  <c:v>HMRWAyo</c:v>
                </c:pt>
                <c:pt idx="845">
                  <c:v>HMtesle</c:v>
                </c:pt>
                <c:pt idx="846">
                  <c:v>HMwerCo</c:v>
                </c:pt>
                <c:pt idx="847">
                  <c:v>HoAcela</c:v>
                </c:pt>
                <c:pt idx="848">
                  <c:v>HoDewy </c:v>
                </c:pt>
                <c:pt idx="849">
                  <c:v>HodhiSa</c:v>
                </c:pt>
                <c:pt idx="850">
                  <c:v>Hoeatan</c:v>
                </c:pt>
                <c:pt idx="851">
                  <c:v>Hoens T</c:v>
                </c:pt>
                <c:pt idx="852">
                  <c:v>Hoensti</c:v>
                </c:pt>
                <c:pt idx="853">
                  <c:v>Hohnari</c:v>
                </c:pt>
                <c:pt idx="854">
                  <c:v>HoiewLa</c:v>
                </c:pt>
                <c:pt idx="855">
                  <c:v>Honcyju</c:v>
                </c:pt>
                <c:pt idx="856">
                  <c:v>HooudSi</c:v>
                </c:pt>
                <c:pt idx="857">
                  <c:v>Hoston </c:v>
                </c:pt>
                <c:pt idx="858">
                  <c:v>Hotat H</c:v>
                </c:pt>
                <c:pt idx="859">
                  <c:v>HovasTe</c:v>
                </c:pt>
                <c:pt idx="860">
                  <c:v>Hoxiaa </c:v>
                </c:pt>
                <c:pt idx="861">
                  <c:v>HRaniIb</c:v>
                </c:pt>
                <c:pt idx="862">
                  <c:v>HRnyaAn</c:v>
                </c:pt>
                <c:pt idx="863">
                  <c:v>HViesar</c:v>
                </c:pt>
                <c:pt idx="864">
                  <c:v>i1ncyRe</c:v>
                </c:pt>
                <c:pt idx="865">
                  <c:v>i1odsne</c:v>
                </c:pt>
                <c:pt idx="866">
                  <c:v>i1rtsCo</c:v>
                </c:pt>
                <c:pt idx="867">
                  <c:v>IBaveen</c:v>
                </c:pt>
                <c:pt idx="868">
                  <c:v>IBictnd</c:v>
                </c:pt>
                <c:pt idx="869">
                  <c:v>IBityin</c:v>
                </c:pt>
                <c:pt idx="870">
                  <c:v>Icaryan</c:v>
                </c:pt>
                <c:pt idx="871">
                  <c:v>Icingpy</c:v>
                </c:pt>
                <c:pt idx="872">
                  <c:v>Icncy R</c:v>
                </c:pt>
                <c:pt idx="873">
                  <c:v>ICoolon</c:v>
                </c:pt>
                <c:pt idx="874">
                  <c:v>IcudiMa</c:v>
                </c:pt>
                <c:pt idx="875">
                  <c:v>IDldsin</c:v>
                </c:pt>
                <c:pt idx="876">
                  <c:v>IDlleri</c:v>
                </c:pt>
                <c:pt idx="877">
                  <c:v>Ieuseut</c:v>
                </c:pt>
                <c:pt idx="878">
                  <c:v>Ihnueut</c:v>
                </c:pt>
                <c:pt idx="879">
                  <c:v>IJent A</c:v>
                </c:pt>
                <c:pt idx="880">
                  <c:v>Ikmesay</c:v>
                </c:pt>
                <c:pt idx="881">
                  <c:v>ImiteEl</c:v>
                </c:pt>
                <c:pt idx="882">
                  <c:v>ImncyTa</c:v>
                </c:pt>
                <c:pt idx="883">
                  <c:v>Inaadd </c:v>
                </c:pt>
                <c:pt idx="884">
                  <c:v>InadeAr</c:v>
                </c:pt>
                <c:pt idx="885">
                  <c:v>Inasy E</c:v>
                </c:pt>
                <c:pt idx="886">
                  <c:v>Inave R</c:v>
                </c:pt>
                <c:pt idx="887">
                  <c:v>Inaxyga</c:v>
                </c:pt>
                <c:pt idx="888">
                  <c:v>Incksaf</c:v>
                </c:pt>
                <c:pt idx="889">
                  <c:v>Indanrt</c:v>
                </c:pt>
                <c:pt idx="890">
                  <c:v>Inden O</c:v>
                </c:pt>
                <c:pt idx="891">
                  <c:v>Indesve</c:v>
                </c:pt>
                <c:pt idx="892">
                  <c:v>Inensba</c:v>
                </c:pt>
                <c:pt idx="893">
                  <c:v>Inenshe</c:v>
                </c:pt>
                <c:pt idx="894">
                  <c:v>Inentva</c:v>
                </c:pt>
                <c:pt idx="895">
                  <c:v>InhtsHe</c:v>
                </c:pt>
                <c:pt idx="896">
                  <c:v>Inion P</c:v>
                </c:pt>
                <c:pt idx="897">
                  <c:v>InllaPa</c:v>
                </c:pt>
                <c:pt idx="898">
                  <c:v>Inntsa </c:v>
                </c:pt>
                <c:pt idx="899">
                  <c:v>Inntss </c:v>
                </c:pt>
                <c:pt idx="900">
                  <c:v>Inntsth</c:v>
                </c:pt>
                <c:pt idx="901">
                  <c:v>InockHo</c:v>
                </c:pt>
                <c:pt idx="902">
                  <c:v>Inods A</c:v>
                </c:pt>
                <c:pt idx="903">
                  <c:v>Inshath</c:v>
                </c:pt>
                <c:pt idx="904">
                  <c:v>Inulat </c:v>
                </c:pt>
                <c:pt idx="905">
                  <c:v>Inurave</c:v>
                </c:pt>
                <c:pt idx="906">
                  <c:v>Inuseda</c:v>
                </c:pt>
                <c:pt idx="907">
                  <c:v>Invenai</c:v>
                </c:pt>
                <c:pt idx="908">
                  <c:v>ISeekon</c:v>
                </c:pt>
                <c:pt idx="909">
                  <c:v>Iseenst</c:v>
                </c:pt>
                <c:pt idx="910">
                  <c:v>Isncasa</c:v>
                </c:pt>
                <c:pt idx="911">
                  <c:v>Itala A</c:v>
                </c:pt>
                <c:pt idx="912">
                  <c:v>ItAnuna</c:v>
                </c:pt>
                <c:pt idx="913">
                  <c:v>Itbhaa </c:v>
                </c:pt>
                <c:pt idx="914">
                  <c:v>Itelaa </c:v>
                </c:pt>
                <c:pt idx="915">
                  <c:v>Itnaia </c:v>
                </c:pt>
                <c:pt idx="916">
                  <c:v>ItRRVna</c:v>
                </c:pt>
                <c:pt idx="917">
                  <c:v>Itvas S</c:v>
                </c:pt>
                <c:pt idx="918">
                  <c:v>Itvir M</c:v>
                </c:pt>
                <c:pt idx="919">
                  <c:v>J axyGa</c:v>
                </c:pt>
                <c:pt idx="920">
                  <c:v>J isear</c:v>
                </c:pt>
                <c:pt idx="921">
                  <c:v>Jaades </c:v>
                </c:pt>
                <c:pt idx="922">
                  <c:v>JaaldEm</c:v>
                </c:pt>
                <c:pt idx="923">
                  <c:v>Jaanaa </c:v>
                </c:pt>
                <c:pt idx="924">
                  <c:v>Jaangm </c:v>
                </c:pt>
                <c:pt idx="925">
                  <c:v>Jaaveha</c:v>
                </c:pt>
                <c:pt idx="926">
                  <c:v>Jae 1hu</c:v>
                </c:pt>
                <c:pt idx="927">
                  <c:v>Jae 1ke</c:v>
                </c:pt>
                <c:pt idx="928">
                  <c:v>Jae 2hu</c:v>
                </c:pt>
                <c:pt idx="929">
                  <c:v>Jaensa </c:v>
                </c:pt>
                <c:pt idx="930">
                  <c:v>Jaers S</c:v>
                </c:pt>
                <c:pt idx="931">
                  <c:v>JaghtDe</c:v>
                </c:pt>
                <c:pt idx="932">
                  <c:v>JahanSa</c:v>
                </c:pt>
                <c:pt idx="933">
                  <c:v>Jahidva</c:v>
                </c:pt>
                <c:pt idx="934">
                  <c:v>Jahipa </c:v>
                </c:pt>
                <c:pt idx="935">
                  <c:v>Jahts H</c:v>
                </c:pt>
                <c:pt idx="936">
                  <c:v>Jahtsa </c:v>
                </c:pt>
                <c:pt idx="937">
                  <c:v>JahtsHe</c:v>
                </c:pt>
                <c:pt idx="938">
                  <c:v>Jaiewke</c:v>
                </c:pt>
                <c:pt idx="939">
                  <c:v>Jainaht</c:v>
                </c:pt>
                <c:pt idx="940">
                  <c:v>Jaise P</c:v>
                </c:pt>
                <c:pt idx="941">
                  <c:v>Jaisemi</c:v>
                </c:pt>
                <c:pt idx="942">
                  <c:v>Jaitira</c:v>
                </c:pt>
                <c:pt idx="943">
                  <c:v>Jaity H</c:v>
                </c:pt>
                <c:pt idx="944">
                  <c:v>Jalonht</c:v>
                </c:pt>
                <c:pt idx="945">
                  <c:v>Jalot C</c:v>
                </c:pt>
                <c:pt idx="946">
                  <c:v>Janaala</c:v>
                </c:pt>
                <c:pt idx="947">
                  <c:v>Jancyes</c:v>
                </c:pt>
                <c:pt idx="948">
                  <c:v>Jancyva</c:v>
                </c:pt>
                <c:pt idx="949">
                  <c:v>JaniaGa</c:v>
                </c:pt>
                <c:pt idx="950">
                  <c:v>Jants V</c:v>
                </c:pt>
                <c:pt idx="951">
                  <c:v>Jaood G</c:v>
                </c:pt>
                <c:pt idx="952">
                  <c:v>Jatish </c:v>
                </c:pt>
                <c:pt idx="953">
                  <c:v>Jauraht</c:v>
                </c:pt>
                <c:pt idx="954">
                  <c:v>Javasi </c:v>
                </c:pt>
                <c:pt idx="955">
                  <c:v>Javasya</c:v>
                </c:pt>
                <c:pt idx="956">
                  <c:v>Jaw 2 L</c:v>
                </c:pt>
                <c:pt idx="957">
                  <c:v>JClyner</c:v>
                </c:pt>
                <c:pt idx="958">
                  <c:v>JDensar</c:v>
                </c:pt>
                <c:pt idx="959">
                  <c:v>Jeshan </c:v>
                </c:pt>
                <c:pt idx="960">
                  <c:v>JHk 1en</c:v>
                </c:pt>
                <c:pt idx="961">
                  <c:v>Jhntspa</c:v>
                </c:pt>
                <c:pt idx="962">
                  <c:v>JJortom</c:v>
                </c:pt>
                <c:pt idx="963">
                  <c:v>JJr 2e </c:v>
                </c:pt>
                <c:pt idx="964">
                  <c:v>JKmesHo</c:v>
                </c:pt>
                <c:pt idx="965">
                  <c:v>JPismPr</c:v>
                </c:pt>
                <c:pt idx="966">
                  <c:v>JPoldGo</c:v>
                </c:pt>
                <c:pt idx="967">
                  <c:v>JRaderc</c:v>
                </c:pt>
                <c:pt idx="968">
                  <c:v>JRarlPe</c:v>
                </c:pt>
                <c:pt idx="969">
                  <c:v>JRichee</c:v>
                </c:pt>
                <c:pt idx="970">
                  <c:v>JRrnauv</c:v>
                </c:pt>
                <c:pt idx="971">
                  <c:v>JSlipTu</c:v>
                </c:pt>
                <c:pt idx="972">
                  <c:v>JSonyar</c:v>
                </c:pt>
                <c:pt idx="973">
                  <c:v>JSyane </c:v>
                </c:pt>
                <c:pt idx="974">
                  <c:v>Juaxyan</c:v>
                </c:pt>
                <c:pt idx="975">
                  <c:v>Juclend</c:v>
                </c:pt>
                <c:pt idx="976">
                  <c:v>Juoryma</c:v>
                </c:pt>
                <c:pt idx="977">
                  <c:v>Jurdsig</c:v>
                </c:pt>
                <c:pt idx="978">
                  <c:v>Jyavet </c:v>
                </c:pt>
                <c:pt idx="979">
                  <c:v>K borja</c:v>
                </c:pt>
                <c:pt idx="980">
                  <c:v>K dotna</c:v>
                </c:pt>
                <c:pt idx="981">
                  <c:v>K ensad</c:v>
                </c:pt>
                <c:pt idx="982">
                  <c:v>K ncy R</c:v>
                </c:pt>
                <c:pt idx="983">
                  <c:v>K tlete</c:v>
                </c:pt>
                <c:pt idx="984">
                  <c:v>Kaamai </c:v>
                </c:pt>
                <c:pt idx="985">
                  <c:v>Kaantth</c:v>
                </c:pt>
                <c:pt idx="986">
                  <c:v>Kacesh </c:v>
                </c:pt>
                <c:pt idx="987">
                  <c:v>Kaestid</c:v>
                </c:pt>
                <c:pt idx="988">
                  <c:v>Kaiew L</c:v>
                </c:pt>
                <c:pt idx="989">
                  <c:v>Kames S</c:v>
                </c:pt>
                <c:pt idx="990">
                  <c:v>Kamesar</c:v>
                </c:pt>
                <c:pt idx="991">
                  <c:v>KAMESRI</c:v>
                </c:pt>
                <c:pt idx="992">
                  <c:v>KancyRe</c:v>
                </c:pt>
                <c:pt idx="993">
                  <c:v>Kantsce</c:v>
                </c:pt>
                <c:pt idx="994">
                  <c:v>Karchru</c:v>
                </c:pt>
                <c:pt idx="995">
                  <c:v>KBaleoy</c:v>
                </c:pt>
                <c:pt idx="996">
                  <c:v>KBityo </c:v>
                </c:pt>
                <c:pt idx="997">
                  <c:v>KBnnupu</c:v>
                </c:pt>
                <c:pt idx="998">
                  <c:v>Keave E</c:v>
                </c:pt>
                <c:pt idx="999">
                  <c:v>Keera R</c:v>
                </c:pt>
                <c:pt idx="1000">
                  <c:v>Keers S</c:v>
                </c:pt>
                <c:pt idx="1001">
                  <c:v>Keersto</c:v>
                </c:pt>
                <c:pt idx="1002">
                  <c:v>Keharya</c:v>
                </c:pt>
                <c:pt idx="1003">
                  <c:v>Kehts H</c:v>
                </c:pt>
                <c:pt idx="1004">
                  <c:v>Keids O</c:v>
                </c:pt>
                <c:pt idx="1005">
                  <c:v>Keleti </c:v>
                </c:pt>
                <c:pt idx="1006">
                  <c:v>Kelia R</c:v>
                </c:pt>
                <c:pt idx="1007">
                  <c:v>Kelmsoy</c:v>
                </c:pt>
                <c:pt idx="1008">
                  <c:v>Kencyes</c:v>
                </c:pt>
                <c:pt idx="1009">
                  <c:v>KencyRe</c:v>
                </c:pt>
                <c:pt idx="1010">
                  <c:v>Kenia G</c:v>
                </c:pt>
                <c:pt idx="1011">
                  <c:v>Keony H</c:v>
                </c:pt>
                <c:pt idx="1012">
                  <c:v>Keorai </c:v>
                </c:pt>
                <c:pt idx="1013">
                  <c:v>Keort F</c:v>
                </c:pt>
                <c:pt idx="1014">
                  <c:v>Kesomrn</c:v>
                </c:pt>
                <c:pt idx="1015">
                  <c:v>KeureSi</c:v>
                </c:pt>
                <c:pt idx="1016">
                  <c:v>KHage G</c:v>
                </c:pt>
                <c:pt idx="1017">
                  <c:v>KHatsFl</c:v>
                </c:pt>
                <c:pt idx="1018">
                  <c:v>KHityry</c:v>
                </c:pt>
                <c:pt idx="1019">
                  <c:v>KHnumla</c:v>
                </c:pt>
                <c:pt idx="1020">
                  <c:v>Kiagar </c:v>
                </c:pt>
                <c:pt idx="1021">
                  <c:v>Kiare S</c:v>
                </c:pt>
                <c:pt idx="1022">
                  <c:v>Kierser</c:v>
                </c:pt>
                <c:pt idx="1023">
                  <c:v>Kinuerg</c:v>
                </c:pt>
                <c:pt idx="1024">
                  <c:v>Kinumsh</c:v>
                </c:pt>
                <c:pt idx="1025">
                  <c:v>KKdenng</c:v>
                </c:pt>
                <c:pt idx="1026">
                  <c:v>KKersow</c:v>
                </c:pt>
                <c:pt idx="1027">
                  <c:v>Klark L</c:v>
                </c:pt>
                <c:pt idx="1028">
                  <c:v>KlarkBe</c:v>
                </c:pt>
                <c:pt idx="1029">
                  <c:v>Klort C</c:v>
                </c:pt>
                <c:pt idx="1030">
                  <c:v>KMnorab</c:v>
                </c:pt>
                <c:pt idx="1031">
                  <c:v>Koagati</c:v>
                </c:pt>
                <c:pt idx="1032">
                  <c:v>Kobhiil</c:v>
                </c:pt>
                <c:pt idx="1033">
                  <c:v>Koestpt</c:v>
                </c:pt>
                <c:pt idx="1034">
                  <c:v>KohraNa</c:v>
                </c:pt>
                <c:pt idx="1035">
                  <c:v>Koillph</c:v>
                </c:pt>
                <c:pt idx="1036">
                  <c:v>Kolisl </c:v>
                </c:pt>
                <c:pt idx="1037">
                  <c:v>Komesa </c:v>
                </c:pt>
                <c:pt idx="1038">
                  <c:v>Koncyad</c:v>
                </c:pt>
                <c:pt idx="1039">
                  <c:v>KonteiT</c:v>
                </c:pt>
                <c:pt idx="1040">
                  <c:v>Koowsis</c:v>
                </c:pt>
                <c:pt idx="1041">
                  <c:v>KPhtsei</c:v>
                </c:pt>
                <c:pt idx="1042">
                  <c:v>KPiteEl</c:v>
                </c:pt>
                <c:pt idx="1043">
                  <c:v>Kr 10Ca</c:v>
                </c:pt>
                <c:pt idx="1044">
                  <c:v>Krala D</c:v>
                </c:pt>
                <c:pt idx="1045">
                  <c:v>Krberl </c:v>
                </c:pt>
                <c:pt idx="1046">
                  <c:v>Kreera </c:v>
                </c:pt>
                <c:pt idx="1047">
                  <c:v>Krestee</c:v>
                </c:pt>
                <c:pt idx="1048">
                  <c:v>Krine C</c:v>
                </c:pt>
                <c:pt idx="1049">
                  <c:v>Krine O</c:v>
                </c:pt>
                <c:pt idx="1050">
                  <c:v>KrineAq</c:v>
                </c:pt>
                <c:pt idx="1051">
                  <c:v>Krite D</c:v>
                </c:pt>
                <c:pt idx="1052">
                  <c:v>Kritel </c:v>
                </c:pt>
                <c:pt idx="1053">
                  <c:v>Krllael</c:v>
                </c:pt>
                <c:pt idx="1054">
                  <c:v>Krntsee</c:v>
                </c:pt>
                <c:pt idx="1055">
                  <c:v>KrodsNo</c:v>
                </c:pt>
                <c:pt idx="1056">
                  <c:v>Krone S</c:v>
                </c:pt>
                <c:pt idx="1057">
                  <c:v>KroneMo</c:v>
                </c:pt>
                <c:pt idx="1058">
                  <c:v>Krrbsil</c:v>
                </c:pt>
                <c:pt idx="1059">
                  <c:v>Krreera</c:v>
                </c:pt>
                <c:pt idx="1060">
                  <c:v>Krryll </c:v>
                </c:pt>
                <c:pt idx="1061">
                  <c:v>Krs A C</c:v>
                </c:pt>
                <c:pt idx="1062">
                  <c:v>Krshi G</c:v>
                </c:pt>
                <c:pt idx="1063">
                  <c:v>Krtiqa </c:v>
                </c:pt>
                <c:pt idx="1064">
                  <c:v>Krton S</c:v>
                </c:pt>
                <c:pt idx="1065">
                  <c:v>Krtonwe</c:v>
                </c:pt>
                <c:pt idx="1066">
                  <c:v>Krz 2 Q</c:v>
                </c:pt>
                <c:pt idx="1067">
                  <c:v>KSideas</c:v>
                </c:pt>
                <c:pt idx="1068">
                  <c:v>KSidems</c:v>
                </c:pt>
                <c:pt idx="1069">
                  <c:v>KSliaor</c:v>
                </c:pt>
                <c:pt idx="1070">
                  <c:v>KsonsCa</c:v>
                </c:pt>
                <c:pt idx="1071">
                  <c:v>KuisePa</c:v>
                </c:pt>
                <c:pt idx="1072">
                  <c:v>KuncyRe</c:v>
                </c:pt>
                <c:pt idx="1073">
                  <c:v>Kuownri</c:v>
                </c:pt>
                <c:pt idx="1074">
                  <c:v>Kut 3or</c:v>
                </c:pt>
                <c:pt idx="1075">
                  <c:v>KVersuj</c:v>
                </c:pt>
                <c:pt idx="1076">
                  <c:v>Laave E</c:v>
                </c:pt>
                <c:pt idx="1077">
                  <c:v>Laavevi</c:v>
                </c:pt>
                <c:pt idx="1078">
                  <c:v>Ladenea</c:v>
                </c:pt>
                <c:pt idx="1079">
                  <c:v>Laderav</c:v>
                </c:pt>
                <c:pt idx="1080">
                  <c:v>Laihai </c:v>
                </c:pt>
                <c:pt idx="1081">
                  <c:v>Laiteya</c:v>
                </c:pt>
                <c:pt idx="1082">
                  <c:v>Lalipa </c:v>
                </c:pt>
                <c:pt idx="1083">
                  <c:v>Lallere</c:v>
                </c:pt>
                <c:pt idx="1084">
                  <c:v>Lancy R</c:v>
                </c:pt>
                <c:pt idx="1085">
                  <c:v>Lancya </c:v>
                </c:pt>
                <c:pt idx="1086">
                  <c:v>Lancyey</c:v>
                </c:pt>
                <c:pt idx="1087">
                  <c:v>LancyRe</c:v>
                </c:pt>
                <c:pt idx="1088">
                  <c:v>Lancysi</c:v>
                </c:pt>
                <c:pt idx="1089">
                  <c:v>Lants A</c:v>
                </c:pt>
                <c:pt idx="1090">
                  <c:v>Laowsba</c:v>
                </c:pt>
                <c:pt idx="1091">
                  <c:v>Leate O</c:v>
                </c:pt>
                <c:pt idx="1092">
                  <c:v>Lecco C</c:v>
                </c:pt>
                <c:pt idx="1093">
                  <c:v>LedorSa</c:v>
                </c:pt>
                <c:pt idx="1094">
                  <c:v>LeDuvMy</c:v>
                </c:pt>
                <c:pt idx="1095">
                  <c:v>Leeno S</c:v>
                </c:pt>
                <c:pt idx="1096">
                  <c:v>Leero C</c:v>
                </c:pt>
                <c:pt idx="1097">
                  <c:v>LeeyaCa</c:v>
                </c:pt>
                <c:pt idx="1098">
                  <c:v>Lehidrc</c:v>
                </c:pt>
                <c:pt idx="1099">
                  <c:v>Leilo E</c:v>
                </c:pt>
                <c:pt idx="1100">
                  <c:v>Leino C</c:v>
                </c:pt>
                <c:pt idx="1101">
                  <c:v>Lelia M</c:v>
                </c:pt>
                <c:pt idx="1102">
                  <c:v>LencyRe</c:v>
                </c:pt>
                <c:pt idx="1103">
                  <c:v>LendaVi</c:v>
                </c:pt>
                <c:pt idx="1104">
                  <c:v>Leora D</c:v>
                </c:pt>
                <c:pt idx="1105">
                  <c:v>Leora E</c:v>
                </c:pt>
                <c:pt idx="1106">
                  <c:v>Leton A</c:v>
                </c:pt>
                <c:pt idx="1107">
                  <c:v>Leuseut</c:v>
                </c:pt>
                <c:pt idx="1108">
                  <c:v>LGapeon</c:v>
                </c:pt>
                <c:pt idx="1109">
                  <c:v>LGDewke</c:v>
                </c:pt>
                <c:pt idx="1110">
                  <c:v>LGeete </c:v>
                </c:pt>
                <c:pt idx="1111">
                  <c:v>LGestbo</c:v>
                </c:pt>
                <c:pt idx="1112">
                  <c:v>LGifeew</c:v>
                </c:pt>
                <c:pt idx="1113">
                  <c:v>LGlarAs</c:v>
                </c:pt>
                <c:pt idx="1114">
                  <c:v>LGrldti</c:v>
                </c:pt>
                <c:pt idx="1115">
                  <c:v>LIandee</c:v>
                </c:pt>
                <c:pt idx="1116">
                  <c:v>LiaveEn</c:v>
                </c:pt>
                <c:pt idx="1117">
                  <c:v>Liwerun</c:v>
                </c:pt>
                <c:pt idx="1118">
                  <c:v>Loals P</c:v>
                </c:pt>
                <c:pt idx="1119">
                  <c:v>Loe 1st</c:v>
                </c:pt>
                <c:pt idx="1120">
                  <c:v>Loente </c:v>
                </c:pt>
                <c:pt idx="1121">
                  <c:v>LoentKr</c:v>
                </c:pt>
                <c:pt idx="1122">
                  <c:v>LoLeoen</c:v>
                </c:pt>
                <c:pt idx="1123">
                  <c:v>LuncyRe</c:v>
                </c:pt>
                <c:pt idx="1124">
                  <c:v>LuntsAp</c:v>
                </c:pt>
                <c:pt idx="1125">
                  <c:v>LVniaar</c:v>
                </c:pt>
                <c:pt idx="1126">
                  <c:v>M denGa</c:v>
                </c:pt>
                <c:pt idx="1127">
                  <c:v>M ondit</c:v>
                </c:pt>
                <c:pt idx="1128">
                  <c:v>M1riaa </c:v>
                </c:pt>
                <c:pt idx="1129">
                  <c:v>Maa 5a </c:v>
                </c:pt>
                <c:pt idx="1130">
                  <c:v>Maade P</c:v>
                </c:pt>
                <c:pt idx="1131">
                  <c:v>Maager </c:v>
                </c:pt>
                <c:pt idx="1132">
                  <c:v>Maana E</c:v>
                </c:pt>
                <c:pt idx="1133">
                  <c:v>Maantr </c:v>
                </c:pt>
                <c:pt idx="1134">
                  <c:v>Maarkr </c:v>
                </c:pt>
                <c:pt idx="1135">
                  <c:v>Maaveal</c:v>
                </c:pt>
                <c:pt idx="1136">
                  <c:v>MaaveDu</c:v>
                </c:pt>
                <c:pt idx="1137">
                  <c:v>MaaveEn</c:v>
                </c:pt>
                <c:pt idx="1138">
                  <c:v>Maavera</c:v>
                </c:pt>
                <c:pt idx="1139">
                  <c:v>Macanr </c:v>
                </c:pt>
                <c:pt idx="1140">
                  <c:v>MacleK </c:v>
                </c:pt>
                <c:pt idx="1141">
                  <c:v>Madener</c:v>
                </c:pt>
                <c:pt idx="1142">
                  <c:v>Mades G</c:v>
                </c:pt>
                <c:pt idx="1143">
                  <c:v>Madgeer</c:v>
                </c:pt>
                <c:pt idx="1144">
                  <c:v>MadinJa</c:v>
                </c:pt>
                <c:pt idx="1145">
                  <c:v>MadorSp</c:v>
                </c:pt>
                <c:pt idx="1146">
                  <c:v>Mae 1Ar</c:v>
                </c:pt>
                <c:pt idx="1147">
                  <c:v>Mae 2ow</c:v>
                </c:pt>
                <c:pt idx="1148">
                  <c:v>Mae 2ra</c:v>
                </c:pt>
                <c:pt idx="1149">
                  <c:v>MaeamSu</c:v>
                </c:pt>
                <c:pt idx="1150">
                  <c:v>Maenara</c:v>
                </c:pt>
                <c:pt idx="1151">
                  <c:v>Maens G</c:v>
                </c:pt>
                <c:pt idx="1152">
                  <c:v>MaentNa</c:v>
                </c:pt>
                <c:pt idx="1153">
                  <c:v>Maentor</c:v>
                </c:pt>
                <c:pt idx="1154">
                  <c:v>Maentr </c:v>
                </c:pt>
                <c:pt idx="1155">
                  <c:v>Maerar </c:v>
                </c:pt>
                <c:pt idx="1156">
                  <c:v>Maest N</c:v>
                </c:pt>
                <c:pt idx="1157">
                  <c:v>Magiaya</c:v>
                </c:pt>
                <c:pt idx="1158">
                  <c:v>Mahesr </c:v>
                </c:pt>
                <c:pt idx="1159">
                  <c:v>Mahla T</c:v>
                </c:pt>
                <c:pt idx="1160">
                  <c:v>Mahosya</c:v>
                </c:pt>
                <c:pt idx="1161">
                  <c:v>Mahtsba</c:v>
                </c:pt>
                <c:pt idx="1162">
                  <c:v>Maian M</c:v>
                </c:pt>
                <c:pt idx="1163">
                  <c:v>Maidei </c:v>
                </c:pt>
                <c:pt idx="1164">
                  <c:v>MaidoPl</c:v>
                </c:pt>
                <c:pt idx="1165">
                  <c:v>Maidsr </c:v>
                </c:pt>
                <c:pt idx="1166">
                  <c:v>Maierr </c:v>
                </c:pt>
                <c:pt idx="1167">
                  <c:v>Mailsaf</c:v>
                </c:pt>
                <c:pt idx="1168">
                  <c:v>Maine J</c:v>
                </c:pt>
                <c:pt idx="1169">
                  <c:v>MaionMa</c:v>
                </c:pt>
                <c:pt idx="1170">
                  <c:v>MaionPa</c:v>
                </c:pt>
                <c:pt idx="1171">
                  <c:v>Maionra</c:v>
                </c:pt>
                <c:pt idx="1172">
                  <c:v>Maionus</c:v>
                </c:pt>
                <c:pt idx="1173">
                  <c:v>Mairer </c:v>
                </c:pt>
                <c:pt idx="1174">
                  <c:v>Maisehi</c:v>
                </c:pt>
                <c:pt idx="1175">
                  <c:v>MaisePa</c:v>
                </c:pt>
                <c:pt idx="1176">
                  <c:v>Maita R</c:v>
                </c:pt>
                <c:pt idx="1177">
                  <c:v>Maity W</c:v>
                </c:pt>
                <c:pt idx="1178">
                  <c:v>MaitySe</c:v>
                </c:pt>
                <c:pt idx="1179">
                  <c:v>Makeser</c:v>
                </c:pt>
                <c:pt idx="1180">
                  <c:v>Malah A</c:v>
                </c:pt>
                <c:pt idx="1181">
                  <c:v>Maletr </c:v>
                </c:pt>
                <c:pt idx="1182">
                  <c:v>Malex C</c:v>
                </c:pt>
                <c:pt idx="1183">
                  <c:v>Mallad </c:v>
                </c:pt>
                <c:pt idx="1184">
                  <c:v>Malmser</c:v>
                </c:pt>
                <c:pt idx="1185">
                  <c:v>Malmsri</c:v>
                </c:pt>
                <c:pt idx="1186">
                  <c:v>Malowr </c:v>
                </c:pt>
                <c:pt idx="1187">
                  <c:v>Malyxer</c:v>
                </c:pt>
                <c:pt idx="1188">
                  <c:v>MamalPr</c:v>
                </c:pt>
                <c:pt idx="1189">
                  <c:v>MamelKa</c:v>
                </c:pt>
                <c:pt idx="1190">
                  <c:v>Mames M</c:v>
                </c:pt>
                <c:pt idx="1191">
                  <c:v>Mameser</c:v>
                </c:pt>
                <c:pt idx="1192">
                  <c:v>Mamesi </c:v>
                </c:pt>
                <c:pt idx="1193">
                  <c:v>Mamespa</c:v>
                </c:pt>
                <c:pt idx="1194">
                  <c:v>ManceEl</c:v>
                </c:pt>
                <c:pt idx="1195">
                  <c:v>MAnceun</c:v>
                </c:pt>
                <c:pt idx="1196">
                  <c:v>Mancy R</c:v>
                </c:pt>
                <c:pt idx="1197">
                  <c:v>Mancya </c:v>
                </c:pt>
                <c:pt idx="1198">
                  <c:v>MancyEl</c:v>
                </c:pt>
                <c:pt idx="1199">
                  <c:v>Mancyes</c:v>
                </c:pt>
                <c:pt idx="1200">
                  <c:v>Mancyhi</c:v>
                </c:pt>
                <c:pt idx="1201">
                  <c:v>Mancyi </c:v>
                </c:pt>
                <c:pt idx="1202">
                  <c:v>MancyRe</c:v>
                </c:pt>
                <c:pt idx="1203">
                  <c:v>Mandsi </c:v>
                </c:pt>
                <c:pt idx="1204">
                  <c:v>Mangsr </c:v>
                </c:pt>
                <c:pt idx="1205">
                  <c:v>Manha M</c:v>
                </c:pt>
                <c:pt idx="1206">
                  <c:v>Mania G</c:v>
                </c:pt>
                <c:pt idx="1207">
                  <c:v>Mantsce</c:v>
                </c:pt>
                <c:pt idx="1208">
                  <c:v>Maodser</c:v>
                </c:pt>
                <c:pt idx="1209">
                  <c:v>Maoma P</c:v>
                </c:pt>
                <c:pt idx="1210">
                  <c:v>Maonsrn</c:v>
                </c:pt>
                <c:pt idx="1211">
                  <c:v>Maorai </c:v>
                </c:pt>
                <c:pt idx="1212">
                  <c:v>Maoseer</c:v>
                </c:pt>
                <c:pt idx="1213">
                  <c:v>Maourit</c:v>
                </c:pt>
                <c:pt idx="1214">
                  <c:v>Maows M</c:v>
                </c:pt>
                <c:pt idx="1215">
                  <c:v>Maowsve</c:v>
                </c:pt>
                <c:pt idx="1216">
                  <c:v>Mapleer</c:v>
                </c:pt>
                <c:pt idx="1217">
                  <c:v>Marnaer</c:v>
                </c:pt>
                <c:pt idx="1218">
                  <c:v>Marnara</c:v>
                </c:pt>
                <c:pt idx="1219">
                  <c:v>Marthur</c:v>
                </c:pt>
                <c:pt idx="1220">
                  <c:v>Mas 2 H</c:v>
                </c:pt>
                <c:pt idx="1221">
                  <c:v>MasicCl</c:v>
                </c:pt>
                <c:pt idx="1222">
                  <c:v>Masser </c:v>
                </c:pt>
                <c:pt idx="1223">
                  <c:v>Masta A</c:v>
                </c:pt>
                <c:pt idx="1224">
                  <c:v>Matlelp</c:v>
                </c:pt>
                <c:pt idx="1225">
                  <c:v>Matonr </c:v>
                </c:pt>
                <c:pt idx="1226">
                  <c:v>Matrai </c:v>
                </c:pt>
                <c:pt idx="1227">
                  <c:v>Mauil T</c:v>
                </c:pt>
                <c:pt idx="1228">
                  <c:v>MauilTr</c:v>
                </c:pt>
                <c:pt idx="1229">
                  <c:v>Mauner </c:v>
                </c:pt>
                <c:pt idx="1230">
                  <c:v>Maunt M</c:v>
                </c:pt>
                <c:pt idx="1231">
                  <c:v>MavanK </c:v>
                </c:pt>
                <c:pt idx="1232">
                  <c:v>Mavanru</c:v>
                </c:pt>
                <c:pt idx="1233">
                  <c:v>MavarSa</c:v>
                </c:pt>
                <c:pt idx="1234">
                  <c:v>Mavelr </c:v>
                </c:pt>
                <c:pt idx="1235">
                  <c:v>Mawerer</c:v>
                </c:pt>
                <c:pt idx="1236">
                  <c:v>May 2ge</c:v>
                </c:pt>
                <c:pt idx="1237">
                  <c:v>Mayne A</c:v>
                </c:pt>
                <c:pt idx="1238">
                  <c:v>Mazler </c:v>
                </c:pt>
                <c:pt idx="1239">
                  <c:v>Mazzo P</c:v>
                </c:pt>
                <c:pt idx="1240">
                  <c:v>MBaleRo</c:v>
                </c:pt>
                <c:pt idx="1241">
                  <c:v>MBireap</c:v>
                </c:pt>
                <c:pt idx="1242">
                  <c:v>MB-laan</c:v>
                </c:pt>
                <c:pt idx="1243">
                  <c:v>MBncele</c:v>
                </c:pt>
                <c:pt idx="1244">
                  <c:v>MBncyh </c:v>
                </c:pt>
                <c:pt idx="1245">
                  <c:v>MBodsen</c:v>
                </c:pt>
                <c:pt idx="1246">
                  <c:v>MBpleca</c:v>
                </c:pt>
                <c:pt idx="1247">
                  <c:v>MBrrySt</c:v>
                </c:pt>
                <c:pt idx="1248">
                  <c:v>MCnexva</c:v>
                </c:pt>
                <c:pt idx="1249">
                  <c:v>MCngeha</c:v>
                </c:pt>
                <c:pt idx="1250">
                  <c:v>MCrds S</c:v>
                </c:pt>
                <c:pt idx="1251">
                  <c:v>MCtleas</c:v>
                </c:pt>
                <c:pt idx="1252">
                  <c:v>MCvarar</c:v>
                </c:pt>
                <c:pt idx="1253">
                  <c:v>MDncyhi</c:v>
                </c:pt>
                <c:pt idx="1254">
                  <c:v>MDonta </c:v>
                </c:pt>
                <c:pt idx="1255">
                  <c:v>MDoseim</c:v>
                </c:pt>
                <c:pt idx="1256">
                  <c:v>Mebhaee</c:v>
                </c:pt>
                <c:pt idx="1257">
                  <c:v>Meentan</c:v>
                </c:pt>
                <c:pt idx="1258">
                  <c:v>Meines </c:v>
                </c:pt>
                <c:pt idx="1259">
                  <c:v>MenueNo</c:v>
                </c:pt>
                <c:pt idx="1260">
                  <c:v>Meowns </c:v>
                </c:pt>
                <c:pt idx="1261">
                  <c:v>Metrais</c:v>
                </c:pt>
                <c:pt idx="1262">
                  <c:v>MGave E</c:v>
                </c:pt>
                <c:pt idx="1263">
                  <c:v>MGBay T</c:v>
                </c:pt>
                <c:pt idx="1264">
                  <c:v>MGntsar</c:v>
                </c:pt>
                <c:pt idx="1265">
                  <c:v>MIalerd</c:v>
                </c:pt>
                <c:pt idx="1266">
                  <c:v>Miershi</c:v>
                </c:pt>
                <c:pt idx="1267">
                  <c:v>Miiewa </c:v>
                </c:pt>
                <c:pt idx="1268">
                  <c:v>Miitat </c:v>
                </c:pt>
                <c:pt idx="1269">
                  <c:v>Mileeou</c:v>
                </c:pt>
                <c:pt idx="1270">
                  <c:v>MIntare</c:v>
                </c:pt>
                <c:pt idx="1271">
                  <c:v>MItatHa</c:v>
                </c:pt>
                <c:pt idx="1272">
                  <c:v>Mithmn </c:v>
                </c:pt>
                <c:pt idx="1273">
                  <c:v>Miwel M</c:v>
                </c:pt>
                <c:pt idx="1274">
                  <c:v>MJarlPe</c:v>
                </c:pt>
                <c:pt idx="1275">
                  <c:v>MJeusyl</c:v>
                </c:pt>
                <c:pt idx="1276">
                  <c:v>MJilayl</c:v>
                </c:pt>
                <c:pt idx="1277">
                  <c:v>MJinala</c:v>
                </c:pt>
                <c:pt idx="1278">
                  <c:v>MJinele</c:v>
                </c:pt>
                <c:pt idx="1279">
                  <c:v>MJiyayl</c:v>
                </c:pt>
                <c:pt idx="1280">
                  <c:v>MJlese </c:v>
                </c:pt>
                <c:pt idx="1281">
                  <c:v>MJtroty</c:v>
                </c:pt>
                <c:pt idx="1282">
                  <c:v>MJtumty</c:v>
                </c:pt>
                <c:pt idx="1283">
                  <c:v>MKensi </c:v>
                </c:pt>
                <c:pt idx="1284">
                  <c:v>MKllei </c:v>
                </c:pt>
                <c:pt idx="1285">
                  <c:v>MMowsik</c:v>
                </c:pt>
                <c:pt idx="1286">
                  <c:v>MNikaas</c:v>
                </c:pt>
                <c:pt idx="1287">
                  <c:v>MNlam G</c:v>
                </c:pt>
                <c:pt idx="1288">
                  <c:v>MNnia E</c:v>
                </c:pt>
                <c:pt idx="1289">
                  <c:v>MNtha A</c:v>
                </c:pt>
                <c:pt idx="1290">
                  <c:v>MoaveEn</c:v>
                </c:pt>
                <c:pt idx="1291">
                  <c:v>Moity S</c:v>
                </c:pt>
                <c:pt idx="1292">
                  <c:v>Monorh </c:v>
                </c:pt>
                <c:pt idx="1293">
                  <c:v>Moquach</c:v>
                </c:pt>
                <c:pt idx="1294">
                  <c:v>Mosom B</c:v>
                </c:pt>
                <c:pt idx="1295">
                  <c:v>MRowsea</c:v>
                </c:pt>
                <c:pt idx="1296">
                  <c:v>MRsicla</c:v>
                </c:pt>
                <c:pt idx="1297">
                  <c:v>MRvar S</c:v>
                </c:pt>
                <c:pt idx="1298">
                  <c:v>MSadeed</c:v>
                </c:pt>
                <c:pt idx="1299">
                  <c:v>MSanaer</c:v>
                </c:pt>
                <c:pt idx="1300">
                  <c:v>MSingco</c:v>
                </c:pt>
                <c:pt idx="1301">
                  <c:v>MSopsw </c:v>
                </c:pt>
                <c:pt idx="1302">
                  <c:v>MSuntra</c:v>
                </c:pt>
                <c:pt idx="1303">
                  <c:v>MSureRR</c:v>
                </c:pt>
                <c:pt idx="1304">
                  <c:v>MSvelek</c:v>
                </c:pt>
                <c:pt idx="1305">
                  <c:v>Muiseek</c:v>
                </c:pt>
                <c:pt idx="1306">
                  <c:v>Muistry</c:v>
                </c:pt>
                <c:pt idx="1307">
                  <c:v>Muncy R</c:v>
                </c:pt>
                <c:pt idx="1308">
                  <c:v>Music C</c:v>
                </c:pt>
                <c:pt idx="1309">
                  <c:v>MVisear</c:v>
                </c:pt>
                <c:pt idx="1310">
                  <c:v>MVkleiw</c:v>
                </c:pt>
                <c:pt idx="1311">
                  <c:v>MVmesle</c:v>
                </c:pt>
                <c:pt idx="1312">
                  <c:v>MVnexde</c:v>
                </c:pt>
                <c:pt idx="1313">
                  <c:v>Myace P</c:v>
                </c:pt>
                <c:pt idx="1314">
                  <c:v>MyeurGr</c:v>
                </c:pt>
                <c:pt idx="1315">
                  <c:v>Myhrie </c:v>
                </c:pt>
                <c:pt idx="1316">
                  <c:v>MyhtsHe</c:v>
                </c:pt>
                <c:pt idx="1317">
                  <c:v>MyigePr</c:v>
                </c:pt>
                <c:pt idx="1318">
                  <c:v>Myitece</c:v>
                </c:pt>
                <c:pt idx="1319">
                  <c:v>Mykyayi</c:v>
                </c:pt>
                <c:pt idx="1320">
                  <c:v>MYncysi</c:v>
                </c:pt>
                <c:pt idx="1321">
                  <c:v>Myple M</c:v>
                </c:pt>
                <c:pt idx="1322">
                  <c:v>N iewak</c:v>
                </c:pt>
                <c:pt idx="1323">
                  <c:v>Naandit</c:v>
                </c:pt>
                <c:pt idx="1324">
                  <c:v>Naashi </c:v>
                </c:pt>
                <c:pt idx="1325">
                  <c:v>Naasyak</c:v>
                </c:pt>
                <c:pt idx="1326">
                  <c:v>NaaveEn</c:v>
                </c:pt>
                <c:pt idx="1327">
                  <c:v>Naavehi</c:v>
                </c:pt>
                <c:pt idx="1328">
                  <c:v>NadelCi</c:v>
                </c:pt>
                <c:pt idx="1329">
                  <c:v>Nadhian</c:v>
                </c:pt>
                <c:pt idx="1330">
                  <c:v>NadriNe</c:v>
                </c:pt>
                <c:pt idx="1331">
                  <c:v>Nae 2El</c:v>
                </c:pt>
                <c:pt idx="1332">
                  <c:v>NaensGa</c:v>
                </c:pt>
                <c:pt idx="1333">
                  <c:v>Naenti </c:v>
                </c:pt>
                <c:pt idx="1334">
                  <c:v>Naepa D</c:v>
                </c:pt>
                <c:pt idx="1335">
                  <c:v>Naiewre</c:v>
                </c:pt>
                <c:pt idx="1336">
                  <c:v>Naireru</c:v>
                </c:pt>
                <c:pt idx="1337">
                  <c:v>Names H</c:v>
                </c:pt>
                <c:pt idx="1338">
                  <c:v>Nanorkr</c:v>
                </c:pt>
                <c:pt idx="1339">
                  <c:v>NantsGa</c:v>
                </c:pt>
                <c:pt idx="1340">
                  <c:v>Nanuena</c:v>
                </c:pt>
                <c:pt idx="1341">
                  <c:v>Naods W</c:v>
                </c:pt>
                <c:pt idx="1342">
                  <c:v>NaonySy</c:v>
                </c:pt>
                <c:pt idx="1343">
                  <c:v>Naory G</c:v>
                </c:pt>
                <c:pt idx="1344">
                  <c:v>Nastadr</c:v>
                </c:pt>
                <c:pt idx="1345">
                  <c:v>NatanNi</c:v>
                </c:pt>
                <c:pt idx="1346">
                  <c:v>Nathira</c:v>
                </c:pt>
                <c:pt idx="1347">
                  <c:v>Natic T</c:v>
                </c:pt>
                <c:pt idx="1348">
                  <c:v>NatisAt</c:v>
                </c:pt>
                <c:pt idx="1349">
                  <c:v>Nauha G</c:v>
                </c:pt>
                <c:pt idx="1350">
                  <c:v>NCarkna</c:v>
                </c:pt>
                <c:pt idx="1351">
                  <c:v>NCaveun</c:v>
                </c:pt>
                <c:pt idx="1352">
                  <c:v>NCdgerj</c:v>
                </c:pt>
                <c:pt idx="1353">
                  <c:v>NCenega</c:v>
                </c:pt>
                <c:pt idx="1354">
                  <c:v>NCensun</c:v>
                </c:pt>
                <c:pt idx="1355">
                  <c:v>NChtsun</c:v>
                </c:pt>
                <c:pt idx="1356">
                  <c:v>NCierar</c:v>
                </c:pt>
                <c:pt idx="1357">
                  <c:v>NCiteEl</c:v>
                </c:pt>
                <c:pt idx="1358">
                  <c:v>NCold G</c:v>
                </c:pt>
                <c:pt idx="1359">
                  <c:v>NCondia</c:v>
                </c:pt>
                <c:pt idx="1360">
                  <c:v>NCowsar</c:v>
                </c:pt>
                <c:pt idx="1361">
                  <c:v>NCs 2rj</c:v>
                </c:pt>
                <c:pt idx="1362">
                  <c:v>NDclenn</c:v>
                </c:pt>
                <c:pt idx="1363">
                  <c:v>NDfelip</c:v>
                </c:pt>
                <c:pt idx="1364">
                  <c:v>NDionas</c:v>
                </c:pt>
                <c:pt idx="1365">
                  <c:v>NDiteio</c:v>
                </c:pt>
                <c:pt idx="1366">
                  <c:v>NDivaOl</c:v>
                </c:pt>
                <c:pt idx="1367">
                  <c:v>NDncysi</c:v>
                </c:pt>
                <c:pt idx="1368">
                  <c:v>NDpalSe</c:v>
                </c:pt>
                <c:pt idx="1369">
                  <c:v>NDrelau</c:v>
                </c:pt>
                <c:pt idx="1370">
                  <c:v>Neagar </c:v>
                </c:pt>
                <c:pt idx="1371">
                  <c:v>NeendLe</c:v>
                </c:pt>
                <c:pt idx="1372">
                  <c:v>Neess P</c:v>
                </c:pt>
                <c:pt idx="1373">
                  <c:v>Neestna</c:v>
                </c:pt>
                <c:pt idx="1374">
                  <c:v>Nehalri</c:v>
                </c:pt>
                <c:pt idx="1375">
                  <c:v>Neise P</c:v>
                </c:pt>
                <c:pt idx="1376">
                  <c:v>Neisei </c:v>
                </c:pt>
                <c:pt idx="1377">
                  <c:v>Neite T</c:v>
                </c:pt>
                <c:pt idx="1378">
                  <c:v>NellsKo</c:v>
                </c:pt>
                <c:pt idx="1379">
                  <c:v>Nencei </c:v>
                </c:pt>
                <c:pt idx="1380">
                  <c:v>Nentsan</c:v>
                </c:pt>
                <c:pt idx="1381">
                  <c:v>Neony H</c:v>
                </c:pt>
                <c:pt idx="1382">
                  <c:v>NevenLi</c:v>
                </c:pt>
                <c:pt idx="1383">
                  <c:v>Niacesa</c:v>
                </c:pt>
                <c:pt idx="1384">
                  <c:v>NianaBr</c:v>
                </c:pt>
                <c:pt idx="1385">
                  <c:v>NianaKe</c:v>
                </c:pt>
                <c:pt idx="1386">
                  <c:v>Niara S</c:v>
                </c:pt>
                <c:pt idx="1387">
                  <c:v>Niareum</c:v>
                </c:pt>
                <c:pt idx="1388">
                  <c:v>NiarkHy</c:v>
                </c:pt>
                <c:pt idx="1389">
                  <c:v>Niarknt</c:v>
                </c:pt>
                <c:pt idx="1390">
                  <c:v>Niateki</c:v>
                </c:pt>
                <c:pt idx="1391">
                  <c:v>Niaveha</c:v>
                </c:pt>
                <c:pt idx="1392">
                  <c:v>Niborik</c:v>
                </c:pt>
                <c:pt idx="1393">
                  <c:v>NiCodCa</c:v>
                </c:pt>
                <c:pt idx="1394">
                  <c:v>Niers S</c:v>
                </c:pt>
                <c:pt idx="1395">
                  <c:v>Nihtsss</c:v>
                </c:pt>
                <c:pt idx="1396">
                  <c:v>Nihtsur</c:v>
                </c:pt>
                <c:pt idx="1397">
                  <c:v>Niidet </c:v>
                </c:pt>
                <c:pt idx="1398">
                  <c:v>Niiewem</c:v>
                </c:pt>
                <c:pt idx="1399">
                  <c:v>Niiewin</c:v>
                </c:pt>
                <c:pt idx="1400">
                  <c:v>Niiman </c:v>
                </c:pt>
                <c:pt idx="1401">
                  <c:v>Niimet </c:v>
                </c:pt>
                <c:pt idx="1402">
                  <c:v>Niine J</c:v>
                </c:pt>
                <c:pt idx="1403">
                  <c:v>Nileyap</c:v>
                </c:pt>
                <c:pt idx="1404">
                  <c:v>Nillsre</c:v>
                </c:pt>
                <c:pt idx="1405">
                  <c:v>Nimesch</c:v>
                </c:pt>
                <c:pt idx="1406">
                  <c:v>Nioutar</c:v>
                </c:pt>
                <c:pt idx="1407">
                  <c:v>Niowshi</c:v>
                </c:pt>
                <c:pt idx="1408">
                  <c:v>Nisisn </c:v>
                </c:pt>
                <c:pt idx="1409">
                  <c:v>Niway G</c:v>
                </c:pt>
                <c:pt idx="1410">
                  <c:v>NRncyrk</c:v>
                </c:pt>
                <c:pt idx="1411">
                  <c:v>NRniad </c:v>
                </c:pt>
                <c:pt idx="1412">
                  <c:v>NRnoral</c:v>
                </c:pt>
                <c:pt idx="1413">
                  <c:v>NRodsen</c:v>
                </c:pt>
                <c:pt idx="1414">
                  <c:v>NRosete</c:v>
                </c:pt>
                <c:pt idx="1415">
                  <c:v>NRowse </c:v>
                </c:pt>
                <c:pt idx="1416">
                  <c:v>NRtesnd</c:v>
                </c:pt>
                <c:pt idx="1417">
                  <c:v>NSezeBr</c:v>
                </c:pt>
                <c:pt idx="1418">
                  <c:v>NStusD </c:v>
                </c:pt>
                <c:pt idx="1419">
                  <c:v>NVanat </c:v>
                </c:pt>
                <c:pt idx="1420">
                  <c:v>NVaree </c:v>
                </c:pt>
                <c:pt idx="1421">
                  <c:v>NVdenic</c:v>
                </c:pt>
                <c:pt idx="1422">
                  <c:v>OadraCh</c:v>
                </c:pt>
                <c:pt idx="1423">
                  <c:v>Oaeze B</c:v>
                </c:pt>
                <c:pt idx="1424">
                  <c:v>Oaines </c:v>
                </c:pt>
                <c:pt idx="1425">
                  <c:v>Oca 2 V</c:v>
                </c:pt>
                <c:pt idx="1426">
                  <c:v>Ocavees</c:v>
                </c:pt>
                <c:pt idx="1427">
                  <c:v>Oce 1nd</c:v>
                </c:pt>
                <c:pt idx="1428">
                  <c:v>Ocock R</c:v>
                </c:pt>
                <c:pt idx="1429">
                  <c:v>Ocrda M</c:v>
                </c:pt>
                <c:pt idx="1430">
                  <c:v>Ocuil T</c:v>
                </c:pt>
                <c:pt idx="1431">
                  <c:v>OlarkLa</c:v>
                </c:pt>
                <c:pt idx="1432">
                  <c:v>Omaveai</c:v>
                </c:pt>
                <c:pt idx="1433">
                  <c:v>Omncy R</c:v>
                </c:pt>
                <c:pt idx="1434">
                  <c:v>Omter A</c:v>
                </c:pt>
                <c:pt idx="1435">
                  <c:v>Omy 2es</c:v>
                </c:pt>
                <c:pt idx="1436">
                  <c:v>Opamaan</c:v>
                </c:pt>
                <c:pt idx="1437">
                  <c:v>Oreldhi</c:v>
                </c:pt>
                <c:pt idx="1438">
                  <c:v>Orens G</c:v>
                </c:pt>
                <c:pt idx="1439">
                  <c:v>OriewLa</c:v>
                </c:pt>
                <c:pt idx="1440">
                  <c:v>OsrdsOr</c:v>
                </c:pt>
                <c:pt idx="1441">
                  <c:v>Owlotou</c:v>
                </c:pt>
                <c:pt idx="1442">
                  <c:v>Ozana U</c:v>
                </c:pt>
                <c:pt idx="1443">
                  <c:v>Ozdiaan</c:v>
                </c:pt>
                <c:pt idx="1444">
                  <c:v>Ozensve</c:v>
                </c:pt>
                <c:pt idx="1445">
                  <c:v>Oznuean</c:v>
                </c:pt>
                <c:pt idx="1446">
                  <c:v>Oznzaes</c:v>
                </c:pt>
                <c:pt idx="1447">
                  <c:v>Ozquaba</c:v>
                </c:pt>
                <c:pt idx="1448">
                  <c:v>Oztarol</c:v>
                </c:pt>
                <c:pt idx="1449">
                  <c:v>P num P</c:v>
                </c:pt>
                <c:pt idx="1450">
                  <c:v>Pa II E</c:v>
                </c:pt>
                <c:pt idx="1451">
                  <c:v>PaanaCh</c:v>
                </c:pt>
                <c:pt idx="1452">
                  <c:v>PaantPl</c:v>
                </c:pt>
                <c:pt idx="1453">
                  <c:v>Paarklu</c:v>
                </c:pt>
                <c:pt idx="1454">
                  <c:v>PadgeOa</c:v>
                </c:pt>
                <c:pt idx="1455">
                  <c:v>Pae 1ov</c:v>
                </c:pt>
                <c:pt idx="1456">
                  <c:v>Pae 2ov</c:v>
                </c:pt>
                <c:pt idx="1457">
                  <c:v>Paentta</c:v>
                </c:pt>
                <c:pt idx="1458">
                  <c:v>Paestol</c:v>
                </c:pt>
                <c:pt idx="1459">
                  <c:v>PaigeMa</c:v>
                </c:pt>
                <c:pt idx="1460">
                  <c:v>Paion P</c:v>
                </c:pt>
                <c:pt idx="1461">
                  <c:v>PaisePa</c:v>
                </c:pt>
                <c:pt idx="1462">
                  <c:v>Palanla</c:v>
                </c:pt>
                <c:pt idx="1463">
                  <c:v>Palleon</c:v>
                </c:pt>
                <c:pt idx="1464">
                  <c:v>Pamesy </c:v>
                </c:pt>
                <c:pt idx="1465">
                  <c:v>Pancy R</c:v>
                </c:pt>
                <c:pt idx="1466">
                  <c:v>PancyPr</c:v>
                </c:pt>
                <c:pt idx="1467">
                  <c:v>PancyRe</c:v>
                </c:pt>
                <c:pt idx="1468">
                  <c:v>Panorse</c:v>
                </c:pt>
                <c:pt idx="1469">
                  <c:v>PantsAp</c:v>
                </c:pt>
                <c:pt idx="1470">
                  <c:v>Pantsce</c:v>
                </c:pt>
                <c:pt idx="1471">
                  <c:v>Pantym </c:v>
                </c:pt>
                <c:pt idx="1472">
                  <c:v>Pao 2Sm</c:v>
                </c:pt>
                <c:pt idx="1473">
                  <c:v>Pao 3ow</c:v>
                </c:pt>
                <c:pt idx="1474">
                  <c:v>Paoliy </c:v>
                </c:pt>
                <c:pt idx="1475">
                  <c:v>PaontWa</c:v>
                </c:pt>
                <c:pt idx="1476">
                  <c:v>Paony H</c:v>
                </c:pt>
                <c:pt idx="1477">
                  <c:v>PaownNe</c:v>
                </c:pt>
                <c:pt idx="1478">
                  <c:v>Papusa </c:v>
                </c:pt>
                <c:pt idx="1479">
                  <c:v>Pardsri</c:v>
                </c:pt>
                <c:pt idx="1480">
                  <c:v>Pardst </c:v>
                </c:pt>
                <c:pt idx="1481">
                  <c:v>Pathira</c:v>
                </c:pt>
                <c:pt idx="1482">
                  <c:v>Patri M</c:v>
                </c:pt>
                <c:pt idx="1483">
                  <c:v>Patust </c:v>
                </c:pt>
                <c:pt idx="1484">
                  <c:v>Paurt C</c:v>
                </c:pt>
                <c:pt idx="1485">
                  <c:v>PavanSa</c:v>
                </c:pt>
                <c:pt idx="1486">
                  <c:v>PavesGr</c:v>
                </c:pt>
                <c:pt idx="1487">
                  <c:v>Peace P</c:v>
                </c:pt>
                <c:pt idx="1488">
                  <c:v>PeBayle</c:v>
                </c:pt>
                <c:pt idx="1489">
                  <c:v>Peentn </c:v>
                </c:pt>
                <c:pt idx="1490">
                  <c:v>Pehtsa </c:v>
                </c:pt>
                <c:pt idx="1491">
                  <c:v>Peide L</c:v>
                </c:pt>
                <c:pt idx="1492">
                  <c:v>Peles P</c:v>
                </c:pt>
                <c:pt idx="1493">
                  <c:v>Pelle P</c:v>
                </c:pt>
                <c:pt idx="1494">
                  <c:v>PentyVB</c:v>
                </c:pt>
                <c:pt idx="1495">
                  <c:v>Peora P</c:v>
                </c:pt>
                <c:pt idx="1496">
                  <c:v>Pethaai</c:v>
                </c:pt>
                <c:pt idx="1497">
                  <c:v>Phaku K</c:v>
                </c:pt>
                <c:pt idx="1498">
                  <c:v>Phens G</c:v>
                </c:pt>
                <c:pt idx="1499">
                  <c:v>PhestOn</c:v>
                </c:pt>
                <c:pt idx="1500">
                  <c:v>Phhidx </c:v>
                </c:pt>
                <c:pt idx="1501">
                  <c:v>Piityra</c:v>
                </c:pt>
                <c:pt idx="1502">
                  <c:v>PindsWo</c:v>
                </c:pt>
                <c:pt idx="1503">
                  <c:v>PintsAp</c:v>
                </c:pt>
                <c:pt idx="1504">
                  <c:v>PisomSu</c:v>
                </c:pt>
                <c:pt idx="1505">
                  <c:v>PlhtsHe</c:v>
                </c:pt>
                <c:pt idx="1506">
                  <c:v>Plowsri</c:v>
                </c:pt>
                <c:pt idx="1507">
                  <c:v>PNncysi</c:v>
                </c:pt>
                <c:pt idx="1508">
                  <c:v>PoetyHo</c:v>
                </c:pt>
                <c:pt idx="1509">
                  <c:v>Pontspa</c:v>
                </c:pt>
                <c:pt idx="1510">
                  <c:v>Prageta</c:v>
                </c:pt>
                <c:pt idx="1511">
                  <c:v>PraleSi</c:v>
                </c:pt>
                <c:pt idx="1512">
                  <c:v>Pralmat</c:v>
                </c:pt>
                <c:pt idx="1513">
                  <c:v>Prana S</c:v>
                </c:pt>
                <c:pt idx="1514">
                  <c:v>Pranai </c:v>
                </c:pt>
                <c:pt idx="1515">
                  <c:v>Prandm </c:v>
                </c:pt>
                <c:pt idx="1516">
                  <c:v>Pranthi</c:v>
                </c:pt>
                <c:pt idx="1517">
                  <c:v>Prarat </c:v>
                </c:pt>
                <c:pt idx="1518">
                  <c:v>Prard B</c:v>
                </c:pt>
                <c:pt idx="1519">
                  <c:v>PrarePa</c:v>
                </c:pt>
                <c:pt idx="1520">
                  <c:v>Prareth</c:v>
                </c:pt>
                <c:pt idx="1521">
                  <c:v>Prarkhi</c:v>
                </c:pt>
                <c:pt idx="1522">
                  <c:v>Prarkll</c:v>
                </c:pt>
                <c:pt idx="1523">
                  <c:v>Prarkun</c:v>
                </c:pt>
                <c:pt idx="1524">
                  <c:v>Prasa W</c:v>
                </c:pt>
                <c:pt idx="1525">
                  <c:v>Prave E</c:v>
                </c:pt>
                <c:pt idx="1526">
                  <c:v>PrawnRa</c:v>
                </c:pt>
                <c:pt idx="1527">
                  <c:v>PrBayGa</c:v>
                </c:pt>
                <c:pt idx="1528">
                  <c:v>Prcan P</c:v>
                </c:pt>
                <c:pt idx="1529">
                  <c:v>Prcesvy</c:v>
                </c:pt>
                <c:pt idx="1530">
                  <c:v>Prclee </c:v>
                </c:pt>
                <c:pt idx="1531">
                  <c:v>Prdenth</c:v>
                </c:pt>
                <c:pt idx="1532">
                  <c:v>PrdgeLa</c:v>
                </c:pt>
                <c:pt idx="1533">
                  <c:v>PrdgeSo</c:v>
                </c:pt>
                <c:pt idx="1534">
                  <c:v>Prdhue </c:v>
                </c:pt>
                <c:pt idx="1535">
                  <c:v>Prdomt </c:v>
                </c:pt>
                <c:pt idx="1536">
                  <c:v>Prdowth</c:v>
                </c:pt>
                <c:pt idx="1537">
                  <c:v>Pre 1ri</c:v>
                </c:pt>
                <c:pt idx="1538">
                  <c:v>Preaunt</c:v>
                </c:pt>
                <c:pt idx="1539">
                  <c:v>Prensin</c:v>
                </c:pt>
                <c:pt idx="1540">
                  <c:v>PrensKe</c:v>
                </c:pt>
                <c:pt idx="1541">
                  <c:v>Prensya</c:v>
                </c:pt>
                <c:pt idx="1542">
                  <c:v>Prentra</c:v>
                </c:pt>
                <c:pt idx="1543">
                  <c:v>Prenty </c:v>
                </c:pt>
                <c:pt idx="1544">
                  <c:v>Prersis</c:v>
                </c:pt>
                <c:pt idx="1545">
                  <c:v>PrestSe</c:v>
                </c:pt>
                <c:pt idx="1546">
                  <c:v>Prhar G</c:v>
                </c:pt>
                <c:pt idx="1547">
                  <c:v>Prhna S</c:v>
                </c:pt>
                <c:pt idx="1548">
                  <c:v>Prhtsok</c:v>
                </c:pt>
                <c:pt idx="1549">
                  <c:v>Prhtsua</c:v>
                </c:pt>
                <c:pt idx="1550">
                  <c:v>PrhyaK </c:v>
                </c:pt>
                <c:pt idx="1551">
                  <c:v>Prian E</c:v>
                </c:pt>
                <c:pt idx="1552">
                  <c:v>Prianhi</c:v>
                </c:pt>
                <c:pt idx="1553">
                  <c:v>PrianM </c:v>
                </c:pt>
                <c:pt idx="1554">
                  <c:v>Pricae </c:v>
                </c:pt>
                <c:pt idx="1555">
                  <c:v>Pride S</c:v>
                </c:pt>
                <c:pt idx="1556">
                  <c:v>Pridei </c:v>
                </c:pt>
                <c:pt idx="1557">
                  <c:v>Pridel </c:v>
                </c:pt>
                <c:pt idx="1558">
                  <c:v>Pridsi </c:v>
                </c:pt>
                <c:pt idx="1559">
                  <c:v>Priesla</c:v>
                </c:pt>
                <c:pt idx="1560">
                  <c:v>Priew P</c:v>
                </c:pt>
                <c:pt idx="1561">
                  <c:v>Priewhi</c:v>
                </c:pt>
                <c:pt idx="1562">
                  <c:v>Prigh L</c:v>
                </c:pt>
                <c:pt idx="1563">
                  <c:v>Prillot</c:v>
                </c:pt>
                <c:pt idx="1564">
                  <c:v>PrinePr</c:v>
                </c:pt>
                <c:pt idx="1565">
                  <c:v>Prineth</c:v>
                </c:pt>
                <c:pt idx="1566">
                  <c:v>Prionad</c:v>
                </c:pt>
                <c:pt idx="1567">
                  <c:v>Prionve</c:v>
                </c:pt>
                <c:pt idx="1568">
                  <c:v>PritaDo</c:v>
                </c:pt>
                <c:pt idx="1569">
                  <c:v>Pritehi</c:v>
                </c:pt>
                <c:pt idx="1570">
                  <c:v>Prityel</c:v>
                </c:pt>
                <c:pt idx="1571">
                  <c:v>PrityFa</c:v>
                </c:pt>
                <c:pt idx="1572">
                  <c:v>PrityTr</c:v>
                </c:pt>
                <c:pt idx="1573">
                  <c:v>PriumMi</c:v>
                </c:pt>
                <c:pt idx="1574">
                  <c:v>Prldsri</c:v>
                </c:pt>
                <c:pt idx="1575">
                  <c:v>Prldsum</c:v>
                </c:pt>
                <c:pt idx="1576">
                  <c:v>Prleaou</c:v>
                </c:pt>
                <c:pt idx="1577">
                  <c:v>PrliaRe</c:v>
                </c:pt>
                <c:pt idx="1578">
                  <c:v>Prlis A</c:v>
                </c:pt>
                <c:pt idx="1579">
                  <c:v>Prlla C</c:v>
                </c:pt>
                <c:pt idx="1580">
                  <c:v>Prllasw</c:v>
                </c:pt>
                <c:pt idx="1581">
                  <c:v>Prllsan</c:v>
                </c:pt>
                <c:pt idx="1582">
                  <c:v>Prlmsge</c:v>
                </c:pt>
                <c:pt idx="1583">
                  <c:v>Prmes H</c:v>
                </c:pt>
                <c:pt idx="1584">
                  <c:v>Prmesad</c:v>
                </c:pt>
                <c:pt idx="1585">
                  <c:v>Prmesi </c:v>
                </c:pt>
                <c:pt idx="1586">
                  <c:v>Prncy R</c:v>
                </c:pt>
                <c:pt idx="1587">
                  <c:v>Prncyay</c:v>
                </c:pt>
                <c:pt idx="1588">
                  <c:v>PrncyRe</c:v>
                </c:pt>
                <c:pt idx="1589">
                  <c:v>Prncyrn</c:v>
                </c:pt>
                <c:pt idx="1590">
                  <c:v>Prndsde</c:v>
                </c:pt>
                <c:pt idx="1591">
                  <c:v>Prngshi</c:v>
                </c:pt>
                <c:pt idx="1592">
                  <c:v>PrntaEn</c:v>
                </c:pt>
                <c:pt idx="1593">
                  <c:v>Prntsax</c:v>
                </c:pt>
                <c:pt idx="1594">
                  <c:v>Prntsrt</c:v>
                </c:pt>
                <c:pt idx="1595">
                  <c:v>PrOakSi</c:v>
                </c:pt>
                <c:pt idx="1596">
                  <c:v>Prodsm </c:v>
                </c:pt>
                <c:pt idx="1597">
                  <c:v>Prodsth</c:v>
                </c:pt>
                <c:pt idx="1598">
                  <c:v>ProdsWe</c:v>
                </c:pt>
                <c:pt idx="1599">
                  <c:v>Prone M</c:v>
                </c:pt>
                <c:pt idx="1600">
                  <c:v>Pronege</c:v>
                </c:pt>
                <c:pt idx="1601">
                  <c:v>PronsAs</c:v>
                </c:pt>
                <c:pt idx="1602">
                  <c:v>PronsEn</c:v>
                </c:pt>
                <c:pt idx="1603">
                  <c:v>Prony S</c:v>
                </c:pt>
                <c:pt idx="1604">
                  <c:v>Pronyt </c:v>
                </c:pt>
                <c:pt idx="1605">
                  <c:v>Prood G</c:v>
                </c:pt>
                <c:pt idx="1606">
                  <c:v>Prood P</c:v>
                </c:pt>
                <c:pt idx="1607">
                  <c:v>Proodt </c:v>
                </c:pt>
                <c:pt idx="1608">
                  <c:v>Prook M</c:v>
                </c:pt>
                <c:pt idx="1609">
                  <c:v>Prora F</c:v>
                </c:pt>
                <c:pt idx="1610">
                  <c:v>Prorath</c:v>
                </c:pt>
                <c:pt idx="1611">
                  <c:v>Prowser</c:v>
                </c:pt>
                <c:pt idx="1612">
                  <c:v>Prowshi</c:v>
                </c:pt>
                <c:pt idx="1613">
                  <c:v>Prowsi </c:v>
                </c:pt>
                <c:pt idx="1614">
                  <c:v>PrpiaSr</c:v>
                </c:pt>
                <c:pt idx="1615">
                  <c:v>PrrloMo</c:v>
                </c:pt>
                <c:pt idx="1616">
                  <c:v>Prrry M</c:v>
                </c:pt>
                <c:pt idx="1617">
                  <c:v>Prrtht </c:v>
                </c:pt>
                <c:pt idx="1618">
                  <c:v>PrrvaPl</c:v>
                </c:pt>
                <c:pt idx="1619">
                  <c:v>Prs 2hi</c:v>
                </c:pt>
                <c:pt idx="1620">
                  <c:v>Prsichi</c:v>
                </c:pt>
                <c:pt idx="1621">
                  <c:v>Prsisge</c:v>
                </c:pt>
                <c:pt idx="1622">
                  <c:v>Prsorhi</c:v>
                </c:pt>
                <c:pt idx="1623">
                  <c:v>PrstaLa</c:v>
                </c:pt>
                <c:pt idx="1624">
                  <c:v>PrstaTe</c:v>
                </c:pt>
                <c:pt idx="1625">
                  <c:v>Prsun S</c:v>
                </c:pt>
                <c:pt idx="1626">
                  <c:v>Prtanha</c:v>
                </c:pt>
                <c:pt idx="1627">
                  <c:v>Prtates</c:v>
                </c:pt>
                <c:pt idx="1628">
                  <c:v>Prthand</c:v>
                </c:pt>
                <c:pt idx="1629">
                  <c:v>Prtor N</c:v>
                </c:pt>
                <c:pt idx="1630">
                  <c:v>Prtusth</c:v>
                </c:pt>
                <c:pt idx="1631">
                  <c:v>Prurten</c:v>
                </c:pt>
                <c:pt idx="1632">
                  <c:v>Pruthg </c:v>
                </c:pt>
                <c:pt idx="1633">
                  <c:v>Prvanai</c:v>
                </c:pt>
                <c:pt idx="1634">
                  <c:v>Prvaska</c:v>
                </c:pt>
                <c:pt idx="1635">
                  <c:v>PrwarSa</c:v>
                </c:pt>
                <c:pt idx="1636">
                  <c:v>Prwer S</c:v>
                </c:pt>
                <c:pt idx="1637">
                  <c:v>Pry 2 R</c:v>
                </c:pt>
                <c:pt idx="1638">
                  <c:v>PSdenGa</c:v>
                </c:pt>
                <c:pt idx="1639">
                  <c:v>PSmalsh</c:v>
                </c:pt>
                <c:pt idx="1640">
                  <c:v>PSterAs</c:v>
                </c:pt>
                <c:pt idx="1641">
                  <c:v>Pu270a </c:v>
                </c:pt>
                <c:pt idx="1642">
                  <c:v>Puachal</c:v>
                </c:pt>
                <c:pt idx="1643">
                  <c:v>PualeSk</c:v>
                </c:pt>
                <c:pt idx="1644">
                  <c:v>Puallhi</c:v>
                </c:pt>
                <c:pt idx="1645">
                  <c:v>PuamaPa</c:v>
                </c:pt>
                <c:pt idx="1646">
                  <c:v>PuandHi</c:v>
                </c:pt>
                <c:pt idx="1647">
                  <c:v>Puarent</c:v>
                </c:pt>
                <c:pt idx="1648">
                  <c:v>Puarero</c:v>
                </c:pt>
                <c:pt idx="1649">
                  <c:v>Puceswn</c:v>
                </c:pt>
                <c:pt idx="1650">
                  <c:v>Pudgear</c:v>
                </c:pt>
                <c:pt idx="1651">
                  <c:v>PuendWe</c:v>
                </c:pt>
                <c:pt idx="1652">
                  <c:v>Puens G</c:v>
                </c:pt>
                <c:pt idx="1653">
                  <c:v>Puentpa</c:v>
                </c:pt>
                <c:pt idx="1654">
                  <c:v>PueraRi</c:v>
                </c:pt>
                <c:pt idx="1655">
                  <c:v>Puestig</c:v>
                </c:pt>
                <c:pt idx="1656">
                  <c:v>Puestol</c:v>
                </c:pt>
                <c:pt idx="1657">
                  <c:v>PuhtsHe</c:v>
                </c:pt>
                <c:pt idx="1658">
                  <c:v>Puide P</c:v>
                </c:pt>
                <c:pt idx="1659">
                  <c:v>PuilaMi</c:v>
                </c:pt>
                <c:pt idx="1660">
                  <c:v>PuineSu</c:v>
                </c:pt>
                <c:pt idx="1661">
                  <c:v>Puitea </c:v>
                </c:pt>
                <c:pt idx="1662">
                  <c:v>PulokPu</c:v>
                </c:pt>
                <c:pt idx="1663">
                  <c:v>Pumesim</c:v>
                </c:pt>
                <c:pt idx="1664">
                  <c:v>Puncyya</c:v>
                </c:pt>
                <c:pt idx="1665">
                  <c:v>Puodse </c:v>
                </c:pt>
                <c:pt idx="1666">
                  <c:v>Puodsm </c:v>
                </c:pt>
                <c:pt idx="1667">
                  <c:v>PuonsSe</c:v>
                </c:pt>
                <c:pt idx="1668">
                  <c:v>PuontBe</c:v>
                </c:pt>
                <c:pt idx="1669">
                  <c:v>PuontFa</c:v>
                </c:pt>
                <c:pt idx="1670">
                  <c:v>PuoodSk</c:v>
                </c:pt>
                <c:pt idx="1671">
                  <c:v>Puops R</c:v>
                </c:pt>
                <c:pt idx="1672">
                  <c:v>Puownm </c:v>
                </c:pt>
                <c:pt idx="1673">
                  <c:v>Putere </c:v>
                </c:pt>
                <c:pt idx="1674">
                  <c:v>Putus L</c:v>
                </c:pt>
                <c:pt idx="1675">
                  <c:v>Puveshe</c:v>
                </c:pt>
                <c:pt idx="1676">
                  <c:v>Puwerun</c:v>
                </c:pt>
                <c:pt idx="1677">
                  <c:v>PuziaVe</c:v>
                </c:pt>
                <c:pt idx="1678">
                  <c:v>Pyikad </c:v>
                </c:pt>
                <c:pt idx="1679">
                  <c:v>PyonsCa</c:v>
                </c:pt>
                <c:pt idx="1680">
                  <c:v>Pyvenas</c:v>
                </c:pt>
                <c:pt idx="1681">
                  <c:v>R ra  R</c:v>
                </c:pt>
                <c:pt idx="1682">
                  <c:v>Raaden </c:v>
                </c:pt>
                <c:pt idx="1683">
                  <c:v>Raard B</c:v>
                </c:pt>
                <c:pt idx="1684">
                  <c:v>Raave E</c:v>
                </c:pt>
                <c:pt idx="1685">
                  <c:v>Rabow R</c:v>
                </c:pt>
                <c:pt idx="1686">
                  <c:v>Radenta</c:v>
                </c:pt>
                <c:pt idx="1687">
                  <c:v>Radhian</c:v>
                </c:pt>
                <c:pt idx="1688">
                  <c:v>Raellil</c:v>
                </c:pt>
                <c:pt idx="1689">
                  <c:v>Raenti </c:v>
                </c:pt>
                <c:pt idx="1690">
                  <c:v>Raesta </c:v>
                </c:pt>
                <c:pt idx="1691">
                  <c:v>Raeusiy</c:v>
                </c:pt>
                <c:pt idx="1692">
                  <c:v>Rahidhi</c:v>
                </c:pt>
                <c:pt idx="1693">
                  <c:v>RahtsHe</c:v>
                </c:pt>
                <c:pt idx="1694">
                  <c:v>Raide P</c:v>
                </c:pt>
                <c:pt idx="1695">
                  <c:v>RaiewLa</c:v>
                </c:pt>
                <c:pt idx="1696">
                  <c:v>RailsDa</c:v>
                </c:pt>
                <c:pt idx="1697">
                  <c:v>Rainet </c:v>
                </c:pt>
                <c:pt idx="1698">
                  <c:v>Raisys </c:v>
                </c:pt>
                <c:pt idx="1699">
                  <c:v>Raiyai </c:v>
                </c:pt>
                <c:pt idx="1700">
                  <c:v>Rakulai</c:v>
                </c:pt>
                <c:pt idx="1701">
                  <c:v>Rallaa </c:v>
                </c:pt>
                <c:pt idx="1702">
                  <c:v>Rallsdr</c:v>
                </c:pt>
                <c:pt idx="1703">
                  <c:v>Rallse </c:v>
                </c:pt>
                <c:pt idx="1704">
                  <c:v>Rancy R</c:v>
                </c:pt>
                <c:pt idx="1705">
                  <c:v>Ranor M</c:v>
                </c:pt>
                <c:pt idx="1706">
                  <c:v>Ranorar</c:v>
                </c:pt>
                <c:pt idx="1707">
                  <c:v>Ranuetz</c:v>
                </c:pt>
                <c:pt idx="1708">
                  <c:v>RaontWa</c:v>
                </c:pt>
                <c:pt idx="1709">
                  <c:v>Raony C</c:v>
                </c:pt>
                <c:pt idx="1710">
                  <c:v>Raood R</c:v>
                </c:pt>
                <c:pt idx="1711">
                  <c:v>RaosePr</c:v>
                </c:pt>
                <c:pt idx="1712">
                  <c:v>Raourpl</c:v>
                </c:pt>
                <c:pt idx="1713">
                  <c:v>Rarelt </c:v>
                </c:pt>
                <c:pt idx="1714">
                  <c:v>Rarthne</c:v>
                </c:pt>
                <c:pt idx="1715">
                  <c:v>Rasom B</c:v>
                </c:pt>
                <c:pt idx="1716">
                  <c:v>RatatHa</c:v>
                </c:pt>
                <c:pt idx="1717">
                  <c:v>Rathira</c:v>
                </c:pt>
                <c:pt idx="1718">
                  <c:v>Ratlet </c:v>
                </c:pt>
                <c:pt idx="1719">
                  <c:v>RatosAr</c:v>
                </c:pt>
                <c:pt idx="1720">
                  <c:v>RatraNa</c:v>
                </c:pt>
                <c:pt idx="1721">
                  <c:v>Rauil T</c:v>
                </c:pt>
                <c:pt idx="1722">
                  <c:v>Ravashw</c:v>
                </c:pt>
                <c:pt idx="1723">
                  <c:v>RBersll</c:v>
                </c:pt>
                <c:pt idx="1724">
                  <c:v>RBRWAyo</c:v>
                </c:pt>
                <c:pt idx="1725">
                  <c:v>Reciale</c:v>
                </c:pt>
                <c:pt idx="1726">
                  <c:v>Redarav</c:v>
                </c:pt>
                <c:pt idx="1727">
                  <c:v>Reeroce</c:v>
                </c:pt>
                <c:pt idx="1728">
                  <c:v>Rehtsna</c:v>
                </c:pt>
                <c:pt idx="1729">
                  <c:v>Reicace</c:v>
                </c:pt>
                <c:pt idx="1730">
                  <c:v>Reion M</c:v>
                </c:pt>
                <c:pt idx="1731">
                  <c:v>Reiteee</c:v>
                </c:pt>
                <c:pt idx="1732">
                  <c:v>Reitice</c:v>
                </c:pt>
                <c:pt idx="1733">
                  <c:v>Rencyed</c:v>
                </c:pt>
                <c:pt idx="1734">
                  <c:v>Rencyes</c:v>
                </c:pt>
                <c:pt idx="1735">
                  <c:v>Reodsnc</c:v>
                </c:pt>
                <c:pt idx="1736">
                  <c:v>Rerelve</c:v>
                </c:pt>
                <c:pt idx="1737">
                  <c:v>ReudePr</c:v>
                </c:pt>
                <c:pt idx="1738">
                  <c:v>Reunee </c:v>
                </c:pt>
                <c:pt idx="1739">
                  <c:v>Revane </c:v>
                </c:pt>
                <c:pt idx="1740">
                  <c:v>Reverve</c:v>
                </c:pt>
                <c:pt idx="1741">
                  <c:v>Rewelav</c:v>
                </c:pt>
                <c:pt idx="1742">
                  <c:v>Reyle L</c:v>
                </c:pt>
                <c:pt idx="1743">
                  <c:v>Riave E</c:v>
                </c:pt>
                <c:pt idx="1744">
                  <c:v>Rie 2 P</c:v>
                </c:pt>
                <c:pt idx="1745">
                  <c:v>Rie 2ri</c:v>
                </c:pt>
                <c:pt idx="1746">
                  <c:v>Riiew L</c:v>
                </c:pt>
                <c:pt idx="1747">
                  <c:v>Rilor C</c:v>
                </c:pt>
                <c:pt idx="1748">
                  <c:v>RInceeg</c:v>
                </c:pt>
                <c:pt idx="1749">
                  <c:v>Rintspa</c:v>
                </c:pt>
                <c:pt idx="1750">
                  <c:v>Riodsri</c:v>
                </c:pt>
                <c:pt idx="1751">
                  <c:v>Riousd </c:v>
                </c:pt>
                <c:pt idx="1752">
                  <c:v>RKhipwn</c:v>
                </c:pt>
                <c:pt idx="1753">
                  <c:v>RKncyha</c:v>
                </c:pt>
                <c:pt idx="1754">
                  <c:v>RKntsrt</c:v>
                </c:pt>
                <c:pt idx="1755">
                  <c:v>RMaanSa</c:v>
                </c:pt>
                <c:pt idx="1756">
                  <c:v>RMcesa </c:v>
                </c:pt>
                <c:pt idx="1757">
                  <c:v>RMerslu</c:v>
                </c:pt>
                <c:pt idx="1758">
                  <c:v>RMncy R</c:v>
                </c:pt>
                <c:pt idx="1759">
                  <c:v>RMudeat</c:v>
                </c:pt>
                <c:pt idx="1760">
                  <c:v>RNvasth</c:v>
                </c:pt>
                <c:pt idx="1761">
                  <c:v>Roa 2ha</c:v>
                </c:pt>
                <c:pt idx="1762">
                  <c:v>Roale D</c:v>
                </c:pt>
                <c:pt idx="1763">
                  <c:v>Roareta</c:v>
                </c:pt>
                <c:pt idx="1764">
                  <c:v>Roarkan</c:v>
                </c:pt>
                <c:pt idx="1765">
                  <c:v>Rocid P</c:v>
                </c:pt>
                <c:pt idx="1766">
                  <c:v>RodenGa</c:v>
                </c:pt>
                <c:pt idx="1767">
                  <c:v>Roeekbl</c:v>
                </c:pt>
                <c:pt idx="1768">
                  <c:v>RohtsHe</c:v>
                </c:pt>
                <c:pt idx="1769">
                  <c:v>Roima A</c:v>
                </c:pt>
                <c:pt idx="1770">
                  <c:v>Roiti A</c:v>
                </c:pt>
                <c:pt idx="1771">
                  <c:v>Ronty C</c:v>
                </c:pt>
                <c:pt idx="1772">
                  <c:v>RookaJh</c:v>
                </c:pt>
                <c:pt idx="1773">
                  <c:v>Rooodre</c:v>
                </c:pt>
                <c:pt idx="1774">
                  <c:v>RortsCo</c:v>
                </c:pt>
                <c:pt idx="1775">
                  <c:v>Rosha I</c:v>
                </c:pt>
                <c:pt idx="1776">
                  <c:v>RotatHa</c:v>
                </c:pt>
                <c:pt idx="1777">
                  <c:v>RothaVa</c:v>
                </c:pt>
                <c:pt idx="1778">
                  <c:v>RRersow</c:v>
                </c:pt>
                <c:pt idx="1779">
                  <c:v>RRnumn </c:v>
                </c:pt>
                <c:pt idx="1780">
                  <c:v>RSntsAp</c:v>
                </c:pt>
                <c:pt idx="1781">
                  <c:v>RSntsja</c:v>
                </c:pt>
                <c:pt idx="1782">
                  <c:v>S mesci</c:v>
                </c:pt>
                <c:pt idx="1783">
                  <c:v>S onsMa</c:v>
                </c:pt>
                <c:pt idx="1784">
                  <c:v>S2ionrn</c:v>
                </c:pt>
                <c:pt idx="1785">
                  <c:v>S2kaaan</c:v>
                </c:pt>
                <c:pt idx="1786">
                  <c:v>S2oveat</c:v>
                </c:pt>
                <c:pt idx="1787">
                  <c:v>Saa 2Ai</c:v>
                </c:pt>
                <c:pt idx="1788">
                  <c:v>Saace P</c:v>
                </c:pt>
                <c:pt idx="1789">
                  <c:v>Saacela</c:v>
                </c:pt>
                <c:pt idx="1790">
                  <c:v>Saacesa</c:v>
                </c:pt>
                <c:pt idx="1791">
                  <c:v>Saacy A</c:v>
                </c:pt>
                <c:pt idx="1792">
                  <c:v>Saade E</c:v>
                </c:pt>
                <c:pt idx="1793">
                  <c:v>Saage V</c:v>
                </c:pt>
                <c:pt idx="1794">
                  <c:v>Saageat</c:v>
                </c:pt>
                <c:pt idx="1795">
                  <c:v>SaageWi</c:v>
                </c:pt>
                <c:pt idx="1796">
                  <c:v>Saahaat</c:v>
                </c:pt>
                <c:pt idx="1797">
                  <c:v>Saaintv</c:v>
                </c:pt>
                <c:pt idx="1798">
                  <c:v>Saaksa </c:v>
                </c:pt>
                <c:pt idx="1799">
                  <c:v>Saalpas</c:v>
                </c:pt>
                <c:pt idx="1800">
                  <c:v>Saandtt</c:v>
                </c:pt>
                <c:pt idx="1801">
                  <c:v>Saandvi</c:v>
                </c:pt>
                <c:pt idx="1802">
                  <c:v>Saarea </c:v>
                </c:pt>
                <c:pt idx="1803">
                  <c:v>SaareNo</c:v>
                </c:pt>
                <c:pt idx="1804">
                  <c:v>Saarep </c:v>
                </c:pt>
                <c:pt idx="1805">
                  <c:v>Saark H</c:v>
                </c:pt>
                <c:pt idx="1806">
                  <c:v>Saarlth</c:v>
                </c:pt>
                <c:pt idx="1807">
                  <c:v>Saata S</c:v>
                </c:pt>
                <c:pt idx="1808">
                  <c:v>Saave R</c:v>
                </c:pt>
                <c:pt idx="1809">
                  <c:v>Saavean</c:v>
                </c:pt>
                <c:pt idx="1810">
                  <c:v>Saavear</c:v>
                </c:pt>
                <c:pt idx="1811">
                  <c:v>Saaveas</c:v>
                </c:pt>
                <c:pt idx="1812">
                  <c:v>Saaveir</c:v>
                </c:pt>
                <c:pt idx="1813">
                  <c:v>Saavem </c:v>
                </c:pt>
                <c:pt idx="1814">
                  <c:v>Saavena</c:v>
                </c:pt>
                <c:pt idx="1815">
                  <c:v>Saavenc</c:v>
                </c:pt>
                <c:pt idx="1816">
                  <c:v>Sabixtt</c:v>
                </c:pt>
                <c:pt idx="1817">
                  <c:v>Saciatt</c:v>
                </c:pt>
                <c:pt idx="1818">
                  <c:v>Saconp </c:v>
                </c:pt>
                <c:pt idx="1819">
                  <c:v>Sadhii </c:v>
                </c:pt>
                <c:pt idx="1820">
                  <c:v>Saeina </c:v>
                </c:pt>
                <c:pt idx="1821">
                  <c:v>SaeneSe</c:v>
                </c:pt>
                <c:pt idx="1822">
                  <c:v>Saenett</c:v>
                </c:pt>
                <c:pt idx="1823">
                  <c:v>Saensar</c:v>
                </c:pt>
                <c:pt idx="1824">
                  <c:v>Saent A</c:v>
                </c:pt>
                <c:pt idx="1825">
                  <c:v>Saent G</c:v>
                </c:pt>
                <c:pt idx="1826">
                  <c:v>Saenti </c:v>
                </c:pt>
                <c:pt idx="1827">
                  <c:v>Saentpa</c:v>
                </c:pt>
                <c:pt idx="1828">
                  <c:v>Saentva</c:v>
                </c:pt>
                <c:pt idx="1829">
                  <c:v>Saeraep</c:v>
                </c:pt>
                <c:pt idx="1830">
                  <c:v>Saersel</c:v>
                </c:pt>
                <c:pt idx="1831">
                  <c:v>Saestde</c:v>
                </c:pt>
                <c:pt idx="1832">
                  <c:v>Saesttt</c:v>
                </c:pt>
                <c:pt idx="1833">
                  <c:v>Saeur G</c:v>
                </c:pt>
                <c:pt idx="1834">
                  <c:v>Sagalhi</c:v>
                </c:pt>
                <c:pt idx="1835">
                  <c:v>SagasSa</c:v>
                </c:pt>
                <c:pt idx="1836">
                  <c:v>Sagnage</c:v>
                </c:pt>
                <c:pt idx="1837">
                  <c:v>Sahanra</c:v>
                </c:pt>
                <c:pt idx="1838">
                  <c:v>Sahidri</c:v>
                </c:pt>
                <c:pt idx="1839">
                  <c:v>Sahtsi </c:v>
                </c:pt>
                <c:pt idx="1840">
                  <c:v>Sahtsva</c:v>
                </c:pt>
                <c:pt idx="1841">
                  <c:v>SaideHi</c:v>
                </c:pt>
                <c:pt idx="1842">
                  <c:v>Saiewas</c:v>
                </c:pt>
                <c:pt idx="1843">
                  <c:v>SaignSo</c:v>
                </c:pt>
                <c:pt idx="1844">
                  <c:v>Sainei </c:v>
                </c:pt>
                <c:pt idx="1845">
                  <c:v>Saineiv</c:v>
                </c:pt>
                <c:pt idx="1846">
                  <c:v>Saionl </c:v>
                </c:pt>
                <c:pt idx="1847">
                  <c:v>Saire S</c:v>
                </c:pt>
                <c:pt idx="1848">
                  <c:v>SaireSa</c:v>
                </c:pt>
                <c:pt idx="1849">
                  <c:v>Saisei </c:v>
                </c:pt>
                <c:pt idx="1850">
                  <c:v>Saisena</c:v>
                </c:pt>
                <c:pt idx="1851">
                  <c:v>SaisePa</c:v>
                </c:pt>
                <c:pt idx="1852">
                  <c:v>Saite G</c:v>
                </c:pt>
                <c:pt idx="1853">
                  <c:v>Saitya </c:v>
                </c:pt>
                <c:pt idx="1854">
                  <c:v>Saityat</c:v>
                </c:pt>
                <c:pt idx="1855">
                  <c:v>Saive L</c:v>
                </c:pt>
                <c:pt idx="1856">
                  <c:v>Salesni</c:v>
                </c:pt>
                <c:pt idx="1857">
                  <c:v>Salisal</c:v>
                </c:pt>
                <c:pt idx="1858">
                  <c:v>Salle F</c:v>
                </c:pt>
                <c:pt idx="1859">
                  <c:v>Salms G</c:v>
                </c:pt>
                <c:pt idx="1860">
                  <c:v>Samesan</c:v>
                </c:pt>
                <c:pt idx="1861">
                  <c:v>SamesHo</c:v>
                </c:pt>
                <c:pt idx="1862">
                  <c:v>Samittv</c:v>
                </c:pt>
                <c:pt idx="1863">
                  <c:v>SaMTBai</c:v>
                </c:pt>
                <c:pt idx="1864">
                  <c:v>Samukja</c:v>
                </c:pt>
                <c:pt idx="1865">
                  <c:v>Sancei </c:v>
                </c:pt>
                <c:pt idx="1866">
                  <c:v>Sancy L</c:v>
                </c:pt>
                <c:pt idx="1867">
                  <c:v>Sancy R</c:v>
                </c:pt>
                <c:pt idx="1868">
                  <c:v>Sancya </c:v>
                </c:pt>
                <c:pt idx="1869">
                  <c:v>Sancybr</c:v>
                </c:pt>
                <c:pt idx="1870">
                  <c:v>Sancyi </c:v>
                </c:pt>
                <c:pt idx="1871">
                  <c:v>Sancyra</c:v>
                </c:pt>
                <c:pt idx="1872">
                  <c:v>SancyRe</c:v>
                </c:pt>
                <c:pt idx="1873">
                  <c:v>Sanetra</c:v>
                </c:pt>
                <c:pt idx="1874">
                  <c:v>Saniai </c:v>
                </c:pt>
                <c:pt idx="1875">
                  <c:v>Sanne E</c:v>
                </c:pt>
                <c:pt idx="1876">
                  <c:v>Sanorpa</c:v>
                </c:pt>
                <c:pt idx="1877">
                  <c:v>Sanstya</c:v>
                </c:pt>
                <c:pt idx="1878">
                  <c:v>Sants A</c:v>
                </c:pt>
                <c:pt idx="1879">
                  <c:v>SantsAp</c:v>
                </c:pt>
                <c:pt idx="1880">
                  <c:v>Santspa</c:v>
                </c:pt>
                <c:pt idx="1881">
                  <c:v>Santste</c:v>
                </c:pt>
                <c:pt idx="1882">
                  <c:v>Sanumn </c:v>
                </c:pt>
                <c:pt idx="1883">
                  <c:v>Sanzaat</c:v>
                </c:pt>
                <c:pt idx="1884">
                  <c:v>SaodsGr</c:v>
                </c:pt>
                <c:pt idx="1885">
                  <c:v>SaodySa</c:v>
                </c:pt>
                <c:pt idx="1886">
                  <c:v>Saoneil</c:v>
                </c:pt>
                <c:pt idx="1887">
                  <c:v>Saood S</c:v>
                </c:pt>
                <c:pt idx="1888">
                  <c:v>Saowsi </c:v>
                </c:pt>
                <c:pt idx="1889">
                  <c:v>Saowson</c:v>
                </c:pt>
                <c:pt idx="1890">
                  <c:v>Saowsou</c:v>
                </c:pt>
                <c:pt idx="1891">
                  <c:v>Saowsri</c:v>
                </c:pt>
                <c:pt idx="1892">
                  <c:v>Sapazta</c:v>
                </c:pt>
                <c:pt idx="1893">
                  <c:v>Sapus S</c:v>
                </c:pt>
                <c:pt idx="1894">
                  <c:v>SApusnu</c:v>
                </c:pt>
                <c:pt idx="1895">
                  <c:v>Sarch M</c:v>
                </c:pt>
                <c:pt idx="1896">
                  <c:v>Sariaat</c:v>
                </c:pt>
                <c:pt idx="1897">
                  <c:v>Sariana</c:v>
                </c:pt>
                <c:pt idx="1898">
                  <c:v>Sarlsm </c:v>
                </c:pt>
                <c:pt idx="1899">
                  <c:v>Sashaa </c:v>
                </c:pt>
                <c:pt idx="1900">
                  <c:v>Sasicha</c:v>
                </c:pt>
                <c:pt idx="1901">
                  <c:v>SaSkyBl</c:v>
                </c:pt>
                <c:pt idx="1902">
                  <c:v>Sasta S</c:v>
                </c:pt>
                <c:pt idx="1903">
                  <c:v>Sastaat</c:v>
                </c:pt>
                <c:pt idx="1904">
                  <c:v>SastyDy</c:v>
                </c:pt>
                <c:pt idx="1905">
                  <c:v>Satanan</c:v>
                </c:pt>
                <c:pt idx="1906">
                  <c:v>SatatHa</c:v>
                </c:pt>
                <c:pt idx="1907">
                  <c:v>Satle C</c:v>
                </c:pt>
                <c:pt idx="1908">
                  <c:v>Satlea </c:v>
                </c:pt>
                <c:pt idx="1909">
                  <c:v>SatonLi</c:v>
                </c:pt>
                <c:pt idx="1910">
                  <c:v>SatraNa</c:v>
                </c:pt>
                <c:pt idx="1911">
                  <c:v>SavanBr</c:v>
                </c:pt>
                <c:pt idx="1912">
                  <c:v>Savar S</c:v>
                </c:pt>
                <c:pt idx="1913">
                  <c:v>Savarar</c:v>
                </c:pt>
                <c:pt idx="1914">
                  <c:v>Say 3 R</c:v>
                </c:pt>
                <c:pt idx="1915">
                  <c:v>SBiewid</c:v>
                </c:pt>
                <c:pt idx="1916">
                  <c:v>SBoneuc</c:v>
                </c:pt>
                <c:pt idx="1917">
                  <c:v>Scenth </c:v>
                </c:pt>
                <c:pt idx="1918">
                  <c:v>Scsta V</c:v>
                </c:pt>
                <c:pt idx="1919">
                  <c:v>Seamaha</c:v>
                </c:pt>
                <c:pt idx="1920">
                  <c:v>Seardac</c:v>
                </c:pt>
                <c:pt idx="1921">
                  <c:v>SearkHy</c:v>
                </c:pt>
                <c:pt idx="1922">
                  <c:v>Seasare</c:v>
                </c:pt>
                <c:pt idx="1923">
                  <c:v>Seityen</c:v>
                </c:pt>
                <c:pt idx="1924">
                  <c:v>Sencys </c:v>
                </c:pt>
                <c:pt idx="1925">
                  <c:v>SGandea</c:v>
                </c:pt>
                <c:pt idx="1926">
                  <c:v>SGiewrk</c:v>
                </c:pt>
                <c:pt idx="1927">
                  <c:v>SGllaav</c:v>
                </c:pt>
                <c:pt idx="1928">
                  <c:v>SGncy R</c:v>
                </c:pt>
                <c:pt idx="1929">
                  <c:v>Shaceop</c:v>
                </c:pt>
                <c:pt idx="1930">
                  <c:v>ShaleSp</c:v>
                </c:pt>
                <c:pt idx="1931">
                  <c:v>Shalkri</c:v>
                </c:pt>
                <c:pt idx="1932">
                  <c:v>Shamzm </c:v>
                </c:pt>
                <c:pt idx="1933">
                  <c:v>Shana S</c:v>
                </c:pt>
                <c:pt idx="1934">
                  <c:v>ShanaSp</c:v>
                </c:pt>
                <c:pt idx="1935">
                  <c:v>Shard T</c:v>
                </c:pt>
                <c:pt idx="1936">
                  <c:v>Sharlth</c:v>
                </c:pt>
                <c:pt idx="1937">
                  <c:v>Shateor</c:v>
                </c:pt>
                <c:pt idx="1938">
                  <c:v>Shbhi S</c:v>
                </c:pt>
                <c:pt idx="1939">
                  <c:v>Shdhia </c:v>
                </c:pt>
                <c:pt idx="1940">
                  <c:v>ShdhiSa</c:v>
                </c:pt>
                <c:pt idx="1941">
                  <c:v>She 2rk</c:v>
                </c:pt>
                <c:pt idx="1942">
                  <c:v>Shelash</c:v>
                </c:pt>
                <c:pt idx="1943">
                  <c:v>SheldGr</c:v>
                </c:pt>
                <c:pt idx="1944">
                  <c:v>Shenshi</c:v>
                </c:pt>
                <c:pt idx="1945">
                  <c:v>Shensit</c:v>
                </c:pt>
                <c:pt idx="1946">
                  <c:v>ShentAp</c:v>
                </c:pt>
                <c:pt idx="1947">
                  <c:v>Shentnd</c:v>
                </c:pt>
                <c:pt idx="1948">
                  <c:v>Shentpa</c:v>
                </c:pt>
                <c:pt idx="1949">
                  <c:v>Shers S</c:v>
                </c:pt>
                <c:pt idx="1950">
                  <c:v>Shestlo</c:v>
                </c:pt>
                <c:pt idx="1951">
                  <c:v>Shestth</c:v>
                </c:pt>
                <c:pt idx="1952">
                  <c:v>Shestut</c:v>
                </c:pt>
                <c:pt idx="1953">
                  <c:v>Sheurre</c:v>
                </c:pt>
                <c:pt idx="1954">
                  <c:v>Shhin S</c:v>
                </c:pt>
                <c:pt idx="1955">
                  <c:v>Shiaa S</c:v>
                </c:pt>
                <c:pt idx="1956">
                  <c:v>Shidei </c:v>
                </c:pt>
                <c:pt idx="1957">
                  <c:v>Shierhi</c:v>
                </c:pt>
                <c:pt idx="1958">
                  <c:v>Shiew T</c:v>
                </c:pt>
                <c:pt idx="1959">
                  <c:v>Shika A</c:v>
                </c:pt>
                <c:pt idx="1960">
                  <c:v>Shine S</c:v>
                </c:pt>
                <c:pt idx="1961">
                  <c:v>Shinei </c:v>
                </c:pt>
                <c:pt idx="1962">
                  <c:v>Shionya</c:v>
                </c:pt>
                <c:pt idx="1963">
                  <c:v>Shireru</c:v>
                </c:pt>
                <c:pt idx="1964">
                  <c:v>Shise P</c:v>
                </c:pt>
                <c:pt idx="1965">
                  <c:v>Shissut</c:v>
                </c:pt>
                <c:pt idx="1966">
                  <c:v>Shitt S</c:v>
                </c:pt>
                <c:pt idx="1967">
                  <c:v>Shiumi </c:v>
                </c:pt>
                <c:pt idx="1968">
                  <c:v>Shlashi</c:v>
                </c:pt>
                <c:pt idx="1969">
                  <c:v>Shmai D</c:v>
                </c:pt>
                <c:pt idx="1970">
                  <c:v>Shmes O</c:v>
                </c:pt>
                <c:pt idx="1971">
                  <c:v>Shmolti</c:v>
                </c:pt>
                <c:pt idx="1972">
                  <c:v>Shncy R</c:v>
                </c:pt>
                <c:pt idx="1973">
                  <c:v>Shncyes</c:v>
                </c:pt>
                <c:pt idx="1974">
                  <c:v>Shncyhi</c:v>
                </c:pt>
                <c:pt idx="1975">
                  <c:v>Shntie </c:v>
                </c:pt>
                <c:pt idx="1976">
                  <c:v>Shnto F</c:v>
                </c:pt>
                <c:pt idx="1977">
                  <c:v>Shntsad</c:v>
                </c:pt>
                <c:pt idx="1978">
                  <c:v>Shntsan</c:v>
                </c:pt>
                <c:pt idx="1979">
                  <c:v>ShnyeSy</c:v>
                </c:pt>
                <c:pt idx="1980">
                  <c:v>Shodsir</c:v>
                </c:pt>
                <c:pt idx="1981">
                  <c:v>Shodsth</c:v>
                </c:pt>
                <c:pt idx="1982">
                  <c:v>Sholaya</c:v>
                </c:pt>
                <c:pt idx="1983">
                  <c:v>Shont F</c:v>
                </c:pt>
                <c:pt idx="1984">
                  <c:v>Shony S</c:v>
                </c:pt>
                <c:pt idx="1985">
                  <c:v>ShourSp</c:v>
                </c:pt>
                <c:pt idx="1986">
                  <c:v>Shrds O</c:v>
                </c:pt>
                <c:pt idx="1987">
                  <c:v>ShshaSa</c:v>
                </c:pt>
                <c:pt idx="1988">
                  <c:v>Shsom B</c:v>
                </c:pt>
                <c:pt idx="1989">
                  <c:v>ShstaAl</c:v>
                </c:pt>
                <c:pt idx="1990">
                  <c:v>ShtalCr</c:v>
                </c:pt>
                <c:pt idx="1991">
                  <c:v>Shthi S</c:v>
                </c:pt>
                <c:pt idx="1992">
                  <c:v>ShtonDw</c:v>
                </c:pt>
                <c:pt idx="1993">
                  <c:v>Shusehi</c:v>
                </c:pt>
                <c:pt idx="1994">
                  <c:v>Shvarji</c:v>
                </c:pt>
                <c:pt idx="1995">
                  <c:v>Shxorm </c:v>
                </c:pt>
                <c:pt idx="1996">
                  <c:v>Shyalha</c:v>
                </c:pt>
                <c:pt idx="1997">
                  <c:v>ShyamSh</c:v>
                </c:pt>
                <c:pt idx="1998">
                  <c:v>Shyas S</c:v>
                </c:pt>
                <c:pt idx="1999">
                  <c:v>Siace P</c:v>
                </c:pt>
                <c:pt idx="2000">
                  <c:v>Siacen </c:v>
                </c:pt>
                <c:pt idx="2001">
                  <c:v>Siageal</c:v>
                </c:pt>
                <c:pt idx="2002">
                  <c:v>Siaraa </c:v>
                </c:pt>
                <c:pt idx="2003">
                  <c:v>Siayayo</c:v>
                </c:pt>
                <c:pt idx="2004">
                  <c:v>Sid 2ss</c:v>
                </c:pt>
                <c:pt idx="2005">
                  <c:v>Sidin J</c:v>
                </c:pt>
                <c:pt idx="2006">
                  <c:v>Sie 2is</c:v>
                </c:pt>
                <c:pt idx="2007">
                  <c:v>Siestr </c:v>
                </c:pt>
                <c:pt idx="2008">
                  <c:v>SihtsHe</c:v>
                </c:pt>
                <c:pt idx="2009">
                  <c:v>SiidsGa</c:v>
                </c:pt>
                <c:pt idx="2010">
                  <c:v>Siiewag</c:v>
                </c:pt>
                <c:pt idx="2011">
                  <c:v>Siilka </c:v>
                </c:pt>
                <c:pt idx="2012">
                  <c:v>SiineSu</c:v>
                </c:pt>
                <c:pt idx="2013">
                  <c:v>Siise R</c:v>
                </c:pt>
                <c:pt idx="2014">
                  <c:v>Siisega</c:v>
                </c:pt>
                <c:pt idx="2015">
                  <c:v>Siissi </c:v>
                </c:pt>
                <c:pt idx="2016">
                  <c:v>Siite E</c:v>
                </c:pt>
                <c:pt idx="2017">
                  <c:v>Sillaa </c:v>
                </c:pt>
                <c:pt idx="2018">
                  <c:v>Silusti</c:v>
                </c:pt>
                <c:pt idx="2019">
                  <c:v>Sinde G</c:v>
                </c:pt>
                <c:pt idx="2020">
                  <c:v>Sioma A</c:v>
                </c:pt>
                <c:pt idx="2021">
                  <c:v>Siourpl</c:v>
                </c:pt>
                <c:pt idx="2022">
                  <c:v>Siows M</c:v>
                </c:pt>
                <c:pt idx="2023">
                  <c:v>SirlsPe</c:v>
                </c:pt>
                <c:pt idx="2024">
                  <c:v>Sisice </c:v>
                </c:pt>
                <c:pt idx="2025">
                  <c:v>Sithand</c:v>
                </c:pt>
                <c:pt idx="2026">
                  <c:v>Siuntar</c:v>
                </c:pt>
                <c:pt idx="2027">
                  <c:v>SivelMa</c:v>
                </c:pt>
                <c:pt idx="2028">
                  <c:v>SJarkte</c:v>
                </c:pt>
                <c:pt idx="2029">
                  <c:v>SJcerpe</c:v>
                </c:pt>
                <c:pt idx="2030">
                  <c:v>SJces R</c:v>
                </c:pt>
                <c:pt idx="2031">
                  <c:v>SJerse </c:v>
                </c:pt>
                <c:pt idx="2032">
                  <c:v>SJityaz</c:v>
                </c:pt>
                <c:pt idx="2033">
                  <c:v>SJityVe</c:v>
                </c:pt>
                <c:pt idx="2034">
                  <c:v>SJlynro</c:v>
                </c:pt>
                <c:pt idx="2035">
                  <c:v>SJmesst</c:v>
                </c:pt>
                <c:pt idx="2036">
                  <c:v>SJodsed</c:v>
                </c:pt>
                <c:pt idx="2037">
                  <c:v>SJovest</c:v>
                </c:pt>
                <c:pt idx="2038">
                  <c:v>Skacak </c:v>
                </c:pt>
                <c:pt idx="2039">
                  <c:v>Skarkev</c:v>
                </c:pt>
                <c:pt idx="2040">
                  <c:v>Skave E</c:v>
                </c:pt>
                <c:pt idx="2041">
                  <c:v>SKdesa </c:v>
                </c:pt>
                <c:pt idx="2042">
                  <c:v>Skdia A</c:v>
                </c:pt>
                <c:pt idx="2043">
                  <c:v>Skensk </c:v>
                </c:pt>
                <c:pt idx="2044">
                  <c:v>Skesta </c:v>
                </c:pt>
                <c:pt idx="2045">
                  <c:v>Skinaa </c:v>
                </c:pt>
                <c:pt idx="2046">
                  <c:v>SKisyDa</c:v>
                </c:pt>
                <c:pt idx="2047">
                  <c:v>Skityer</c:v>
                </c:pt>
                <c:pt idx="2048">
                  <c:v>Sklls C</c:v>
                </c:pt>
                <c:pt idx="2049">
                  <c:v>Sksia A</c:v>
                </c:pt>
                <c:pt idx="2050">
                  <c:v>Skstark</c:v>
                </c:pt>
                <c:pt idx="2051">
                  <c:v>SKterAs</c:v>
                </c:pt>
                <c:pt idx="2052">
                  <c:v>SKthaAa</c:v>
                </c:pt>
                <c:pt idx="2053">
                  <c:v>Skume R</c:v>
                </c:pt>
                <c:pt idx="2054">
                  <c:v>SKvanin</c:v>
                </c:pt>
                <c:pt idx="2055">
                  <c:v>Skvasa </c:v>
                </c:pt>
                <c:pt idx="2056">
                  <c:v>SLaceda</c:v>
                </c:pt>
                <c:pt idx="2057">
                  <c:v>SLarei </c:v>
                </c:pt>
                <c:pt idx="2058">
                  <c:v>SLarkic</c:v>
                </c:pt>
                <c:pt idx="2059">
                  <c:v>SLavena</c:v>
                </c:pt>
                <c:pt idx="2060">
                  <c:v>SLayaer</c:v>
                </c:pt>
                <c:pt idx="2061">
                  <c:v>SLenssh</c:v>
                </c:pt>
                <c:pt idx="2062">
                  <c:v>SLestde</c:v>
                </c:pt>
                <c:pt idx="2063">
                  <c:v>SLhidOr</c:v>
                </c:pt>
                <c:pt idx="2064">
                  <c:v>SLiand </c:v>
                </c:pt>
                <c:pt idx="2065">
                  <c:v>SLiewce</c:v>
                </c:pt>
                <c:pt idx="2066">
                  <c:v>SLionan</c:v>
                </c:pt>
                <c:pt idx="2067">
                  <c:v>SLireap</c:v>
                </c:pt>
                <c:pt idx="2068">
                  <c:v>SLiritn</c:v>
                </c:pt>
                <c:pt idx="2069">
                  <c:v>SLityee</c:v>
                </c:pt>
                <c:pt idx="2070">
                  <c:v>SLncyaj</c:v>
                </c:pt>
                <c:pt idx="2071">
                  <c:v>SLnorMa</c:v>
                </c:pt>
                <c:pt idx="2072">
                  <c:v>SLnssPr</c:v>
                </c:pt>
                <c:pt idx="2073">
                  <c:v>SLontel</c:v>
                </c:pt>
                <c:pt idx="2074">
                  <c:v>SLoraFl</c:v>
                </c:pt>
                <c:pt idx="2075">
                  <c:v>SLourle</c:v>
                </c:pt>
                <c:pt idx="2076">
                  <c:v>SLoven </c:v>
                </c:pt>
                <c:pt idx="2077">
                  <c:v>SLowse </c:v>
                </c:pt>
                <c:pt idx="2078">
                  <c:v>SLtalry</c:v>
                </c:pt>
                <c:pt idx="2079">
                  <c:v>SLtias </c:v>
                </c:pt>
                <c:pt idx="2080">
                  <c:v>SLtraks</c:v>
                </c:pt>
                <c:pt idx="2081">
                  <c:v>SLureSi</c:v>
                </c:pt>
                <c:pt idx="2082">
                  <c:v>SLwernf</c:v>
                </c:pt>
                <c:pt idx="2083">
                  <c:v>SMaxyay</c:v>
                </c:pt>
                <c:pt idx="2084">
                  <c:v>SMdesy </c:v>
                </c:pt>
                <c:pt idx="2085">
                  <c:v>Smentha</c:v>
                </c:pt>
                <c:pt idx="2086">
                  <c:v>SMikaay</c:v>
                </c:pt>
                <c:pt idx="2087">
                  <c:v>SMllay </c:v>
                </c:pt>
                <c:pt idx="2088">
                  <c:v>SMncyy </c:v>
                </c:pt>
                <c:pt idx="2089">
                  <c:v>Smrryny</c:v>
                </c:pt>
                <c:pt idx="2090">
                  <c:v>SMshi M</c:v>
                </c:pt>
                <c:pt idx="2091">
                  <c:v>SMuilan</c:v>
                </c:pt>
                <c:pt idx="2092">
                  <c:v>SNadeAr</c:v>
                </c:pt>
                <c:pt idx="2093">
                  <c:v>SNavenc</c:v>
                </c:pt>
                <c:pt idx="2094">
                  <c:v>SNbay G</c:v>
                </c:pt>
                <c:pt idx="2095">
                  <c:v>SNdri N</c:v>
                </c:pt>
                <c:pt idx="2096">
                  <c:v>SNe 2ev</c:v>
                </c:pt>
                <c:pt idx="2097">
                  <c:v>SNeur G</c:v>
                </c:pt>
                <c:pt idx="2098">
                  <c:v>SneurGr</c:v>
                </c:pt>
                <c:pt idx="2099">
                  <c:v>SNiew L</c:v>
                </c:pt>
                <c:pt idx="2100">
                  <c:v>SNillin</c:v>
                </c:pt>
                <c:pt idx="2101">
                  <c:v>SNity S</c:v>
                </c:pt>
                <c:pt idx="2102">
                  <c:v>SNityVe</c:v>
                </c:pt>
                <c:pt idx="2103">
                  <c:v>SNncypa</c:v>
                </c:pt>
                <c:pt idx="2104">
                  <c:v>SNnia E</c:v>
                </c:pt>
                <c:pt idx="2105">
                  <c:v>SNontle</c:v>
                </c:pt>
                <c:pt idx="2106">
                  <c:v>SNpalaj</c:v>
                </c:pt>
                <c:pt idx="2107">
                  <c:v>SNtua S</c:v>
                </c:pt>
                <c:pt idx="2108">
                  <c:v>Soacyst</c:v>
                </c:pt>
                <c:pt idx="2109">
                  <c:v>SoageHe</c:v>
                </c:pt>
                <c:pt idx="2110">
                  <c:v>Soamsay</c:v>
                </c:pt>
                <c:pt idx="2111">
                  <c:v>SoapeSu</c:v>
                </c:pt>
                <c:pt idx="2112">
                  <c:v>Soarkge</c:v>
                </c:pt>
                <c:pt idx="2113">
                  <c:v>Soarkig</c:v>
                </c:pt>
                <c:pt idx="2114">
                  <c:v>SoasaSa</c:v>
                </c:pt>
                <c:pt idx="2115">
                  <c:v>Soazak </c:v>
                </c:pt>
                <c:pt idx="2116">
                  <c:v>Socon Z</c:v>
                </c:pt>
                <c:pt idx="2117">
                  <c:v>SocusHi</c:v>
                </c:pt>
                <c:pt idx="2118">
                  <c:v>SoderLa</c:v>
                </c:pt>
                <c:pt idx="2119">
                  <c:v>Sodgere</c:v>
                </c:pt>
                <c:pt idx="2120">
                  <c:v>SodilDa</c:v>
                </c:pt>
                <c:pt idx="2121">
                  <c:v>Soe 2as</c:v>
                </c:pt>
                <c:pt idx="2122">
                  <c:v>Soe 2Sa</c:v>
                </c:pt>
                <c:pt idx="2123">
                  <c:v>SoechHa</c:v>
                </c:pt>
                <c:pt idx="2124">
                  <c:v>Soena A</c:v>
                </c:pt>
                <c:pt idx="2125">
                  <c:v>SoersTo</c:v>
                </c:pt>
                <c:pt idx="2126">
                  <c:v>Soestin</c:v>
                </c:pt>
                <c:pt idx="2127">
                  <c:v>Soestrn</c:v>
                </c:pt>
                <c:pt idx="2128">
                  <c:v>SoestSu</c:v>
                </c:pt>
                <c:pt idx="2129">
                  <c:v>Soeurri</c:v>
                </c:pt>
                <c:pt idx="2130">
                  <c:v>Sohea A</c:v>
                </c:pt>
                <c:pt idx="2131">
                  <c:v>Sohid O</c:v>
                </c:pt>
                <c:pt idx="2132">
                  <c:v>Sohti S</c:v>
                </c:pt>
                <c:pt idx="2133">
                  <c:v>Soianal</c:v>
                </c:pt>
                <c:pt idx="2134">
                  <c:v>Soiewre</c:v>
                </c:pt>
                <c:pt idx="2135">
                  <c:v>Soikaa </c:v>
                </c:pt>
                <c:pt idx="2136">
                  <c:v>SoineC </c:v>
                </c:pt>
                <c:pt idx="2137">
                  <c:v>SoineJa</c:v>
                </c:pt>
                <c:pt idx="2138">
                  <c:v>Soinequ</c:v>
                </c:pt>
                <c:pt idx="2139">
                  <c:v>Soini T</c:v>
                </c:pt>
                <c:pt idx="2140">
                  <c:v>Soiniy </c:v>
                </c:pt>
                <c:pt idx="2141">
                  <c:v>Soionar</c:v>
                </c:pt>
                <c:pt idx="2142">
                  <c:v>Soire A</c:v>
                </c:pt>
                <c:pt idx="2143">
                  <c:v>SoisoCa</c:v>
                </c:pt>
                <c:pt idx="2144">
                  <c:v>Soisy D</c:v>
                </c:pt>
                <c:pt idx="2145">
                  <c:v>SoitaCa</c:v>
                </c:pt>
                <c:pt idx="2146">
                  <c:v>Soite E</c:v>
                </c:pt>
                <c:pt idx="2147">
                  <c:v>Soitya </c:v>
                </c:pt>
                <c:pt idx="2148">
                  <c:v>Solia D</c:v>
                </c:pt>
                <c:pt idx="2149">
                  <c:v>SoliaMa</c:v>
                </c:pt>
                <c:pt idx="2150">
                  <c:v>Solip T</c:v>
                </c:pt>
                <c:pt idx="2151">
                  <c:v>SollaMa</c:v>
                </c:pt>
                <c:pt idx="2152">
                  <c:v>Solle V</c:v>
                </c:pt>
                <c:pt idx="2153">
                  <c:v>SollyCl</c:v>
                </c:pt>
                <c:pt idx="2154">
                  <c:v>Somns T</c:v>
                </c:pt>
                <c:pt idx="2155">
                  <c:v>SomonCi</c:v>
                </c:pt>
                <c:pt idx="2156">
                  <c:v>Somumys</c:v>
                </c:pt>
                <c:pt idx="2157">
                  <c:v>Somus A</c:v>
                </c:pt>
                <c:pt idx="2158">
                  <c:v>Soncy R</c:v>
                </c:pt>
                <c:pt idx="2159">
                  <c:v>SoncyRe</c:v>
                </c:pt>
                <c:pt idx="2160">
                  <c:v>Sondaka</c:v>
                </c:pt>
                <c:pt idx="2161">
                  <c:v>Sonet G</c:v>
                </c:pt>
                <c:pt idx="2162">
                  <c:v>SoniaEt</c:v>
                </c:pt>
                <c:pt idx="2163">
                  <c:v>SoniaPe</c:v>
                </c:pt>
                <c:pt idx="2164">
                  <c:v>Sonosty</c:v>
                </c:pt>
                <c:pt idx="2165">
                  <c:v>SontsAp</c:v>
                </c:pt>
                <c:pt idx="2166">
                  <c:v>Sonue A</c:v>
                </c:pt>
                <c:pt idx="2167">
                  <c:v>Sonumy </c:v>
                </c:pt>
                <c:pt idx="2168">
                  <c:v>Sonviik</c:v>
                </c:pt>
                <c:pt idx="2169">
                  <c:v>Sonyxa </c:v>
                </c:pt>
                <c:pt idx="2170">
                  <c:v>Soodsa </c:v>
                </c:pt>
                <c:pt idx="2171">
                  <c:v>Soond R</c:v>
                </c:pt>
                <c:pt idx="2172">
                  <c:v>Sooneoo</c:v>
                </c:pt>
                <c:pt idx="2173">
                  <c:v>Soose P</c:v>
                </c:pt>
                <c:pt idx="2174">
                  <c:v>Soosea </c:v>
                </c:pt>
                <c:pt idx="2175">
                  <c:v>SoosePr</c:v>
                </c:pt>
                <c:pt idx="2176">
                  <c:v>Sooutnu</c:v>
                </c:pt>
                <c:pt idx="2177">
                  <c:v>Soowsa </c:v>
                </c:pt>
                <c:pt idx="2178">
                  <c:v>Soral C</c:v>
                </c:pt>
                <c:pt idx="2179">
                  <c:v>Soran U</c:v>
                </c:pt>
                <c:pt idx="2180">
                  <c:v>Soresea</c:v>
                </c:pt>
                <c:pt idx="2181">
                  <c:v>Sorisa </c:v>
                </c:pt>
                <c:pt idx="2182">
                  <c:v>SoronSa</c:v>
                </c:pt>
                <c:pt idx="2183">
                  <c:v>Sorta S</c:v>
                </c:pt>
                <c:pt idx="2184">
                  <c:v>Sortz Q</c:v>
                </c:pt>
                <c:pt idx="2185">
                  <c:v>SosicCl</c:v>
                </c:pt>
                <c:pt idx="2186">
                  <c:v>Sosisic</c:v>
                </c:pt>
                <c:pt idx="2187">
                  <c:v>SosonGa</c:v>
                </c:pt>
                <c:pt idx="2188">
                  <c:v>Sothadr</c:v>
                </c:pt>
                <c:pt idx="2189">
                  <c:v>Sothin </c:v>
                </c:pt>
                <c:pt idx="2190">
                  <c:v>Sotosty</c:v>
                </c:pt>
                <c:pt idx="2191">
                  <c:v>Sotus L</c:v>
                </c:pt>
                <c:pt idx="2192">
                  <c:v>Soubya </c:v>
                </c:pt>
                <c:pt idx="2193">
                  <c:v>Sourtal</c:v>
                </c:pt>
                <c:pt idx="2194">
                  <c:v>Sovar S</c:v>
                </c:pt>
                <c:pt idx="2195">
                  <c:v>Soweray</c:v>
                </c:pt>
                <c:pt idx="2196">
                  <c:v>Sowerew</c:v>
                </c:pt>
                <c:pt idx="2197">
                  <c:v>Soy 1Iv</c:v>
                </c:pt>
                <c:pt idx="2198">
                  <c:v>Soyleif</c:v>
                </c:pt>
                <c:pt idx="2199">
                  <c:v>SoystAm</c:v>
                </c:pt>
                <c:pt idx="2200">
                  <c:v>Spanda </c:v>
                </c:pt>
                <c:pt idx="2201">
                  <c:v>Sparam </c:v>
                </c:pt>
                <c:pt idx="2202">
                  <c:v>SPavenc</c:v>
                </c:pt>
                <c:pt idx="2203">
                  <c:v>Spdoren</c:v>
                </c:pt>
                <c:pt idx="2204">
                  <c:v>Spensas</c:v>
                </c:pt>
                <c:pt idx="2205">
                  <c:v>Spess C</c:v>
                </c:pt>
                <c:pt idx="2206">
                  <c:v>Spews L</c:v>
                </c:pt>
                <c:pt idx="2207">
                  <c:v>Sphts H</c:v>
                </c:pt>
                <c:pt idx="2208">
                  <c:v>Spiteid</c:v>
                </c:pt>
                <c:pt idx="2209">
                  <c:v>Spity E</c:v>
                </c:pt>
                <c:pt idx="2210">
                  <c:v>SPllain</c:v>
                </c:pt>
                <c:pt idx="2211">
                  <c:v>Spngsin</c:v>
                </c:pt>
                <c:pt idx="2212">
                  <c:v>SPontna</c:v>
                </c:pt>
                <c:pt idx="2213">
                  <c:v>Spows M</c:v>
                </c:pt>
                <c:pt idx="2214">
                  <c:v>Spsic C</c:v>
                </c:pt>
                <c:pt idx="2215">
                  <c:v>SPthara</c:v>
                </c:pt>
                <c:pt idx="2216">
                  <c:v>SradeSr</c:v>
                </c:pt>
                <c:pt idx="2217">
                  <c:v>SrageGl</c:v>
                </c:pt>
                <c:pt idx="2218">
                  <c:v>Sragei </c:v>
                </c:pt>
                <c:pt idx="2219">
                  <c:v>SRageri</c:v>
                </c:pt>
                <c:pt idx="2220">
                  <c:v>SRanail</c:v>
                </c:pt>
                <c:pt idx="2221">
                  <c:v>Srandir</c:v>
                </c:pt>
                <c:pt idx="2222">
                  <c:v>Srarkav</c:v>
                </c:pt>
                <c:pt idx="2223">
                  <c:v>Srarkha</c:v>
                </c:pt>
                <c:pt idx="2224">
                  <c:v>SrarkSk</c:v>
                </c:pt>
                <c:pt idx="2225">
                  <c:v>SraruSr</c:v>
                </c:pt>
                <c:pt idx="2226">
                  <c:v>Srasy F</c:v>
                </c:pt>
                <c:pt idx="2227">
                  <c:v>Sravea </c:v>
                </c:pt>
                <c:pt idx="2228">
                  <c:v>SraveHi</c:v>
                </c:pt>
                <c:pt idx="2229">
                  <c:v>Sraveks</c:v>
                </c:pt>
                <c:pt idx="2230">
                  <c:v>Sravema</c:v>
                </c:pt>
                <c:pt idx="2231">
                  <c:v>SraveSL</c:v>
                </c:pt>
                <c:pt idx="2232">
                  <c:v>Srayai </c:v>
                </c:pt>
                <c:pt idx="2233">
                  <c:v>Srayatr</c:v>
                </c:pt>
                <c:pt idx="2234">
                  <c:v>SRbiaxu</c:v>
                </c:pt>
                <c:pt idx="2235">
                  <c:v>Srcha S</c:v>
                </c:pt>
                <c:pt idx="2236">
                  <c:v>Srconor</c:v>
                </c:pt>
                <c:pt idx="2237">
                  <c:v>Srdids </c:v>
                </c:pt>
                <c:pt idx="2238">
                  <c:v>Srdor S</c:v>
                </c:pt>
                <c:pt idx="2239">
                  <c:v>SReafin</c:v>
                </c:pt>
                <c:pt idx="2240">
                  <c:v>Sreat R</c:v>
                </c:pt>
                <c:pt idx="2241">
                  <c:v>SrEndPo</c:v>
                </c:pt>
                <c:pt idx="2242">
                  <c:v>SRensar</c:v>
                </c:pt>
                <c:pt idx="2243">
                  <c:v>SrentAp</c:v>
                </c:pt>
                <c:pt idx="2244">
                  <c:v>Srentea</c:v>
                </c:pt>
                <c:pt idx="2245">
                  <c:v>Srers T</c:v>
                </c:pt>
                <c:pt idx="2246">
                  <c:v>Srersas</c:v>
                </c:pt>
                <c:pt idx="2247">
                  <c:v>Srestve</c:v>
                </c:pt>
                <c:pt idx="2248">
                  <c:v>Srg Bnc</c:v>
                </c:pt>
                <c:pt idx="2249">
                  <c:v>SRgio V</c:v>
                </c:pt>
                <c:pt idx="2250">
                  <c:v>Srhamra</c:v>
                </c:pt>
                <c:pt idx="2251">
                  <c:v>Srhan P</c:v>
                </c:pt>
                <c:pt idx="2252">
                  <c:v>Srhemay</c:v>
                </c:pt>
                <c:pt idx="2253">
                  <c:v>Srhida </c:v>
                </c:pt>
                <c:pt idx="2254">
                  <c:v>Srhts P</c:v>
                </c:pt>
                <c:pt idx="2255">
                  <c:v>SRhtsa </c:v>
                </c:pt>
                <c:pt idx="2256">
                  <c:v>SRidePr</c:v>
                </c:pt>
                <c:pt idx="2257">
                  <c:v>SRidsrc</c:v>
                </c:pt>
                <c:pt idx="2258">
                  <c:v>Srier P</c:v>
                </c:pt>
                <c:pt idx="2259">
                  <c:v>SriewGr</c:v>
                </c:pt>
                <c:pt idx="2260">
                  <c:v>Sriferi</c:v>
                </c:pt>
                <c:pt idx="2261">
                  <c:v>Sriffhi</c:v>
                </c:pt>
                <c:pt idx="2262">
                  <c:v>Srigmsw</c:v>
                </c:pt>
                <c:pt idx="2263">
                  <c:v>Sringlv</c:v>
                </c:pt>
                <c:pt idx="2264">
                  <c:v>Srire S</c:v>
                </c:pt>
                <c:pt idx="2265">
                  <c:v>SrireSo</c:v>
                </c:pt>
                <c:pt idx="2266">
                  <c:v>Sririth</c:v>
                </c:pt>
                <c:pt idx="2267">
                  <c:v>Srise P</c:v>
                </c:pt>
                <c:pt idx="2268">
                  <c:v>Srisei </c:v>
                </c:pt>
                <c:pt idx="2269">
                  <c:v>SrisePo</c:v>
                </c:pt>
                <c:pt idx="2270">
                  <c:v>Sriseva</c:v>
                </c:pt>
                <c:pt idx="2271">
                  <c:v>Srkha S</c:v>
                </c:pt>
                <c:pt idx="2272">
                  <c:v>SRldsnt</c:v>
                </c:pt>
                <c:pt idx="2273">
                  <c:v>Srldsri</c:v>
                </c:pt>
                <c:pt idx="2274">
                  <c:v>Srllaan</c:v>
                </c:pt>
                <c:pt idx="2275">
                  <c:v>Srluei </c:v>
                </c:pt>
                <c:pt idx="2276">
                  <c:v>Srmesun</c:v>
                </c:pt>
                <c:pt idx="2277">
                  <c:v>Srmitev</c:v>
                </c:pt>
                <c:pt idx="2278">
                  <c:v>Srncy R</c:v>
                </c:pt>
                <c:pt idx="2279">
                  <c:v>Srncya </c:v>
                </c:pt>
                <c:pt idx="2280">
                  <c:v>Srncykh</c:v>
                </c:pt>
                <c:pt idx="2281">
                  <c:v>Srncyla</c:v>
                </c:pt>
                <c:pt idx="2282">
                  <c:v>SrncyRe</c:v>
                </c:pt>
                <c:pt idx="2283">
                  <c:v>Srncyya</c:v>
                </c:pt>
                <c:pt idx="2284">
                  <c:v>SrnesSr</c:v>
                </c:pt>
                <c:pt idx="2285">
                  <c:v>Srntsha</c:v>
                </c:pt>
                <c:pt idx="2286">
                  <c:v>SrntsRV</c:v>
                </c:pt>
                <c:pt idx="2287">
                  <c:v>Srntssh</c:v>
                </c:pt>
                <c:pt idx="2288">
                  <c:v>Srnumum</c:v>
                </c:pt>
                <c:pt idx="2289">
                  <c:v>Srods P</c:v>
                </c:pt>
                <c:pt idx="2290">
                  <c:v>Sronda </c:v>
                </c:pt>
                <c:pt idx="2291">
                  <c:v>Srowsee</c:v>
                </c:pt>
                <c:pt idx="2292">
                  <c:v>Srowsrj</c:v>
                </c:pt>
                <c:pt idx="2293">
                  <c:v>Srrlsnu</c:v>
                </c:pt>
                <c:pt idx="2294">
                  <c:v>Srrnasa</c:v>
                </c:pt>
                <c:pt idx="2295">
                  <c:v>SRrnauv</c:v>
                </c:pt>
                <c:pt idx="2296">
                  <c:v>Srrtsu </c:v>
                </c:pt>
                <c:pt idx="2297">
                  <c:v>SrSaira</c:v>
                </c:pt>
                <c:pt idx="2298">
                  <c:v>Srsami </c:v>
                </c:pt>
                <c:pt idx="2299">
                  <c:v>Srshq T</c:v>
                </c:pt>
                <c:pt idx="2300">
                  <c:v>Srsica </c:v>
                </c:pt>
                <c:pt idx="2301">
                  <c:v>Srtasno</c:v>
                </c:pt>
                <c:pt idx="2302">
                  <c:v>Srthaa </c:v>
                </c:pt>
                <c:pt idx="2303">
                  <c:v>Srtusi </c:v>
                </c:pt>
                <c:pt idx="2304">
                  <c:v>SruntFa</c:v>
                </c:pt>
                <c:pt idx="2305">
                  <c:v>Srure S</c:v>
                </c:pt>
                <c:pt idx="2306">
                  <c:v>Srvasi </c:v>
                </c:pt>
                <c:pt idx="2307">
                  <c:v>Srvasks</c:v>
                </c:pt>
                <c:pt idx="2308">
                  <c:v>Sryalan</c:v>
                </c:pt>
                <c:pt idx="2309">
                  <c:v>Sryam N</c:v>
                </c:pt>
                <c:pt idx="2310">
                  <c:v>Sryamar</c:v>
                </c:pt>
                <c:pt idx="2311">
                  <c:v>SryleHo</c:v>
                </c:pt>
                <c:pt idx="2312">
                  <c:v>Srystme</c:v>
                </c:pt>
                <c:pt idx="2313">
                  <c:v>SRzonhu</c:v>
                </c:pt>
                <c:pt idx="2314">
                  <c:v>SSaleRo</c:v>
                </c:pt>
                <c:pt idx="2315">
                  <c:v>SSarlPe</c:v>
                </c:pt>
                <c:pt idx="2316">
                  <c:v>SSaveik</c:v>
                </c:pt>
                <c:pt idx="2317">
                  <c:v>SSdhimr</c:v>
                </c:pt>
                <c:pt idx="2318">
                  <c:v>SSestth</c:v>
                </c:pt>
                <c:pt idx="2319">
                  <c:v>SSityri</c:v>
                </c:pt>
                <c:pt idx="2320">
                  <c:v>SSonsvi</c:v>
                </c:pt>
                <c:pt idx="2321">
                  <c:v>SSoraba</c:v>
                </c:pt>
                <c:pt idx="2322">
                  <c:v>SSthamh</c:v>
                </c:pt>
                <c:pt idx="2323">
                  <c:v>SStusan</c:v>
                </c:pt>
                <c:pt idx="2324">
                  <c:v>Ste 2al</c:v>
                </c:pt>
                <c:pt idx="2325">
                  <c:v>Stensg </c:v>
                </c:pt>
                <c:pt idx="2326">
                  <c:v>Stide B</c:v>
                </c:pt>
                <c:pt idx="2327">
                  <c:v>Stkarrd</c:v>
                </c:pt>
                <c:pt idx="2328">
                  <c:v>Stlomg </c:v>
                </c:pt>
                <c:pt idx="2329">
                  <c:v>Stndeil</c:v>
                </c:pt>
                <c:pt idx="2330">
                  <c:v>StodsWa</c:v>
                </c:pt>
                <c:pt idx="2331">
                  <c:v>StwarSi</c:v>
                </c:pt>
                <c:pt idx="2332">
                  <c:v>SuanaNa</c:v>
                </c:pt>
                <c:pt idx="2333">
                  <c:v>Suashen</c:v>
                </c:pt>
                <c:pt idx="2334">
                  <c:v>Suavea </c:v>
                </c:pt>
                <c:pt idx="2335">
                  <c:v>SuaveRa</c:v>
                </c:pt>
                <c:pt idx="2336">
                  <c:v>SuBayin</c:v>
                </c:pt>
                <c:pt idx="2337">
                  <c:v>Sudama </c:v>
                </c:pt>
                <c:pt idx="2338">
                  <c:v>SudenEd</c:v>
                </c:pt>
                <c:pt idx="2339">
                  <c:v>Sueesti</c:v>
                </c:pt>
                <c:pt idx="2340">
                  <c:v>Suelsa </c:v>
                </c:pt>
                <c:pt idx="2341">
                  <c:v>Sueneu </c:v>
                </c:pt>
                <c:pt idx="2342">
                  <c:v>Suensda</c:v>
                </c:pt>
                <c:pt idx="2343">
                  <c:v>Suent A</c:v>
                </c:pt>
                <c:pt idx="2344">
                  <c:v>Suent V</c:v>
                </c:pt>
                <c:pt idx="2345">
                  <c:v>SuentAp</c:v>
                </c:pt>
                <c:pt idx="2346">
                  <c:v>SuezeLa</c:v>
                </c:pt>
                <c:pt idx="2347">
                  <c:v>Suhamra</c:v>
                </c:pt>
                <c:pt idx="2348">
                  <c:v>Suise S</c:v>
                </c:pt>
                <c:pt idx="2349">
                  <c:v>Suiseit</c:v>
                </c:pt>
                <c:pt idx="2350">
                  <c:v>Suitea </c:v>
                </c:pt>
                <c:pt idx="2351">
                  <c:v>Suiumy </c:v>
                </c:pt>
                <c:pt idx="2352">
                  <c:v>Sulesil</c:v>
                </c:pt>
                <c:pt idx="2353">
                  <c:v>Suleyli</c:v>
                </c:pt>
                <c:pt idx="2354">
                  <c:v>Sulla S</c:v>
                </c:pt>
                <c:pt idx="2355">
                  <c:v>Sulya A</c:v>
                </c:pt>
                <c:pt idx="2356">
                  <c:v>Sumesa </c:v>
                </c:pt>
                <c:pt idx="2357">
                  <c:v>SuMTBPr</c:v>
                </c:pt>
                <c:pt idx="2358">
                  <c:v>SunceEs</c:v>
                </c:pt>
                <c:pt idx="2359">
                  <c:v>Suncy R</c:v>
                </c:pt>
                <c:pt idx="2360">
                  <c:v>SuncyRe</c:v>
                </c:pt>
                <c:pt idx="2361">
                  <c:v>Suncyu </c:v>
                </c:pt>
                <c:pt idx="2362">
                  <c:v>SunetSo</c:v>
                </c:pt>
                <c:pt idx="2363">
                  <c:v>Sungsha</c:v>
                </c:pt>
                <c:pt idx="2364">
                  <c:v>Sungspr</c:v>
                </c:pt>
                <c:pt idx="2365">
                  <c:v>Suntsan</c:v>
                </c:pt>
                <c:pt idx="2366">
                  <c:v>SuntsAp</c:v>
                </c:pt>
                <c:pt idx="2367">
                  <c:v>SuodsAc</c:v>
                </c:pt>
                <c:pt idx="2368">
                  <c:v>Supams </c:v>
                </c:pt>
                <c:pt idx="2369">
                  <c:v>Supleon</c:v>
                </c:pt>
                <c:pt idx="2370">
                  <c:v>Suram S</c:v>
                </c:pt>
                <c:pt idx="2371">
                  <c:v>Suriaa </c:v>
                </c:pt>
                <c:pt idx="2372">
                  <c:v>SurtsCo</c:v>
                </c:pt>
                <c:pt idx="2373">
                  <c:v>Suryais</c:v>
                </c:pt>
                <c:pt idx="2374">
                  <c:v>Sutesga</c:v>
                </c:pt>
                <c:pt idx="2375">
                  <c:v>Sutte C</c:v>
                </c:pt>
                <c:pt idx="2376">
                  <c:v>Suurtni</c:v>
                </c:pt>
                <c:pt idx="2377">
                  <c:v>Suvals </c:v>
                </c:pt>
                <c:pt idx="2378">
                  <c:v>Suvasre</c:v>
                </c:pt>
                <c:pt idx="2379">
                  <c:v>SuVue S</c:v>
                </c:pt>
                <c:pt idx="2380">
                  <c:v>Suwerlo</c:v>
                </c:pt>
                <c:pt idx="2381">
                  <c:v>SVacyeg</c:v>
                </c:pt>
                <c:pt idx="2382">
                  <c:v>SVdhaig</c:v>
                </c:pt>
                <c:pt idx="2383">
                  <c:v>SVhyaga</c:v>
                </c:pt>
                <c:pt idx="2384">
                  <c:v>SVineun</c:v>
                </c:pt>
                <c:pt idx="2385">
                  <c:v>SViseun</c:v>
                </c:pt>
                <c:pt idx="2386">
                  <c:v>SVlesas</c:v>
                </c:pt>
                <c:pt idx="2387">
                  <c:v>SVmesVi</c:v>
                </c:pt>
                <c:pt idx="2388">
                  <c:v>SVnamnd</c:v>
                </c:pt>
                <c:pt idx="2389">
                  <c:v>SVodsve</c:v>
                </c:pt>
                <c:pt idx="2390">
                  <c:v>SVon hn</c:v>
                </c:pt>
                <c:pt idx="2391">
                  <c:v>SVoutow</c:v>
                </c:pt>
                <c:pt idx="2392">
                  <c:v>SVovelm</c:v>
                </c:pt>
                <c:pt idx="2393">
                  <c:v>SVstos </c:v>
                </c:pt>
                <c:pt idx="2394">
                  <c:v>SVthaho</c:v>
                </c:pt>
                <c:pt idx="2395">
                  <c:v>SVyam N</c:v>
                </c:pt>
                <c:pt idx="2396">
                  <c:v>Swadeh </c:v>
                </c:pt>
                <c:pt idx="2397">
                  <c:v>Swers T</c:v>
                </c:pt>
                <c:pt idx="2398">
                  <c:v>Swhtsna</c:v>
                </c:pt>
                <c:pt idx="2399">
                  <c:v>SwionMa</c:v>
                </c:pt>
                <c:pt idx="2400">
                  <c:v>SyavuHo</c:v>
                </c:pt>
                <c:pt idx="2401">
                  <c:v>SyidaCr</c:v>
                </c:pt>
                <c:pt idx="2402">
                  <c:v>SyOnen </c:v>
                </c:pt>
                <c:pt idx="2403">
                  <c:v>Syonyph</c:v>
                </c:pt>
                <c:pt idx="2404">
                  <c:v>T ZedZe</c:v>
                </c:pt>
                <c:pt idx="2405">
                  <c:v>Tahtsla</c:v>
                </c:pt>
                <c:pt idx="2406">
                  <c:v>Tantsod</c:v>
                </c:pt>
                <c:pt idx="2407">
                  <c:v>Taonte </c:v>
                </c:pt>
                <c:pt idx="2408">
                  <c:v>Tavenew</c:v>
                </c:pt>
                <c:pt idx="2409">
                  <c:v>TCncyn </c:v>
                </c:pt>
                <c:pt idx="2410">
                  <c:v>TealdEm</c:v>
                </c:pt>
                <c:pt idx="2411">
                  <c:v>TealeRo</c:v>
                </c:pt>
                <c:pt idx="2412">
                  <c:v>Teilsaf</c:v>
                </c:pt>
                <c:pt idx="2413">
                  <c:v>Teire G</c:v>
                </c:pt>
                <c:pt idx="2414">
                  <c:v>Tenceen</c:v>
                </c:pt>
                <c:pt idx="2415">
                  <c:v>Tencyes</c:v>
                </c:pt>
                <c:pt idx="2416">
                  <c:v>Tenetee</c:v>
                </c:pt>
                <c:pt idx="2417">
                  <c:v>Tentsw </c:v>
                </c:pt>
                <c:pt idx="2418">
                  <c:v>Tepleee</c:v>
                </c:pt>
                <c:pt idx="2419">
                  <c:v>TGasyhu</c:v>
                </c:pt>
                <c:pt idx="2420">
                  <c:v>TGeepga</c:v>
                </c:pt>
                <c:pt idx="2421">
                  <c:v>TGjraVa</c:v>
                </c:pt>
                <c:pt idx="2422">
                  <c:v>ThBayah</c:v>
                </c:pt>
                <c:pt idx="2423">
                  <c:v>Theanmp</c:v>
                </c:pt>
                <c:pt idx="2424">
                  <c:v>Thesseg</c:v>
                </c:pt>
                <c:pt idx="2425">
                  <c:v>Thessie</c:v>
                </c:pt>
                <c:pt idx="2426">
                  <c:v>Thessmm</c:v>
                </c:pt>
                <c:pt idx="2427">
                  <c:v>Thessrm</c:v>
                </c:pt>
                <c:pt idx="2428">
                  <c:v>ThhtsV </c:v>
                </c:pt>
                <c:pt idx="2429">
                  <c:v>Thiced </c:v>
                </c:pt>
                <c:pt idx="2430">
                  <c:v>Thionav</c:v>
                </c:pt>
                <c:pt idx="2431">
                  <c:v>Thisea </c:v>
                </c:pt>
                <c:pt idx="2432">
                  <c:v>ThntsAp</c:v>
                </c:pt>
                <c:pt idx="2433">
                  <c:v>Thowsil</c:v>
                </c:pt>
                <c:pt idx="2434">
                  <c:v>Thuse F</c:v>
                </c:pt>
                <c:pt idx="2435">
                  <c:v>TiaksAa</c:v>
                </c:pt>
                <c:pt idx="2436">
                  <c:v>Tiare S</c:v>
                </c:pt>
                <c:pt idx="2437">
                  <c:v>Tiitela</c:v>
                </c:pt>
                <c:pt idx="2438">
                  <c:v>Tincyum</c:v>
                </c:pt>
                <c:pt idx="2439">
                  <c:v>Tinori </c:v>
                </c:pt>
                <c:pt idx="2440">
                  <c:v>TNaldme</c:v>
                </c:pt>
                <c:pt idx="2441">
                  <c:v>TNnumla</c:v>
                </c:pt>
                <c:pt idx="2442">
                  <c:v>TNrdet </c:v>
                </c:pt>
                <c:pt idx="2443">
                  <c:v>Toainnt</c:v>
                </c:pt>
                <c:pt idx="2444">
                  <c:v>Toeadp </c:v>
                </c:pt>
                <c:pt idx="2445">
                  <c:v>Toiasle</c:v>
                </c:pt>
                <c:pt idx="2446">
                  <c:v>Toindls</c:v>
                </c:pt>
                <c:pt idx="2447">
                  <c:v>Toodyit</c:v>
                </c:pt>
                <c:pt idx="2448">
                  <c:v>Toreeic</c:v>
                </c:pt>
                <c:pt idx="2449">
                  <c:v>ToSky F</c:v>
                </c:pt>
                <c:pt idx="2450">
                  <c:v>Tovesee</c:v>
                </c:pt>
                <c:pt idx="2451">
                  <c:v>Trade E</c:v>
                </c:pt>
                <c:pt idx="2452">
                  <c:v>TRensre</c:v>
                </c:pt>
                <c:pt idx="2453">
                  <c:v>Trnce A</c:v>
                </c:pt>
                <c:pt idx="2454">
                  <c:v>Trntska</c:v>
                </c:pt>
                <c:pt idx="2455">
                  <c:v>Trows M</c:v>
                </c:pt>
                <c:pt idx="2456">
                  <c:v>TrryaAi</c:v>
                </c:pt>
                <c:pt idx="2457">
                  <c:v>Trurea </c:v>
                </c:pt>
                <c:pt idx="2458">
                  <c:v>Tuentpa</c:v>
                </c:pt>
                <c:pt idx="2459">
                  <c:v>TuiteIn</c:v>
                </c:pt>
                <c:pt idx="2460">
                  <c:v>Tusom B</c:v>
                </c:pt>
                <c:pt idx="2461">
                  <c:v>UbreeAn</c:v>
                </c:pt>
                <c:pt idx="2462">
                  <c:v>UKanema</c:v>
                </c:pt>
                <c:pt idx="2463">
                  <c:v>UKe 2nz</c:v>
                </c:pt>
                <c:pt idx="2464">
                  <c:v>UKicte </c:v>
                </c:pt>
                <c:pt idx="2465">
                  <c:v>UKkente</c:v>
                </c:pt>
                <c:pt idx="2466">
                  <c:v>Ulure S</c:v>
                </c:pt>
                <c:pt idx="2467">
                  <c:v>Umods W</c:v>
                </c:pt>
                <c:pt idx="2468">
                  <c:v>UmrldDr</c:v>
                </c:pt>
                <c:pt idx="2469">
                  <c:v>Un 46th</c:v>
                </c:pt>
                <c:pt idx="2470">
                  <c:v>Unarlth</c:v>
                </c:pt>
                <c:pt idx="2471">
                  <c:v>Unateit</c:v>
                </c:pt>
                <c:pt idx="2472">
                  <c:v>Uncioe </c:v>
                </c:pt>
                <c:pt idx="2473">
                  <c:v>Undge T</c:v>
                </c:pt>
                <c:pt idx="2474">
                  <c:v>Undraro</c:v>
                </c:pt>
                <c:pt idx="2475">
                  <c:v>Unentsi</c:v>
                </c:pt>
                <c:pt idx="2476">
                  <c:v>UNERA P</c:v>
                </c:pt>
                <c:pt idx="2477">
                  <c:v>Unezes </c:v>
                </c:pt>
                <c:pt idx="2478">
                  <c:v>Unm 2El</c:v>
                </c:pt>
                <c:pt idx="2479">
                  <c:v>Unris E</c:v>
                </c:pt>
                <c:pt idx="2480">
                  <c:v>Unuil T</c:v>
                </c:pt>
                <c:pt idx="2481">
                  <c:v>Upldsin</c:v>
                </c:pt>
                <c:pt idx="2482">
                  <c:v>Upoutks</c:v>
                </c:pt>
                <c:pt idx="2483">
                  <c:v>UpowsMe</c:v>
                </c:pt>
                <c:pt idx="2484">
                  <c:v>Uptusol</c:v>
                </c:pt>
                <c:pt idx="2485">
                  <c:v>URncysi</c:v>
                </c:pt>
                <c:pt idx="2486">
                  <c:v>URodsmb</c:v>
                </c:pt>
                <c:pt idx="2487">
                  <c:v>Usnexra</c:v>
                </c:pt>
                <c:pt idx="2488">
                  <c:v>Usquaya</c:v>
                </c:pt>
                <c:pt idx="2489">
                  <c:v>Utntspa</c:v>
                </c:pt>
                <c:pt idx="2490">
                  <c:v>V htsji</c:v>
                </c:pt>
                <c:pt idx="2491">
                  <c:v>V2anags</c:v>
                </c:pt>
                <c:pt idx="2492">
                  <c:v>V2avei </c:v>
                </c:pt>
                <c:pt idx="2493">
                  <c:v>V2gesre</c:v>
                </c:pt>
                <c:pt idx="2494">
                  <c:v>V2lasna</c:v>
                </c:pt>
                <c:pt idx="2495">
                  <c:v>V6estde</c:v>
                </c:pt>
                <c:pt idx="2496">
                  <c:v>Vaaldak</c:v>
                </c:pt>
                <c:pt idx="2497">
                  <c:v>Vaanda </c:v>
                </c:pt>
                <c:pt idx="2498">
                  <c:v>VaantPl</c:v>
                </c:pt>
                <c:pt idx="2499">
                  <c:v>Vaarai </c:v>
                </c:pt>
                <c:pt idx="2500">
                  <c:v>Vaaram </c:v>
                </c:pt>
                <c:pt idx="2501">
                  <c:v>Vaarech</c:v>
                </c:pt>
                <c:pt idx="2502">
                  <c:v>VaarkMe</c:v>
                </c:pt>
                <c:pt idx="2503">
                  <c:v>VaasaPr</c:v>
                </c:pt>
                <c:pt idx="2504">
                  <c:v>Vaaveeh</c:v>
                </c:pt>
                <c:pt idx="2505">
                  <c:v>Vabow R</c:v>
                </c:pt>
                <c:pt idx="2506">
                  <c:v>Vacesi </c:v>
                </c:pt>
                <c:pt idx="2507">
                  <c:v>Vacle P</c:v>
                </c:pt>
                <c:pt idx="2508">
                  <c:v>Vadel C</c:v>
                </c:pt>
                <c:pt idx="2509">
                  <c:v>Vaderla</c:v>
                </c:pt>
                <c:pt idx="2510">
                  <c:v>Vadidpl</c:v>
                </c:pt>
                <c:pt idx="2511">
                  <c:v>Vador S</c:v>
                </c:pt>
                <c:pt idx="2512">
                  <c:v>Vaenev </c:v>
                </c:pt>
                <c:pt idx="2513">
                  <c:v>Vaens G</c:v>
                </c:pt>
                <c:pt idx="2514">
                  <c:v>Vaensia</c:v>
                </c:pt>
                <c:pt idx="2515">
                  <c:v>Vaensnd</c:v>
                </c:pt>
                <c:pt idx="2516">
                  <c:v>Vaent V</c:v>
                </c:pt>
                <c:pt idx="2517">
                  <c:v>Vaesh T</c:v>
                </c:pt>
                <c:pt idx="2518">
                  <c:v>Vaeva E</c:v>
                </c:pt>
                <c:pt idx="2519">
                  <c:v>Vaharvi</c:v>
                </c:pt>
                <c:pt idx="2520">
                  <c:v>Vahid O</c:v>
                </c:pt>
                <c:pt idx="2521">
                  <c:v>Vaidsi </c:v>
                </c:pt>
                <c:pt idx="2522">
                  <c:v>VaiewV </c:v>
                </c:pt>
                <c:pt idx="2523">
                  <c:v>Vailsaf</c:v>
                </c:pt>
                <c:pt idx="2524">
                  <c:v>Vaine S</c:v>
                </c:pt>
                <c:pt idx="2525">
                  <c:v>VaireSo</c:v>
                </c:pt>
                <c:pt idx="2526">
                  <c:v>VaiteEx</c:v>
                </c:pt>
                <c:pt idx="2527">
                  <c:v>VaitySe</c:v>
                </c:pt>
                <c:pt idx="2528">
                  <c:v>Valdsic</c:v>
                </c:pt>
                <c:pt idx="2529">
                  <c:v>ValiaCa</c:v>
                </c:pt>
                <c:pt idx="2530">
                  <c:v>Valipf </c:v>
                </c:pt>
                <c:pt idx="2531">
                  <c:v>ValleCi</c:v>
                </c:pt>
                <c:pt idx="2532">
                  <c:v>VaMarll</c:v>
                </c:pt>
                <c:pt idx="2533">
                  <c:v>Vanami </c:v>
                </c:pt>
                <c:pt idx="2534">
                  <c:v>Vancy R</c:v>
                </c:pt>
                <c:pt idx="2535">
                  <c:v>Vancya </c:v>
                </c:pt>
                <c:pt idx="2536">
                  <c:v>Vancyat</c:v>
                </c:pt>
                <c:pt idx="2537">
                  <c:v>VancyRe</c:v>
                </c:pt>
                <c:pt idx="2538">
                  <c:v>Vandaac</c:v>
                </c:pt>
                <c:pt idx="2539">
                  <c:v>Vandak </c:v>
                </c:pt>
                <c:pt idx="2540">
                  <c:v>Vangsld</c:v>
                </c:pt>
                <c:pt idx="2541">
                  <c:v>Vaniai </c:v>
                </c:pt>
                <c:pt idx="2542">
                  <c:v>Vantspa</c:v>
                </c:pt>
                <c:pt idx="2543">
                  <c:v>Vantsra</c:v>
                </c:pt>
                <c:pt idx="2544">
                  <c:v>Vanusn </c:v>
                </c:pt>
                <c:pt idx="2545">
                  <c:v>Vaodak </c:v>
                </c:pt>
                <c:pt idx="2546">
                  <c:v>Vaodspe</c:v>
                </c:pt>
                <c:pt idx="2547">
                  <c:v>Vaodssh</c:v>
                </c:pt>
                <c:pt idx="2548">
                  <c:v>VaoldMa</c:v>
                </c:pt>
                <c:pt idx="2549">
                  <c:v>Vaontos</c:v>
                </c:pt>
                <c:pt idx="2550">
                  <c:v>Vaonyi </c:v>
                </c:pt>
                <c:pt idx="2551">
                  <c:v>Vaoodar</c:v>
                </c:pt>
                <c:pt idx="2552">
                  <c:v>Vaour S</c:v>
                </c:pt>
                <c:pt idx="2553">
                  <c:v>Vaows M</c:v>
                </c:pt>
                <c:pt idx="2554">
                  <c:v>Vapasrk</c:v>
                </c:pt>
                <c:pt idx="2555">
                  <c:v>Varala </c:v>
                </c:pt>
                <c:pt idx="2556">
                  <c:v>Varlsa </c:v>
                </c:pt>
                <c:pt idx="2557">
                  <c:v>Varve R</c:v>
                </c:pt>
                <c:pt idx="2558">
                  <c:v>Vasisvi</c:v>
                </c:pt>
                <c:pt idx="2559">
                  <c:v>Vasta C</c:v>
                </c:pt>
                <c:pt idx="2560">
                  <c:v>Vastael</c:v>
                </c:pt>
                <c:pt idx="2561">
                  <c:v>Vatlede</c:v>
                </c:pt>
                <c:pt idx="2562">
                  <c:v>Vatra N</c:v>
                </c:pt>
                <c:pt idx="2563">
                  <c:v>Vauna F</c:v>
                </c:pt>
                <c:pt idx="2564">
                  <c:v>Vaunei </c:v>
                </c:pt>
                <c:pt idx="2565">
                  <c:v>Vaurtar</c:v>
                </c:pt>
                <c:pt idx="2566">
                  <c:v>Vaw 1il</c:v>
                </c:pt>
                <c:pt idx="2567">
                  <c:v>Vaw 2il</c:v>
                </c:pt>
                <c:pt idx="2568">
                  <c:v>Vayali </c:v>
                </c:pt>
                <c:pt idx="2569">
                  <c:v>VBavaai</c:v>
                </c:pt>
                <c:pt idx="2570">
                  <c:v>VBeriav</c:v>
                </c:pt>
                <c:pt idx="2571">
                  <c:v>VBn 2lm</c:v>
                </c:pt>
                <c:pt idx="2572">
                  <c:v>VBownre</c:v>
                </c:pt>
                <c:pt idx="2573">
                  <c:v>VBpleMa</c:v>
                </c:pt>
                <c:pt idx="2574">
                  <c:v>VBvenal</c:v>
                </c:pt>
                <c:pt idx="2575">
                  <c:v>VDarmlo</c:v>
                </c:pt>
                <c:pt idx="2576">
                  <c:v>VDdonel</c:v>
                </c:pt>
                <c:pt idx="2577">
                  <c:v>VDe 1Du</c:v>
                </c:pt>
                <c:pt idx="2578">
                  <c:v>VDenaWa</c:v>
                </c:pt>
                <c:pt idx="2579">
                  <c:v>Veale R</c:v>
                </c:pt>
                <c:pt idx="2580">
                  <c:v>Veales </c:v>
                </c:pt>
                <c:pt idx="2581">
                  <c:v>Vedhias</c:v>
                </c:pt>
                <c:pt idx="2582">
                  <c:v>Vehes L</c:v>
                </c:pt>
                <c:pt idx="2583">
                  <c:v>Vehida </c:v>
                </c:pt>
                <c:pt idx="2584">
                  <c:v>Veiewak</c:v>
                </c:pt>
                <c:pt idx="2585">
                  <c:v>Veisear</c:v>
                </c:pt>
                <c:pt idx="2586">
                  <c:v>Veitaus</c:v>
                </c:pt>
                <c:pt idx="2587">
                  <c:v>Velas V</c:v>
                </c:pt>
                <c:pt idx="2588">
                  <c:v>Vemes H</c:v>
                </c:pt>
                <c:pt idx="2589">
                  <c:v>Vemit S</c:v>
                </c:pt>
                <c:pt idx="2590">
                  <c:v>Vencyha</c:v>
                </c:pt>
                <c:pt idx="2591">
                  <c:v>VentsAp</c:v>
                </c:pt>
                <c:pt idx="2592">
                  <c:v>Veodsar</c:v>
                </c:pt>
                <c:pt idx="2593">
                  <c:v>VeSkyva</c:v>
                </c:pt>
                <c:pt idx="2594">
                  <c:v>Vestas </c:v>
                </c:pt>
                <c:pt idx="2595">
                  <c:v>Vetanan</c:v>
                </c:pt>
                <c:pt idx="2596">
                  <c:v>Veyal V</c:v>
                </c:pt>
                <c:pt idx="2597">
                  <c:v>Veyalin</c:v>
                </c:pt>
                <c:pt idx="2598">
                  <c:v>VHinoel</c:v>
                </c:pt>
                <c:pt idx="2599">
                  <c:v>VHistal</c:v>
                </c:pt>
                <c:pt idx="2600">
                  <c:v>ViaarSa</c:v>
                </c:pt>
                <c:pt idx="2601">
                  <c:v>Viara M</c:v>
                </c:pt>
                <c:pt idx="2602">
                  <c:v>Viaree </c:v>
                </c:pt>
                <c:pt idx="2603">
                  <c:v>Viave E</c:v>
                </c:pt>
                <c:pt idx="2604">
                  <c:v>Viaxy G</c:v>
                </c:pt>
                <c:pt idx="2605">
                  <c:v>Viconth</c:v>
                </c:pt>
                <c:pt idx="2606">
                  <c:v>Vicony </c:v>
                </c:pt>
                <c:pt idx="2607">
                  <c:v>Vidgema</c:v>
                </c:pt>
                <c:pt idx="2608">
                  <c:v>Vidil D</c:v>
                </c:pt>
                <c:pt idx="2609">
                  <c:v>ViensRK</c:v>
                </c:pt>
                <c:pt idx="2610">
                  <c:v>Viers S</c:v>
                </c:pt>
                <c:pt idx="2611">
                  <c:v>Viine P</c:v>
                </c:pt>
                <c:pt idx="2612">
                  <c:v>Viiniai</c:v>
                </c:pt>
                <c:pt idx="2613">
                  <c:v>ViionMa</c:v>
                </c:pt>
                <c:pt idx="2614">
                  <c:v>Viise P</c:v>
                </c:pt>
                <c:pt idx="2615">
                  <c:v>Viisear</c:v>
                </c:pt>
                <c:pt idx="2616">
                  <c:v>ViisePa</c:v>
                </c:pt>
                <c:pt idx="2617">
                  <c:v>Viissmi</c:v>
                </c:pt>
                <c:pt idx="2618">
                  <c:v>ViistLa</c:v>
                </c:pt>
                <c:pt idx="2619">
                  <c:v>Viium E</c:v>
                </c:pt>
                <c:pt idx="2620">
                  <c:v>Villeka</c:v>
                </c:pt>
                <c:pt idx="2621">
                  <c:v>Vimesar</c:v>
                </c:pt>
                <c:pt idx="2622">
                  <c:v>Vincy R</c:v>
                </c:pt>
                <c:pt idx="2623">
                  <c:v>Vincyat</c:v>
                </c:pt>
                <c:pt idx="2624">
                  <c:v>VincyRe</c:v>
                </c:pt>
                <c:pt idx="2625">
                  <c:v>Viockit</c:v>
                </c:pt>
                <c:pt idx="2626">
                  <c:v>Viodspr</c:v>
                </c:pt>
                <c:pt idx="2627">
                  <c:v>Viony H</c:v>
                </c:pt>
                <c:pt idx="2628">
                  <c:v>ViortCo</c:v>
                </c:pt>
                <c:pt idx="2629">
                  <c:v>Viowsen</c:v>
                </c:pt>
                <c:pt idx="2630">
                  <c:v>Visic C</c:v>
                </c:pt>
                <c:pt idx="2631">
                  <c:v>VisicCl</c:v>
                </c:pt>
                <c:pt idx="2632">
                  <c:v>Visom B</c:v>
                </c:pt>
                <c:pt idx="2633">
                  <c:v>Vitat H</c:v>
                </c:pt>
                <c:pt idx="2634">
                  <c:v>Vithm R</c:v>
                </c:pt>
                <c:pt idx="2635">
                  <c:v>Viuliap</c:v>
                </c:pt>
                <c:pt idx="2636">
                  <c:v>Vixirri</c:v>
                </c:pt>
                <c:pt idx="2637">
                  <c:v>VKe 1 M</c:v>
                </c:pt>
                <c:pt idx="2638">
                  <c:v>VKvenas</c:v>
                </c:pt>
                <c:pt idx="2639">
                  <c:v>VMianri</c:v>
                </c:pt>
                <c:pt idx="2640">
                  <c:v>VMityre</c:v>
                </c:pt>
                <c:pt idx="2641">
                  <c:v>VMlet C</c:v>
                </c:pt>
                <c:pt idx="2642">
                  <c:v>VmlleRo</c:v>
                </c:pt>
                <c:pt idx="2643">
                  <c:v>VMowsea</c:v>
                </c:pt>
                <c:pt idx="2644">
                  <c:v>VRaceer</c:v>
                </c:pt>
                <c:pt idx="2645">
                  <c:v>VRave E</c:v>
                </c:pt>
                <c:pt idx="2646">
                  <c:v>VRdelit</c:v>
                </c:pt>
                <c:pt idx="2647">
                  <c:v>Vrensn </c:v>
                </c:pt>
                <c:pt idx="2648">
                  <c:v>Vrenty </c:v>
                </c:pt>
                <c:pt idx="2649">
                  <c:v>VRest N</c:v>
                </c:pt>
                <c:pt idx="2650">
                  <c:v>VRiewke</c:v>
                </c:pt>
                <c:pt idx="2651">
                  <c:v>VRowsa </c:v>
                </c:pt>
                <c:pt idx="2652">
                  <c:v>VRrtsa </c:v>
                </c:pt>
                <c:pt idx="2653">
                  <c:v>VSaya A</c:v>
                </c:pt>
                <c:pt idx="2654">
                  <c:v>VSineDi</c:v>
                </c:pt>
                <c:pt idx="2655">
                  <c:v>VSletes</c:v>
                </c:pt>
                <c:pt idx="2656">
                  <c:v>VSlistr</c:v>
                </c:pt>
                <c:pt idx="2657">
                  <c:v>VSomepi</c:v>
                </c:pt>
                <c:pt idx="2658">
                  <c:v>VVbhion</c:v>
                </c:pt>
                <c:pt idx="2659">
                  <c:v>Wharl P</c:v>
                </c:pt>
                <c:pt idx="2660">
                  <c:v>Whosone</c:v>
                </c:pt>
                <c:pt idx="2661">
                  <c:v>Wiass G</c:v>
                </c:pt>
                <c:pt idx="2662">
                  <c:v>Wiaysld</c:v>
                </c:pt>
                <c:pt idx="2663">
                  <c:v>Wiowsri</c:v>
                </c:pt>
                <c:pt idx="2664">
                  <c:v>WishiVa</c:v>
                </c:pt>
                <c:pt idx="2665">
                  <c:v>WoarkEm</c:v>
                </c:pt>
                <c:pt idx="2666">
                  <c:v>Xeitaa </c:v>
                </c:pt>
                <c:pt idx="2667">
                  <c:v>Yaenti </c:v>
                </c:pt>
                <c:pt idx="2668">
                  <c:v>YCnce R</c:v>
                </c:pt>
                <c:pt idx="2669">
                  <c:v>YMhenLi</c:v>
                </c:pt>
                <c:pt idx="2670">
                  <c:v>ZeodsWo</c:v>
                </c:pt>
                <c:pt idx="2671">
                  <c:v>Zonce E</c:v>
                </c:pt>
                <c:pt idx="2672">
                  <c:v>Zostaa </c:v>
                </c:pt>
                <c:pt idx="2673">
                  <c:v>No Society</c:v>
                </c:pt>
              </c:strCache>
            </c:strRef>
          </c:cat>
          <c:val>
            <c:numRef>
              <c:f>'Pivot Tables'!$L$6:$L$2680</c:f>
              <c:numCache>
                <c:formatCode>[$INR]\ #,##0\ \L</c:formatCode>
                <c:ptCount val="2674"/>
                <c:pt idx="0">
                  <c:v>58.5</c:v>
                </c:pt>
                <c:pt idx="1">
                  <c:v>50</c:v>
                </c:pt>
                <c:pt idx="2">
                  <c:v>50</c:v>
                </c:pt>
                <c:pt idx="3">
                  <c:v>73</c:v>
                </c:pt>
                <c:pt idx="4">
                  <c:v>45</c:v>
                </c:pt>
                <c:pt idx="5">
                  <c:v>80</c:v>
                </c:pt>
                <c:pt idx="6">
                  <c:v>70</c:v>
                </c:pt>
                <c:pt idx="7">
                  <c:v>270</c:v>
                </c:pt>
                <c:pt idx="8">
                  <c:v>59.5</c:v>
                </c:pt>
                <c:pt idx="9">
                  <c:v>95</c:v>
                </c:pt>
                <c:pt idx="10">
                  <c:v>38</c:v>
                </c:pt>
                <c:pt idx="11">
                  <c:v>80</c:v>
                </c:pt>
                <c:pt idx="12">
                  <c:v>52</c:v>
                </c:pt>
                <c:pt idx="13">
                  <c:v>52</c:v>
                </c:pt>
                <c:pt idx="14">
                  <c:v>88</c:v>
                </c:pt>
                <c:pt idx="15">
                  <c:v>70.5</c:v>
                </c:pt>
                <c:pt idx="16">
                  <c:v>75</c:v>
                </c:pt>
                <c:pt idx="17">
                  <c:v>72</c:v>
                </c:pt>
                <c:pt idx="18">
                  <c:v>70</c:v>
                </c:pt>
                <c:pt idx="19">
                  <c:v>52</c:v>
                </c:pt>
                <c:pt idx="20">
                  <c:v>115</c:v>
                </c:pt>
                <c:pt idx="21">
                  <c:v>72</c:v>
                </c:pt>
                <c:pt idx="22">
                  <c:v>52.5</c:v>
                </c:pt>
                <c:pt idx="23">
                  <c:v>59.75</c:v>
                </c:pt>
                <c:pt idx="24">
                  <c:v>36.75</c:v>
                </c:pt>
                <c:pt idx="25">
                  <c:v>250</c:v>
                </c:pt>
                <c:pt idx="26">
                  <c:v>98</c:v>
                </c:pt>
                <c:pt idx="27">
                  <c:v>42</c:v>
                </c:pt>
                <c:pt idx="28">
                  <c:v>69.666666666666671</c:v>
                </c:pt>
                <c:pt idx="29">
                  <c:v>268.13513513513516</c:v>
                </c:pt>
                <c:pt idx="30">
                  <c:v>105</c:v>
                </c:pt>
                <c:pt idx="31">
                  <c:v>43</c:v>
                </c:pt>
                <c:pt idx="32">
                  <c:v>95</c:v>
                </c:pt>
                <c:pt idx="33">
                  <c:v>45</c:v>
                </c:pt>
                <c:pt idx="34">
                  <c:v>32</c:v>
                </c:pt>
                <c:pt idx="35">
                  <c:v>1800</c:v>
                </c:pt>
                <c:pt idx="36">
                  <c:v>50.5</c:v>
                </c:pt>
                <c:pt idx="37">
                  <c:v>72.5</c:v>
                </c:pt>
                <c:pt idx="38">
                  <c:v>49</c:v>
                </c:pt>
                <c:pt idx="39">
                  <c:v>792.5</c:v>
                </c:pt>
                <c:pt idx="40">
                  <c:v>78</c:v>
                </c:pt>
                <c:pt idx="41">
                  <c:v>54</c:v>
                </c:pt>
                <c:pt idx="42">
                  <c:v>169</c:v>
                </c:pt>
                <c:pt idx="43">
                  <c:v>546.42857142857144</c:v>
                </c:pt>
                <c:pt idx="44">
                  <c:v>100</c:v>
                </c:pt>
                <c:pt idx="45">
                  <c:v>565</c:v>
                </c:pt>
                <c:pt idx="46">
                  <c:v>180</c:v>
                </c:pt>
                <c:pt idx="47">
                  <c:v>50</c:v>
                </c:pt>
                <c:pt idx="48">
                  <c:v>90.594999999999999</c:v>
                </c:pt>
                <c:pt idx="49">
                  <c:v>92</c:v>
                </c:pt>
                <c:pt idx="50">
                  <c:v>71</c:v>
                </c:pt>
                <c:pt idx="51">
                  <c:v>60</c:v>
                </c:pt>
                <c:pt idx="52">
                  <c:v>105</c:v>
                </c:pt>
                <c:pt idx="53">
                  <c:v>100</c:v>
                </c:pt>
                <c:pt idx="54">
                  <c:v>57</c:v>
                </c:pt>
                <c:pt idx="55">
                  <c:v>85</c:v>
                </c:pt>
                <c:pt idx="56">
                  <c:v>250</c:v>
                </c:pt>
                <c:pt idx="57">
                  <c:v>85</c:v>
                </c:pt>
                <c:pt idx="58">
                  <c:v>65</c:v>
                </c:pt>
                <c:pt idx="59">
                  <c:v>300</c:v>
                </c:pt>
                <c:pt idx="60">
                  <c:v>49.333333333333336</c:v>
                </c:pt>
                <c:pt idx="61">
                  <c:v>48</c:v>
                </c:pt>
                <c:pt idx="62">
                  <c:v>60.94</c:v>
                </c:pt>
                <c:pt idx="63">
                  <c:v>56</c:v>
                </c:pt>
                <c:pt idx="64">
                  <c:v>63.333333333333336</c:v>
                </c:pt>
                <c:pt idx="65">
                  <c:v>90.274999999999991</c:v>
                </c:pt>
                <c:pt idx="66">
                  <c:v>60</c:v>
                </c:pt>
                <c:pt idx="67">
                  <c:v>65</c:v>
                </c:pt>
                <c:pt idx="68">
                  <c:v>200</c:v>
                </c:pt>
                <c:pt idx="69">
                  <c:v>50</c:v>
                </c:pt>
                <c:pt idx="70">
                  <c:v>72</c:v>
                </c:pt>
                <c:pt idx="71">
                  <c:v>70</c:v>
                </c:pt>
                <c:pt idx="72">
                  <c:v>75</c:v>
                </c:pt>
                <c:pt idx="73">
                  <c:v>106</c:v>
                </c:pt>
                <c:pt idx="74">
                  <c:v>105</c:v>
                </c:pt>
                <c:pt idx="75">
                  <c:v>98</c:v>
                </c:pt>
                <c:pt idx="76">
                  <c:v>60</c:v>
                </c:pt>
                <c:pt idx="77">
                  <c:v>170</c:v>
                </c:pt>
                <c:pt idx="78">
                  <c:v>70</c:v>
                </c:pt>
                <c:pt idx="79">
                  <c:v>107.5</c:v>
                </c:pt>
                <c:pt idx="80">
                  <c:v>49.5</c:v>
                </c:pt>
                <c:pt idx="81">
                  <c:v>50</c:v>
                </c:pt>
                <c:pt idx="82">
                  <c:v>165</c:v>
                </c:pt>
                <c:pt idx="83">
                  <c:v>53.217307692307699</c:v>
                </c:pt>
                <c:pt idx="84">
                  <c:v>42.239999999999995</c:v>
                </c:pt>
                <c:pt idx="85">
                  <c:v>52.5</c:v>
                </c:pt>
                <c:pt idx="86">
                  <c:v>240</c:v>
                </c:pt>
                <c:pt idx="87">
                  <c:v>106.5</c:v>
                </c:pt>
                <c:pt idx="88">
                  <c:v>170</c:v>
                </c:pt>
                <c:pt idx="89">
                  <c:v>36.43</c:v>
                </c:pt>
                <c:pt idx="90">
                  <c:v>58.333333333333336</c:v>
                </c:pt>
                <c:pt idx="91">
                  <c:v>87.9375</c:v>
                </c:pt>
                <c:pt idx="92">
                  <c:v>101.72083333333335</c:v>
                </c:pt>
                <c:pt idx="93">
                  <c:v>64.5</c:v>
                </c:pt>
                <c:pt idx="94">
                  <c:v>205</c:v>
                </c:pt>
                <c:pt idx="95">
                  <c:v>64.333333333333329</c:v>
                </c:pt>
                <c:pt idx="96">
                  <c:v>83.75</c:v>
                </c:pt>
                <c:pt idx="97">
                  <c:v>48</c:v>
                </c:pt>
                <c:pt idx="98">
                  <c:v>90</c:v>
                </c:pt>
                <c:pt idx="99">
                  <c:v>25</c:v>
                </c:pt>
                <c:pt idx="100">
                  <c:v>65</c:v>
                </c:pt>
                <c:pt idx="101">
                  <c:v>58</c:v>
                </c:pt>
                <c:pt idx="102">
                  <c:v>66</c:v>
                </c:pt>
                <c:pt idx="103">
                  <c:v>198</c:v>
                </c:pt>
                <c:pt idx="104">
                  <c:v>49.922499999999999</c:v>
                </c:pt>
                <c:pt idx="105">
                  <c:v>72</c:v>
                </c:pt>
                <c:pt idx="106">
                  <c:v>190</c:v>
                </c:pt>
                <c:pt idx="107">
                  <c:v>30</c:v>
                </c:pt>
                <c:pt idx="108">
                  <c:v>57.5</c:v>
                </c:pt>
                <c:pt idx="109">
                  <c:v>45.87</c:v>
                </c:pt>
                <c:pt idx="110">
                  <c:v>45</c:v>
                </c:pt>
                <c:pt idx="111">
                  <c:v>70</c:v>
                </c:pt>
                <c:pt idx="112">
                  <c:v>24.9</c:v>
                </c:pt>
                <c:pt idx="113">
                  <c:v>106</c:v>
                </c:pt>
                <c:pt idx="114">
                  <c:v>45</c:v>
                </c:pt>
                <c:pt idx="115">
                  <c:v>55.85</c:v>
                </c:pt>
                <c:pt idx="116">
                  <c:v>39.5</c:v>
                </c:pt>
                <c:pt idx="117">
                  <c:v>85</c:v>
                </c:pt>
                <c:pt idx="118">
                  <c:v>57.5</c:v>
                </c:pt>
                <c:pt idx="119">
                  <c:v>56</c:v>
                </c:pt>
                <c:pt idx="120">
                  <c:v>52</c:v>
                </c:pt>
                <c:pt idx="121">
                  <c:v>45</c:v>
                </c:pt>
                <c:pt idx="122">
                  <c:v>102.75</c:v>
                </c:pt>
                <c:pt idx="123">
                  <c:v>68</c:v>
                </c:pt>
                <c:pt idx="124">
                  <c:v>72</c:v>
                </c:pt>
                <c:pt idx="125">
                  <c:v>110</c:v>
                </c:pt>
                <c:pt idx="126">
                  <c:v>42.5</c:v>
                </c:pt>
                <c:pt idx="127">
                  <c:v>140</c:v>
                </c:pt>
                <c:pt idx="128">
                  <c:v>55</c:v>
                </c:pt>
                <c:pt idx="129">
                  <c:v>98</c:v>
                </c:pt>
                <c:pt idx="130">
                  <c:v>78</c:v>
                </c:pt>
                <c:pt idx="131">
                  <c:v>550</c:v>
                </c:pt>
                <c:pt idx="132">
                  <c:v>165</c:v>
                </c:pt>
                <c:pt idx="133">
                  <c:v>51</c:v>
                </c:pt>
                <c:pt idx="134">
                  <c:v>56.72</c:v>
                </c:pt>
                <c:pt idx="135">
                  <c:v>90</c:v>
                </c:pt>
                <c:pt idx="136">
                  <c:v>75</c:v>
                </c:pt>
                <c:pt idx="137">
                  <c:v>37</c:v>
                </c:pt>
                <c:pt idx="138">
                  <c:v>118.5</c:v>
                </c:pt>
                <c:pt idx="139">
                  <c:v>60</c:v>
                </c:pt>
                <c:pt idx="140">
                  <c:v>800</c:v>
                </c:pt>
                <c:pt idx="141">
                  <c:v>48.5</c:v>
                </c:pt>
                <c:pt idx="142">
                  <c:v>306</c:v>
                </c:pt>
                <c:pt idx="143">
                  <c:v>32</c:v>
                </c:pt>
                <c:pt idx="144">
                  <c:v>39</c:v>
                </c:pt>
                <c:pt idx="145">
                  <c:v>77</c:v>
                </c:pt>
                <c:pt idx="146">
                  <c:v>270</c:v>
                </c:pt>
                <c:pt idx="147">
                  <c:v>90</c:v>
                </c:pt>
                <c:pt idx="148">
                  <c:v>35</c:v>
                </c:pt>
                <c:pt idx="149">
                  <c:v>64.400000000000006</c:v>
                </c:pt>
                <c:pt idx="150">
                  <c:v>42</c:v>
                </c:pt>
                <c:pt idx="151">
                  <c:v>53.9</c:v>
                </c:pt>
                <c:pt idx="152">
                  <c:v>400</c:v>
                </c:pt>
                <c:pt idx="153">
                  <c:v>100</c:v>
                </c:pt>
                <c:pt idx="154">
                  <c:v>35</c:v>
                </c:pt>
                <c:pt idx="155">
                  <c:v>63.5</c:v>
                </c:pt>
                <c:pt idx="156">
                  <c:v>45.5</c:v>
                </c:pt>
                <c:pt idx="157">
                  <c:v>54.05</c:v>
                </c:pt>
                <c:pt idx="158">
                  <c:v>37</c:v>
                </c:pt>
                <c:pt idx="159">
                  <c:v>160</c:v>
                </c:pt>
                <c:pt idx="160">
                  <c:v>45</c:v>
                </c:pt>
                <c:pt idx="161">
                  <c:v>60</c:v>
                </c:pt>
                <c:pt idx="162">
                  <c:v>64.015384615384619</c:v>
                </c:pt>
                <c:pt idx="163">
                  <c:v>24.5</c:v>
                </c:pt>
                <c:pt idx="164">
                  <c:v>20</c:v>
                </c:pt>
                <c:pt idx="165">
                  <c:v>70</c:v>
                </c:pt>
                <c:pt idx="166">
                  <c:v>42</c:v>
                </c:pt>
                <c:pt idx="167">
                  <c:v>70</c:v>
                </c:pt>
                <c:pt idx="168">
                  <c:v>150</c:v>
                </c:pt>
                <c:pt idx="169">
                  <c:v>59.024999999999999</c:v>
                </c:pt>
                <c:pt idx="170">
                  <c:v>126.25</c:v>
                </c:pt>
                <c:pt idx="171">
                  <c:v>61</c:v>
                </c:pt>
                <c:pt idx="172">
                  <c:v>28.333333333333332</c:v>
                </c:pt>
                <c:pt idx="173">
                  <c:v>74</c:v>
                </c:pt>
                <c:pt idx="174">
                  <c:v>90</c:v>
                </c:pt>
                <c:pt idx="175">
                  <c:v>65</c:v>
                </c:pt>
                <c:pt idx="176">
                  <c:v>37</c:v>
                </c:pt>
                <c:pt idx="177">
                  <c:v>106.64666666666666</c:v>
                </c:pt>
                <c:pt idx="178">
                  <c:v>52.666666666666664</c:v>
                </c:pt>
                <c:pt idx="179">
                  <c:v>43.277499999999996</c:v>
                </c:pt>
                <c:pt idx="180">
                  <c:v>61.498333333333335</c:v>
                </c:pt>
                <c:pt idx="181">
                  <c:v>23</c:v>
                </c:pt>
                <c:pt idx="182">
                  <c:v>58.666666666666664</c:v>
                </c:pt>
                <c:pt idx="183">
                  <c:v>41.426666666666669</c:v>
                </c:pt>
                <c:pt idx="184">
                  <c:v>75</c:v>
                </c:pt>
                <c:pt idx="185">
                  <c:v>79</c:v>
                </c:pt>
                <c:pt idx="186">
                  <c:v>82</c:v>
                </c:pt>
                <c:pt idx="187">
                  <c:v>70.837500000000006</c:v>
                </c:pt>
                <c:pt idx="188">
                  <c:v>38.658000000000001</c:v>
                </c:pt>
                <c:pt idx="189">
                  <c:v>50</c:v>
                </c:pt>
                <c:pt idx="190">
                  <c:v>115</c:v>
                </c:pt>
                <c:pt idx="191">
                  <c:v>50.5</c:v>
                </c:pt>
                <c:pt idx="192">
                  <c:v>65</c:v>
                </c:pt>
                <c:pt idx="193">
                  <c:v>70.666666666666671</c:v>
                </c:pt>
                <c:pt idx="194">
                  <c:v>70.5625</c:v>
                </c:pt>
                <c:pt idx="195">
                  <c:v>36</c:v>
                </c:pt>
                <c:pt idx="196">
                  <c:v>100.46000000000001</c:v>
                </c:pt>
                <c:pt idx="197">
                  <c:v>95</c:v>
                </c:pt>
                <c:pt idx="198">
                  <c:v>445</c:v>
                </c:pt>
                <c:pt idx="199">
                  <c:v>55</c:v>
                </c:pt>
                <c:pt idx="200">
                  <c:v>58</c:v>
                </c:pt>
                <c:pt idx="201">
                  <c:v>45</c:v>
                </c:pt>
                <c:pt idx="202">
                  <c:v>187.2</c:v>
                </c:pt>
                <c:pt idx="203">
                  <c:v>58.741666666666667</c:v>
                </c:pt>
                <c:pt idx="204">
                  <c:v>61.075000000000003</c:v>
                </c:pt>
                <c:pt idx="205">
                  <c:v>62.795000000000002</c:v>
                </c:pt>
                <c:pt idx="206">
                  <c:v>77.5</c:v>
                </c:pt>
                <c:pt idx="207">
                  <c:v>132</c:v>
                </c:pt>
                <c:pt idx="208">
                  <c:v>23.833333333333332</c:v>
                </c:pt>
                <c:pt idx="209">
                  <c:v>150</c:v>
                </c:pt>
                <c:pt idx="210">
                  <c:v>33.645000000000003</c:v>
                </c:pt>
                <c:pt idx="211">
                  <c:v>160.42999999999998</c:v>
                </c:pt>
                <c:pt idx="212">
                  <c:v>56.529999999999994</c:v>
                </c:pt>
                <c:pt idx="213">
                  <c:v>47.666666666666664</c:v>
                </c:pt>
                <c:pt idx="214">
                  <c:v>16.294999999999998</c:v>
                </c:pt>
                <c:pt idx="215">
                  <c:v>53</c:v>
                </c:pt>
                <c:pt idx="216">
                  <c:v>60</c:v>
                </c:pt>
                <c:pt idx="217">
                  <c:v>20</c:v>
                </c:pt>
                <c:pt idx="218">
                  <c:v>112.61538461538461</c:v>
                </c:pt>
                <c:pt idx="219">
                  <c:v>49</c:v>
                </c:pt>
                <c:pt idx="220">
                  <c:v>63.5</c:v>
                </c:pt>
                <c:pt idx="221">
                  <c:v>150</c:v>
                </c:pt>
                <c:pt idx="222">
                  <c:v>165</c:v>
                </c:pt>
                <c:pt idx="223">
                  <c:v>145</c:v>
                </c:pt>
                <c:pt idx="224">
                  <c:v>91</c:v>
                </c:pt>
                <c:pt idx="225">
                  <c:v>140</c:v>
                </c:pt>
                <c:pt idx="226">
                  <c:v>56</c:v>
                </c:pt>
                <c:pt idx="227">
                  <c:v>39.252000000000002</c:v>
                </c:pt>
                <c:pt idx="228">
                  <c:v>90</c:v>
                </c:pt>
                <c:pt idx="229">
                  <c:v>162.5</c:v>
                </c:pt>
                <c:pt idx="230">
                  <c:v>51</c:v>
                </c:pt>
                <c:pt idx="231">
                  <c:v>36.477499999999999</c:v>
                </c:pt>
                <c:pt idx="232">
                  <c:v>98</c:v>
                </c:pt>
                <c:pt idx="233">
                  <c:v>342.33333333333331</c:v>
                </c:pt>
                <c:pt idx="234">
                  <c:v>65</c:v>
                </c:pt>
                <c:pt idx="235">
                  <c:v>78</c:v>
                </c:pt>
                <c:pt idx="236">
                  <c:v>40</c:v>
                </c:pt>
                <c:pt idx="237">
                  <c:v>60</c:v>
                </c:pt>
                <c:pt idx="238">
                  <c:v>35</c:v>
                </c:pt>
                <c:pt idx="239">
                  <c:v>65</c:v>
                </c:pt>
                <c:pt idx="240">
                  <c:v>50</c:v>
                </c:pt>
                <c:pt idx="241">
                  <c:v>48</c:v>
                </c:pt>
                <c:pt idx="242">
                  <c:v>74</c:v>
                </c:pt>
                <c:pt idx="243">
                  <c:v>150</c:v>
                </c:pt>
                <c:pt idx="244">
                  <c:v>146.33333333333334</c:v>
                </c:pt>
                <c:pt idx="245">
                  <c:v>79.89</c:v>
                </c:pt>
                <c:pt idx="246">
                  <c:v>90</c:v>
                </c:pt>
                <c:pt idx="247">
                  <c:v>175.66666666666666</c:v>
                </c:pt>
                <c:pt idx="248">
                  <c:v>52.730000000000004</c:v>
                </c:pt>
                <c:pt idx="249">
                  <c:v>193.33333333333334</c:v>
                </c:pt>
                <c:pt idx="250">
                  <c:v>53</c:v>
                </c:pt>
                <c:pt idx="251">
                  <c:v>45</c:v>
                </c:pt>
                <c:pt idx="252">
                  <c:v>99.399999999999991</c:v>
                </c:pt>
                <c:pt idx="253">
                  <c:v>60</c:v>
                </c:pt>
                <c:pt idx="254">
                  <c:v>82.5</c:v>
                </c:pt>
                <c:pt idx="255">
                  <c:v>50</c:v>
                </c:pt>
                <c:pt idx="256">
                  <c:v>73</c:v>
                </c:pt>
                <c:pt idx="257">
                  <c:v>80.666666666666671</c:v>
                </c:pt>
                <c:pt idx="258">
                  <c:v>72</c:v>
                </c:pt>
                <c:pt idx="259">
                  <c:v>182.5</c:v>
                </c:pt>
                <c:pt idx="260">
                  <c:v>55</c:v>
                </c:pt>
                <c:pt idx="261">
                  <c:v>287.33333333333331</c:v>
                </c:pt>
                <c:pt idx="262">
                  <c:v>51.28125</c:v>
                </c:pt>
                <c:pt idx="263">
                  <c:v>90.108000000000004</c:v>
                </c:pt>
                <c:pt idx="264">
                  <c:v>38</c:v>
                </c:pt>
                <c:pt idx="265">
                  <c:v>40</c:v>
                </c:pt>
                <c:pt idx="266">
                  <c:v>150</c:v>
                </c:pt>
                <c:pt idx="267">
                  <c:v>45</c:v>
                </c:pt>
                <c:pt idx="268">
                  <c:v>300</c:v>
                </c:pt>
                <c:pt idx="269">
                  <c:v>72</c:v>
                </c:pt>
                <c:pt idx="270">
                  <c:v>190</c:v>
                </c:pt>
                <c:pt idx="271">
                  <c:v>233.33333333333334</c:v>
                </c:pt>
                <c:pt idx="272">
                  <c:v>302.5</c:v>
                </c:pt>
                <c:pt idx="273">
                  <c:v>38.19</c:v>
                </c:pt>
                <c:pt idx="274">
                  <c:v>45</c:v>
                </c:pt>
                <c:pt idx="275">
                  <c:v>70.129285714285714</c:v>
                </c:pt>
                <c:pt idx="276">
                  <c:v>85</c:v>
                </c:pt>
                <c:pt idx="277">
                  <c:v>46.5</c:v>
                </c:pt>
                <c:pt idx="278">
                  <c:v>100</c:v>
                </c:pt>
                <c:pt idx="279">
                  <c:v>48</c:v>
                </c:pt>
                <c:pt idx="280">
                  <c:v>80</c:v>
                </c:pt>
                <c:pt idx="281">
                  <c:v>50</c:v>
                </c:pt>
                <c:pt idx="282">
                  <c:v>65</c:v>
                </c:pt>
                <c:pt idx="283">
                  <c:v>45</c:v>
                </c:pt>
                <c:pt idx="284">
                  <c:v>55</c:v>
                </c:pt>
                <c:pt idx="285">
                  <c:v>65</c:v>
                </c:pt>
                <c:pt idx="286">
                  <c:v>81.351862745098032</c:v>
                </c:pt>
                <c:pt idx="287">
                  <c:v>75</c:v>
                </c:pt>
                <c:pt idx="288">
                  <c:v>50</c:v>
                </c:pt>
                <c:pt idx="289">
                  <c:v>46</c:v>
                </c:pt>
                <c:pt idx="290">
                  <c:v>113.5</c:v>
                </c:pt>
                <c:pt idx="291">
                  <c:v>130</c:v>
                </c:pt>
                <c:pt idx="292">
                  <c:v>49</c:v>
                </c:pt>
                <c:pt idx="293">
                  <c:v>42</c:v>
                </c:pt>
                <c:pt idx="294">
                  <c:v>94</c:v>
                </c:pt>
                <c:pt idx="295">
                  <c:v>67.5</c:v>
                </c:pt>
                <c:pt idx="296">
                  <c:v>75</c:v>
                </c:pt>
                <c:pt idx="297">
                  <c:v>72</c:v>
                </c:pt>
                <c:pt idx="298">
                  <c:v>60</c:v>
                </c:pt>
                <c:pt idx="299">
                  <c:v>240</c:v>
                </c:pt>
                <c:pt idx="300">
                  <c:v>47.342500000000001</c:v>
                </c:pt>
                <c:pt idx="301">
                  <c:v>75</c:v>
                </c:pt>
                <c:pt idx="302">
                  <c:v>60.65</c:v>
                </c:pt>
                <c:pt idx="303">
                  <c:v>82</c:v>
                </c:pt>
                <c:pt idx="304">
                  <c:v>80</c:v>
                </c:pt>
                <c:pt idx="305">
                  <c:v>59.4</c:v>
                </c:pt>
                <c:pt idx="306">
                  <c:v>45</c:v>
                </c:pt>
                <c:pt idx="307">
                  <c:v>250</c:v>
                </c:pt>
                <c:pt idx="308">
                  <c:v>61.719500000000004</c:v>
                </c:pt>
                <c:pt idx="309">
                  <c:v>169</c:v>
                </c:pt>
                <c:pt idx="310">
                  <c:v>79.55</c:v>
                </c:pt>
                <c:pt idx="311">
                  <c:v>98.12</c:v>
                </c:pt>
                <c:pt idx="312">
                  <c:v>104.73071428571428</c:v>
                </c:pt>
                <c:pt idx="313">
                  <c:v>64.996666666666655</c:v>
                </c:pt>
                <c:pt idx="314">
                  <c:v>192</c:v>
                </c:pt>
                <c:pt idx="315">
                  <c:v>76.5</c:v>
                </c:pt>
                <c:pt idx="316">
                  <c:v>122.5</c:v>
                </c:pt>
                <c:pt idx="317">
                  <c:v>93.166666666666671</c:v>
                </c:pt>
                <c:pt idx="318">
                  <c:v>206.20588235294119</c:v>
                </c:pt>
                <c:pt idx="319">
                  <c:v>52.5</c:v>
                </c:pt>
                <c:pt idx="320">
                  <c:v>71</c:v>
                </c:pt>
                <c:pt idx="321">
                  <c:v>357.33333333333331</c:v>
                </c:pt>
                <c:pt idx="322">
                  <c:v>144.96428571428572</c:v>
                </c:pt>
                <c:pt idx="323">
                  <c:v>71</c:v>
                </c:pt>
                <c:pt idx="324">
                  <c:v>154.01733333333334</c:v>
                </c:pt>
                <c:pt idx="325">
                  <c:v>139.5</c:v>
                </c:pt>
                <c:pt idx="326">
                  <c:v>79.75</c:v>
                </c:pt>
                <c:pt idx="327">
                  <c:v>87.5</c:v>
                </c:pt>
                <c:pt idx="328">
                  <c:v>149</c:v>
                </c:pt>
                <c:pt idx="329">
                  <c:v>82.517826086956532</c:v>
                </c:pt>
                <c:pt idx="330">
                  <c:v>90</c:v>
                </c:pt>
                <c:pt idx="331">
                  <c:v>51</c:v>
                </c:pt>
                <c:pt idx="332">
                  <c:v>309</c:v>
                </c:pt>
                <c:pt idx="333">
                  <c:v>59.245000000000005</c:v>
                </c:pt>
                <c:pt idx="334">
                  <c:v>118</c:v>
                </c:pt>
                <c:pt idx="335">
                  <c:v>157.32000000000002</c:v>
                </c:pt>
                <c:pt idx="336">
                  <c:v>110.83333333333333</c:v>
                </c:pt>
                <c:pt idx="337">
                  <c:v>52.269999999999996</c:v>
                </c:pt>
                <c:pt idx="338">
                  <c:v>85</c:v>
                </c:pt>
                <c:pt idx="339">
                  <c:v>142</c:v>
                </c:pt>
                <c:pt idx="340">
                  <c:v>100</c:v>
                </c:pt>
                <c:pt idx="341">
                  <c:v>265</c:v>
                </c:pt>
                <c:pt idx="342">
                  <c:v>110</c:v>
                </c:pt>
                <c:pt idx="343">
                  <c:v>49.857500000000002</c:v>
                </c:pt>
                <c:pt idx="344">
                  <c:v>100</c:v>
                </c:pt>
                <c:pt idx="345">
                  <c:v>125</c:v>
                </c:pt>
                <c:pt idx="346">
                  <c:v>136</c:v>
                </c:pt>
                <c:pt idx="347">
                  <c:v>257.28571428571428</c:v>
                </c:pt>
                <c:pt idx="348">
                  <c:v>108</c:v>
                </c:pt>
                <c:pt idx="349">
                  <c:v>51.5</c:v>
                </c:pt>
                <c:pt idx="350">
                  <c:v>73</c:v>
                </c:pt>
                <c:pt idx="351">
                  <c:v>39.4</c:v>
                </c:pt>
                <c:pt idx="352">
                  <c:v>46.816666666666663</c:v>
                </c:pt>
                <c:pt idx="353">
                  <c:v>65</c:v>
                </c:pt>
                <c:pt idx="354">
                  <c:v>59</c:v>
                </c:pt>
                <c:pt idx="355">
                  <c:v>66.366</c:v>
                </c:pt>
                <c:pt idx="356">
                  <c:v>74</c:v>
                </c:pt>
                <c:pt idx="357">
                  <c:v>75</c:v>
                </c:pt>
                <c:pt idx="358">
                  <c:v>79</c:v>
                </c:pt>
                <c:pt idx="359">
                  <c:v>180</c:v>
                </c:pt>
                <c:pt idx="360">
                  <c:v>77</c:v>
                </c:pt>
                <c:pt idx="361">
                  <c:v>60.5</c:v>
                </c:pt>
                <c:pt idx="362">
                  <c:v>88</c:v>
                </c:pt>
                <c:pt idx="363">
                  <c:v>37</c:v>
                </c:pt>
                <c:pt idx="364">
                  <c:v>70.166666666666671</c:v>
                </c:pt>
                <c:pt idx="365">
                  <c:v>36</c:v>
                </c:pt>
                <c:pt idx="366">
                  <c:v>69.5</c:v>
                </c:pt>
                <c:pt idx="367">
                  <c:v>170</c:v>
                </c:pt>
                <c:pt idx="368">
                  <c:v>72.2</c:v>
                </c:pt>
                <c:pt idx="369">
                  <c:v>92</c:v>
                </c:pt>
                <c:pt idx="370">
                  <c:v>75</c:v>
                </c:pt>
                <c:pt idx="371">
                  <c:v>127.25</c:v>
                </c:pt>
                <c:pt idx="372">
                  <c:v>90</c:v>
                </c:pt>
                <c:pt idx="373">
                  <c:v>248</c:v>
                </c:pt>
                <c:pt idx="374">
                  <c:v>77.056538461538452</c:v>
                </c:pt>
                <c:pt idx="375">
                  <c:v>148</c:v>
                </c:pt>
                <c:pt idx="376">
                  <c:v>33</c:v>
                </c:pt>
                <c:pt idx="377">
                  <c:v>98</c:v>
                </c:pt>
                <c:pt idx="378">
                  <c:v>65</c:v>
                </c:pt>
                <c:pt idx="379">
                  <c:v>160</c:v>
                </c:pt>
                <c:pt idx="380">
                  <c:v>115.20222222222222</c:v>
                </c:pt>
                <c:pt idx="381">
                  <c:v>368.8</c:v>
                </c:pt>
                <c:pt idx="382">
                  <c:v>39</c:v>
                </c:pt>
                <c:pt idx="383">
                  <c:v>89.476666666666674</c:v>
                </c:pt>
                <c:pt idx="384">
                  <c:v>65</c:v>
                </c:pt>
                <c:pt idx="385">
                  <c:v>120</c:v>
                </c:pt>
                <c:pt idx="386">
                  <c:v>99</c:v>
                </c:pt>
                <c:pt idx="387">
                  <c:v>38</c:v>
                </c:pt>
                <c:pt idx="388">
                  <c:v>125</c:v>
                </c:pt>
                <c:pt idx="389">
                  <c:v>71.333333333333329</c:v>
                </c:pt>
                <c:pt idx="390">
                  <c:v>57.674999999999997</c:v>
                </c:pt>
                <c:pt idx="391">
                  <c:v>125</c:v>
                </c:pt>
                <c:pt idx="392">
                  <c:v>140</c:v>
                </c:pt>
                <c:pt idx="393">
                  <c:v>113</c:v>
                </c:pt>
                <c:pt idx="394">
                  <c:v>130</c:v>
                </c:pt>
                <c:pt idx="395">
                  <c:v>111.5</c:v>
                </c:pt>
                <c:pt idx="396">
                  <c:v>70</c:v>
                </c:pt>
                <c:pt idx="397">
                  <c:v>65</c:v>
                </c:pt>
                <c:pt idx="398">
                  <c:v>59</c:v>
                </c:pt>
                <c:pt idx="399">
                  <c:v>55</c:v>
                </c:pt>
                <c:pt idx="400">
                  <c:v>85</c:v>
                </c:pt>
                <c:pt idx="401">
                  <c:v>75</c:v>
                </c:pt>
                <c:pt idx="402">
                  <c:v>99.648749999999993</c:v>
                </c:pt>
                <c:pt idx="403">
                  <c:v>29.5</c:v>
                </c:pt>
                <c:pt idx="404">
                  <c:v>71</c:v>
                </c:pt>
                <c:pt idx="405">
                  <c:v>50</c:v>
                </c:pt>
                <c:pt idx="406">
                  <c:v>596</c:v>
                </c:pt>
                <c:pt idx="407">
                  <c:v>77.375</c:v>
                </c:pt>
                <c:pt idx="408">
                  <c:v>86</c:v>
                </c:pt>
                <c:pt idx="409">
                  <c:v>75</c:v>
                </c:pt>
                <c:pt idx="410">
                  <c:v>65</c:v>
                </c:pt>
                <c:pt idx="411">
                  <c:v>19</c:v>
                </c:pt>
                <c:pt idx="412">
                  <c:v>235</c:v>
                </c:pt>
                <c:pt idx="413">
                  <c:v>550</c:v>
                </c:pt>
                <c:pt idx="414">
                  <c:v>800</c:v>
                </c:pt>
                <c:pt idx="415">
                  <c:v>70</c:v>
                </c:pt>
                <c:pt idx="416">
                  <c:v>47.5</c:v>
                </c:pt>
                <c:pt idx="417">
                  <c:v>117.5</c:v>
                </c:pt>
                <c:pt idx="418">
                  <c:v>90</c:v>
                </c:pt>
                <c:pt idx="419">
                  <c:v>45</c:v>
                </c:pt>
                <c:pt idx="420">
                  <c:v>85</c:v>
                </c:pt>
                <c:pt idx="421">
                  <c:v>32</c:v>
                </c:pt>
                <c:pt idx="422">
                  <c:v>60</c:v>
                </c:pt>
                <c:pt idx="423">
                  <c:v>45.5</c:v>
                </c:pt>
                <c:pt idx="424">
                  <c:v>94.75</c:v>
                </c:pt>
                <c:pt idx="425">
                  <c:v>154</c:v>
                </c:pt>
                <c:pt idx="426">
                  <c:v>53.35</c:v>
                </c:pt>
                <c:pt idx="427">
                  <c:v>55</c:v>
                </c:pt>
                <c:pt idx="428">
                  <c:v>145</c:v>
                </c:pt>
                <c:pt idx="429">
                  <c:v>40</c:v>
                </c:pt>
                <c:pt idx="430">
                  <c:v>95</c:v>
                </c:pt>
                <c:pt idx="431">
                  <c:v>70</c:v>
                </c:pt>
                <c:pt idx="432">
                  <c:v>55</c:v>
                </c:pt>
                <c:pt idx="433">
                  <c:v>57</c:v>
                </c:pt>
                <c:pt idx="434">
                  <c:v>64</c:v>
                </c:pt>
                <c:pt idx="435">
                  <c:v>44</c:v>
                </c:pt>
                <c:pt idx="436">
                  <c:v>68</c:v>
                </c:pt>
                <c:pt idx="437">
                  <c:v>62</c:v>
                </c:pt>
                <c:pt idx="438">
                  <c:v>65</c:v>
                </c:pt>
                <c:pt idx="439">
                  <c:v>290</c:v>
                </c:pt>
                <c:pt idx="440">
                  <c:v>47.333333333333336</c:v>
                </c:pt>
                <c:pt idx="441">
                  <c:v>47.5</c:v>
                </c:pt>
                <c:pt idx="442">
                  <c:v>41</c:v>
                </c:pt>
                <c:pt idx="443">
                  <c:v>41.5</c:v>
                </c:pt>
                <c:pt idx="444">
                  <c:v>536</c:v>
                </c:pt>
                <c:pt idx="445">
                  <c:v>112.25</c:v>
                </c:pt>
                <c:pt idx="446">
                  <c:v>175.83333333333334</c:v>
                </c:pt>
                <c:pt idx="447">
                  <c:v>95</c:v>
                </c:pt>
                <c:pt idx="448">
                  <c:v>85</c:v>
                </c:pt>
                <c:pt idx="449">
                  <c:v>425</c:v>
                </c:pt>
                <c:pt idx="450">
                  <c:v>163</c:v>
                </c:pt>
                <c:pt idx="451">
                  <c:v>35.036666666666669</c:v>
                </c:pt>
                <c:pt idx="452">
                  <c:v>75</c:v>
                </c:pt>
                <c:pt idx="453">
                  <c:v>160</c:v>
                </c:pt>
                <c:pt idx="454">
                  <c:v>69</c:v>
                </c:pt>
                <c:pt idx="455">
                  <c:v>96.833333333333329</c:v>
                </c:pt>
                <c:pt idx="456">
                  <c:v>53.809999999999988</c:v>
                </c:pt>
                <c:pt idx="457">
                  <c:v>78</c:v>
                </c:pt>
                <c:pt idx="458">
                  <c:v>29.5</c:v>
                </c:pt>
                <c:pt idx="459">
                  <c:v>42.017499999999998</c:v>
                </c:pt>
                <c:pt idx="460">
                  <c:v>70</c:v>
                </c:pt>
                <c:pt idx="461">
                  <c:v>60</c:v>
                </c:pt>
                <c:pt idx="462">
                  <c:v>100</c:v>
                </c:pt>
                <c:pt idx="463">
                  <c:v>132</c:v>
                </c:pt>
                <c:pt idx="464">
                  <c:v>31.25</c:v>
                </c:pt>
                <c:pt idx="465">
                  <c:v>34.354999999999997</c:v>
                </c:pt>
                <c:pt idx="466">
                  <c:v>54.333333333333336</c:v>
                </c:pt>
                <c:pt idx="467">
                  <c:v>45</c:v>
                </c:pt>
                <c:pt idx="468">
                  <c:v>65</c:v>
                </c:pt>
                <c:pt idx="469">
                  <c:v>80</c:v>
                </c:pt>
                <c:pt idx="470">
                  <c:v>795</c:v>
                </c:pt>
                <c:pt idx="471">
                  <c:v>130</c:v>
                </c:pt>
                <c:pt idx="472">
                  <c:v>52</c:v>
                </c:pt>
                <c:pt idx="473">
                  <c:v>68</c:v>
                </c:pt>
                <c:pt idx="474">
                  <c:v>62</c:v>
                </c:pt>
                <c:pt idx="475">
                  <c:v>74.333333333333329</c:v>
                </c:pt>
                <c:pt idx="476">
                  <c:v>53.5</c:v>
                </c:pt>
                <c:pt idx="477">
                  <c:v>45</c:v>
                </c:pt>
                <c:pt idx="478">
                  <c:v>43.5</c:v>
                </c:pt>
                <c:pt idx="479">
                  <c:v>38.620000000000005</c:v>
                </c:pt>
                <c:pt idx="480">
                  <c:v>55</c:v>
                </c:pt>
                <c:pt idx="481">
                  <c:v>75</c:v>
                </c:pt>
                <c:pt idx="482">
                  <c:v>69</c:v>
                </c:pt>
                <c:pt idx="483">
                  <c:v>150</c:v>
                </c:pt>
                <c:pt idx="484">
                  <c:v>112</c:v>
                </c:pt>
                <c:pt idx="485">
                  <c:v>50</c:v>
                </c:pt>
                <c:pt idx="486">
                  <c:v>51.666666666666664</c:v>
                </c:pt>
                <c:pt idx="487">
                  <c:v>45</c:v>
                </c:pt>
                <c:pt idx="488">
                  <c:v>67</c:v>
                </c:pt>
                <c:pt idx="489">
                  <c:v>82</c:v>
                </c:pt>
                <c:pt idx="490">
                  <c:v>54.5</c:v>
                </c:pt>
                <c:pt idx="491">
                  <c:v>45</c:v>
                </c:pt>
                <c:pt idx="492">
                  <c:v>38.5</c:v>
                </c:pt>
                <c:pt idx="493">
                  <c:v>65.75</c:v>
                </c:pt>
                <c:pt idx="494">
                  <c:v>75</c:v>
                </c:pt>
                <c:pt idx="495">
                  <c:v>65</c:v>
                </c:pt>
                <c:pt idx="496">
                  <c:v>130</c:v>
                </c:pt>
                <c:pt idx="497">
                  <c:v>47.619148936170198</c:v>
                </c:pt>
                <c:pt idx="498">
                  <c:v>20</c:v>
                </c:pt>
                <c:pt idx="499">
                  <c:v>528</c:v>
                </c:pt>
                <c:pt idx="500">
                  <c:v>67</c:v>
                </c:pt>
                <c:pt idx="501">
                  <c:v>85</c:v>
                </c:pt>
                <c:pt idx="502">
                  <c:v>140</c:v>
                </c:pt>
                <c:pt idx="503">
                  <c:v>90</c:v>
                </c:pt>
                <c:pt idx="504">
                  <c:v>55.666666666666664</c:v>
                </c:pt>
                <c:pt idx="505">
                  <c:v>68</c:v>
                </c:pt>
                <c:pt idx="506">
                  <c:v>110</c:v>
                </c:pt>
                <c:pt idx="507">
                  <c:v>46</c:v>
                </c:pt>
                <c:pt idx="508">
                  <c:v>13.86</c:v>
                </c:pt>
                <c:pt idx="509">
                  <c:v>184</c:v>
                </c:pt>
                <c:pt idx="510">
                  <c:v>65</c:v>
                </c:pt>
                <c:pt idx="511">
                  <c:v>76</c:v>
                </c:pt>
                <c:pt idx="512">
                  <c:v>629</c:v>
                </c:pt>
                <c:pt idx="513">
                  <c:v>48</c:v>
                </c:pt>
                <c:pt idx="514">
                  <c:v>49</c:v>
                </c:pt>
                <c:pt idx="515">
                  <c:v>106.48375</c:v>
                </c:pt>
                <c:pt idx="516">
                  <c:v>65</c:v>
                </c:pt>
                <c:pt idx="517">
                  <c:v>62</c:v>
                </c:pt>
                <c:pt idx="518">
                  <c:v>53.25</c:v>
                </c:pt>
                <c:pt idx="519">
                  <c:v>95.75</c:v>
                </c:pt>
                <c:pt idx="520">
                  <c:v>52</c:v>
                </c:pt>
                <c:pt idx="521">
                  <c:v>75</c:v>
                </c:pt>
                <c:pt idx="522">
                  <c:v>62.819047619047623</c:v>
                </c:pt>
                <c:pt idx="523">
                  <c:v>54.625</c:v>
                </c:pt>
                <c:pt idx="524">
                  <c:v>84.475000000000009</c:v>
                </c:pt>
                <c:pt idx="525">
                  <c:v>140.16666666666666</c:v>
                </c:pt>
                <c:pt idx="526">
                  <c:v>144.33333333333334</c:v>
                </c:pt>
                <c:pt idx="527">
                  <c:v>64.974999999999994</c:v>
                </c:pt>
                <c:pt idx="528">
                  <c:v>98.695454545454552</c:v>
                </c:pt>
                <c:pt idx="529">
                  <c:v>80</c:v>
                </c:pt>
                <c:pt idx="530">
                  <c:v>85</c:v>
                </c:pt>
                <c:pt idx="531">
                  <c:v>120</c:v>
                </c:pt>
                <c:pt idx="532">
                  <c:v>63</c:v>
                </c:pt>
                <c:pt idx="533">
                  <c:v>32.5</c:v>
                </c:pt>
                <c:pt idx="534">
                  <c:v>80</c:v>
                </c:pt>
                <c:pt idx="535">
                  <c:v>169</c:v>
                </c:pt>
                <c:pt idx="536">
                  <c:v>52</c:v>
                </c:pt>
                <c:pt idx="537">
                  <c:v>86.5</c:v>
                </c:pt>
                <c:pt idx="538">
                  <c:v>66.594999999999999</c:v>
                </c:pt>
                <c:pt idx="539">
                  <c:v>73.594999999999999</c:v>
                </c:pt>
                <c:pt idx="540">
                  <c:v>33.924999999999997</c:v>
                </c:pt>
                <c:pt idx="541">
                  <c:v>32.685000000000002</c:v>
                </c:pt>
                <c:pt idx="542">
                  <c:v>54</c:v>
                </c:pt>
                <c:pt idx="543">
                  <c:v>66</c:v>
                </c:pt>
                <c:pt idx="544">
                  <c:v>35.923333333333339</c:v>
                </c:pt>
                <c:pt idx="545">
                  <c:v>37</c:v>
                </c:pt>
                <c:pt idx="546">
                  <c:v>65</c:v>
                </c:pt>
                <c:pt idx="547">
                  <c:v>58</c:v>
                </c:pt>
                <c:pt idx="548">
                  <c:v>37.722499999999997</c:v>
                </c:pt>
                <c:pt idx="549">
                  <c:v>55</c:v>
                </c:pt>
                <c:pt idx="550">
                  <c:v>43.5</c:v>
                </c:pt>
                <c:pt idx="551">
                  <c:v>115.28500000000001</c:v>
                </c:pt>
                <c:pt idx="552">
                  <c:v>48.978571428571435</c:v>
                </c:pt>
                <c:pt idx="553">
                  <c:v>62.63</c:v>
                </c:pt>
                <c:pt idx="554">
                  <c:v>92.63</c:v>
                </c:pt>
                <c:pt idx="555">
                  <c:v>54.666666666666664</c:v>
                </c:pt>
                <c:pt idx="556">
                  <c:v>49</c:v>
                </c:pt>
                <c:pt idx="557">
                  <c:v>29.873333333333335</c:v>
                </c:pt>
                <c:pt idx="558">
                  <c:v>38</c:v>
                </c:pt>
                <c:pt idx="559">
                  <c:v>28.381999999999998</c:v>
                </c:pt>
                <c:pt idx="560">
                  <c:v>50.35</c:v>
                </c:pt>
                <c:pt idx="561">
                  <c:v>46.453333333333333</c:v>
                </c:pt>
                <c:pt idx="562">
                  <c:v>77.852499999999992</c:v>
                </c:pt>
                <c:pt idx="563">
                  <c:v>93.93</c:v>
                </c:pt>
                <c:pt idx="564">
                  <c:v>95</c:v>
                </c:pt>
                <c:pt idx="565">
                  <c:v>51.75</c:v>
                </c:pt>
                <c:pt idx="566">
                  <c:v>98</c:v>
                </c:pt>
                <c:pt idx="567">
                  <c:v>48.870000000000005</c:v>
                </c:pt>
                <c:pt idx="568">
                  <c:v>75</c:v>
                </c:pt>
                <c:pt idx="569">
                  <c:v>47.306249999999999</c:v>
                </c:pt>
                <c:pt idx="570">
                  <c:v>55</c:v>
                </c:pt>
                <c:pt idx="571">
                  <c:v>46</c:v>
                </c:pt>
                <c:pt idx="572">
                  <c:v>57.9</c:v>
                </c:pt>
                <c:pt idx="573">
                  <c:v>72.952500000000001</c:v>
                </c:pt>
                <c:pt idx="574">
                  <c:v>55.5</c:v>
                </c:pt>
                <c:pt idx="575">
                  <c:v>38.74</c:v>
                </c:pt>
                <c:pt idx="576">
                  <c:v>110</c:v>
                </c:pt>
                <c:pt idx="577">
                  <c:v>142.35714285714286</c:v>
                </c:pt>
                <c:pt idx="578">
                  <c:v>50.65</c:v>
                </c:pt>
                <c:pt idx="579">
                  <c:v>31.602499999999999</c:v>
                </c:pt>
                <c:pt idx="580">
                  <c:v>60</c:v>
                </c:pt>
                <c:pt idx="581">
                  <c:v>33.216666666666669</c:v>
                </c:pt>
                <c:pt idx="582">
                  <c:v>40</c:v>
                </c:pt>
                <c:pt idx="583">
                  <c:v>22.588750000000001</c:v>
                </c:pt>
                <c:pt idx="584">
                  <c:v>48</c:v>
                </c:pt>
                <c:pt idx="585">
                  <c:v>75</c:v>
                </c:pt>
                <c:pt idx="586">
                  <c:v>27.704999999999998</c:v>
                </c:pt>
                <c:pt idx="587">
                  <c:v>31.99</c:v>
                </c:pt>
                <c:pt idx="588">
                  <c:v>63</c:v>
                </c:pt>
                <c:pt idx="589">
                  <c:v>71.05</c:v>
                </c:pt>
                <c:pt idx="590">
                  <c:v>80.5</c:v>
                </c:pt>
                <c:pt idx="591">
                  <c:v>55</c:v>
                </c:pt>
                <c:pt idx="592">
                  <c:v>43.5</c:v>
                </c:pt>
                <c:pt idx="593">
                  <c:v>33.1</c:v>
                </c:pt>
                <c:pt idx="594">
                  <c:v>79</c:v>
                </c:pt>
                <c:pt idx="595">
                  <c:v>83</c:v>
                </c:pt>
                <c:pt idx="596">
                  <c:v>28.173333333333336</c:v>
                </c:pt>
                <c:pt idx="597">
                  <c:v>46</c:v>
                </c:pt>
                <c:pt idx="598">
                  <c:v>34.287500000000001</c:v>
                </c:pt>
                <c:pt idx="599">
                  <c:v>125</c:v>
                </c:pt>
                <c:pt idx="600">
                  <c:v>125</c:v>
                </c:pt>
                <c:pt idx="601">
                  <c:v>93</c:v>
                </c:pt>
                <c:pt idx="602">
                  <c:v>38</c:v>
                </c:pt>
                <c:pt idx="603">
                  <c:v>185</c:v>
                </c:pt>
                <c:pt idx="604">
                  <c:v>44</c:v>
                </c:pt>
                <c:pt idx="605">
                  <c:v>69</c:v>
                </c:pt>
                <c:pt idx="606">
                  <c:v>39.825000000000003</c:v>
                </c:pt>
                <c:pt idx="607">
                  <c:v>55</c:v>
                </c:pt>
                <c:pt idx="608">
                  <c:v>73</c:v>
                </c:pt>
                <c:pt idx="609">
                  <c:v>75</c:v>
                </c:pt>
                <c:pt idx="610">
                  <c:v>152.5</c:v>
                </c:pt>
                <c:pt idx="611">
                  <c:v>64.5</c:v>
                </c:pt>
                <c:pt idx="612">
                  <c:v>71.89</c:v>
                </c:pt>
                <c:pt idx="613">
                  <c:v>160</c:v>
                </c:pt>
                <c:pt idx="614">
                  <c:v>130</c:v>
                </c:pt>
                <c:pt idx="615">
                  <c:v>29</c:v>
                </c:pt>
                <c:pt idx="616">
                  <c:v>80</c:v>
                </c:pt>
                <c:pt idx="617">
                  <c:v>55</c:v>
                </c:pt>
                <c:pt idx="618">
                  <c:v>117.75</c:v>
                </c:pt>
                <c:pt idx="619">
                  <c:v>110</c:v>
                </c:pt>
                <c:pt idx="620">
                  <c:v>55</c:v>
                </c:pt>
                <c:pt idx="621">
                  <c:v>32</c:v>
                </c:pt>
                <c:pt idx="622">
                  <c:v>95</c:v>
                </c:pt>
                <c:pt idx="623">
                  <c:v>140</c:v>
                </c:pt>
                <c:pt idx="624">
                  <c:v>36</c:v>
                </c:pt>
                <c:pt idx="625">
                  <c:v>50.935000000000002</c:v>
                </c:pt>
                <c:pt idx="626">
                  <c:v>95</c:v>
                </c:pt>
                <c:pt idx="627">
                  <c:v>80.3</c:v>
                </c:pt>
                <c:pt idx="628">
                  <c:v>72</c:v>
                </c:pt>
                <c:pt idx="629">
                  <c:v>46.666666666666664</c:v>
                </c:pt>
                <c:pt idx="630">
                  <c:v>140</c:v>
                </c:pt>
                <c:pt idx="631">
                  <c:v>72.5</c:v>
                </c:pt>
                <c:pt idx="632">
                  <c:v>62</c:v>
                </c:pt>
                <c:pt idx="633">
                  <c:v>787.5</c:v>
                </c:pt>
                <c:pt idx="634">
                  <c:v>538.75</c:v>
                </c:pt>
                <c:pt idx="635">
                  <c:v>63</c:v>
                </c:pt>
                <c:pt idx="636">
                  <c:v>286.71428571428572</c:v>
                </c:pt>
                <c:pt idx="637">
                  <c:v>70</c:v>
                </c:pt>
                <c:pt idx="638">
                  <c:v>150</c:v>
                </c:pt>
                <c:pt idx="639">
                  <c:v>135</c:v>
                </c:pt>
                <c:pt idx="640">
                  <c:v>660</c:v>
                </c:pt>
                <c:pt idx="641">
                  <c:v>65</c:v>
                </c:pt>
                <c:pt idx="642">
                  <c:v>185</c:v>
                </c:pt>
                <c:pt idx="643">
                  <c:v>130</c:v>
                </c:pt>
                <c:pt idx="644">
                  <c:v>1915</c:v>
                </c:pt>
                <c:pt idx="645">
                  <c:v>110</c:v>
                </c:pt>
                <c:pt idx="646">
                  <c:v>140</c:v>
                </c:pt>
                <c:pt idx="647">
                  <c:v>53.5</c:v>
                </c:pt>
                <c:pt idx="648">
                  <c:v>60</c:v>
                </c:pt>
                <c:pt idx="649">
                  <c:v>60</c:v>
                </c:pt>
                <c:pt idx="650">
                  <c:v>70.22</c:v>
                </c:pt>
                <c:pt idx="651">
                  <c:v>109</c:v>
                </c:pt>
                <c:pt idx="652">
                  <c:v>120</c:v>
                </c:pt>
                <c:pt idx="653">
                  <c:v>55</c:v>
                </c:pt>
                <c:pt idx="654">
                  <c:v>48</c:v>
                </c:pt>
                <c:pt idx="655">
                  <c:v>147.5</c:v>
                </c:pt>
                <c:pt idx="656">
                  <c:v>82</c:v>
                </c:pt>
                <c:pt idx="657">
                  <c:v>255</c:v>
                </c:pt>
                <c:pt idx="658">
                  <c:v>144.28571428571428</c:v>
                </c:pt>
                <c:pt idx="659">
                  <c:v>443.75</c:v>
                </c:pt>
                <c:pt idx="660">
                  <c:v>33</c:v>
                </c:pt>
                <c:pt idx="661">
                  <c:v>35</c:v>
                </c:pt>
                <c:pt idx="662">
                  <c:v>150</c:v>
                </c:pt>
                <c:pt idx="663">
                  <c:v>57.5</c:v>
                </c:pt>
                <c:pt idx="664">
                  <c:v>42</c:v>
                </c:pt>
                <c:pt idx="665">
                  <c:v>100.90166666666666</c:v>
                </c:pt>
                <c:pt idx="666">
                  <c:v>60</c:v>
                </c:pt>
                <c:pt idx="667">
                  <c:v>200</c:v>
                </c:pt>
                <c:pt idx="668">
                  <c:v>175</c:v>
                </c:pt>
                <c:pt idx="669">
                  <c:v>180</c:v>
                </c:pt>
                <c:pt idx="670">
                  <c:v>170</c:v>
                </c:pt>
                <c:pt idx="671">
                  <c:v>35</c:v>
                </c:pt>
                <c:pt idx="672">
                  <c:v>49</c:v>
                </c:pt>
                <c:pt idx="673">
                  <c:v>320</c:v>
                </c:pt>
                <c:pt idx="674">
                  <c:v>247.5</c:v>
                </c:pt>
                <c:pt idx="675">
                  <c:v>132</c:v>
                </c:pt>
                <c:pt idx="676">
                  <c:v>340</c:v>
                </c:pt>
                <c:pt idx="677">
                  <c:v>300</c:v>
                </c:pt>
                <c:pt idx="678">
                  <c:v>80.27</c:v>
                </c:pt>
                <c:pt idx="679">
                  <c:v>87</c:v>
                </c:pt>
                <c:pt idx="680">
                  <c:v>60</c:v>
                </c:pt>
                <c:pt idx="681">
                  <c:v>90</c:v>
                </c:pt>
                <c:pt idx="682">
                  <c:v>78.5</c:v>
                </c:pt>
                <c:pt idx="683">
                  <c:v>90</c:v>
                </c:pt>
                <c:pt idx="684">
                  <c:v>70</c:v>
                </c:pt>
                <c:pt idx="685">
                  <c:v>55</c:v>
                </c:pt>
                <c:pt idx="686">
                  <c:v>51</c:v>
                </c:pt>
                <c:pt idx="687">
                  <c:v>50</c:v>
                </c:pt>
                <c:pt idx="688">
                  <c:v>55.5</c:v>
                </c:pt>
                <c:pt idx="689">
                  <c:v>76.5</c:v>
                </c:pt>
                <c:pt idx="690">
                  <c:v>36.58</c:v>
                </c:pt>
                <c:pt idx="691">
                  <c:v>47</c:v>
                </c:pt>
                <c:pt idx="692">
                  <c:v>53</c:v>
                </c:pt>
                <c:pt idx="693">
                  <c:v>65</c:v>
                </c:pt>
                <c:pt idx="694">
                  <c:v>95.45</c:v>
                </c:pt>
                <c:pt idx="695">
                  <c:v>50</c:v>
                </c:pt>
                <c:pt idx="696">
                  <c:v>53</c:v>
                </c:pt>
                <c:pt idx="697">
                  <c:v>51.5</c:v>
                </c:pt>
                <c:pt idx="698">
                  <c:v>219.5</c:v>
                </c:pt>
                <c:pt idx="699">
                  <c:v>147.91666666666666</c:v>
                </c:pt>
                <c:pt idx="700">
                  <c:v>70</c:v>
                </c:pt>
                <c:pt idx="701">
                  <c:v>65</c:v>
                </c:pt>
                <c:pt idx="702">
                  <c:v>33.333333333333336</c:v>
                </c:pt>
                <c:pt idx="703">
                  <c:v>48</c:v>
                </c:pt>
                <c:pt idx="704">
                  <c:v>65</c:v>
                </c:pt>
                <c:pt idx="705">
                  <c:v>75.7</c:v>
                </c:pt>
                <c:pt idx="706">
                  <c:v>325</c:v>
                </c:pt>
                <c:pt idx="707">
                  <c:v>56.5</c:v>
                </c:pt>
                <c:pt idx="708">
                  <c:v>52</c:v>
                </c:pt>
                <c:pt idx="709">
                  <c:v>36</c:v>
                </c:pt>
                <c:pt idx="710">
                  <c:v>82.5</c:v>
                </c:pt>
                <c:pt idx="711">
                  <c:v>58</c:v>
                </c:pt>
                <c:pt idx="712">
                  <c:v>150</c:v>
                </c:pt>
                <c:pt idx="713">
                  <c:v>95</c:v>
                </c:pt>
                <c:pt idx="714">
                  <c:v>45</c:v>
                </c:pt>
                <c:pt idx="715">
                  <c:v>68</c:v>
                </c:pt>
                <c:pt idx="716">
                  <c:v>57</c:v>
                </c:pt>
                <c:pt idx="717">
                  <c:v>45</c:v>
                </c:pt>
                <c:pt idx="718">
                  <c:v>101.33333333333333</c:v>
                </c:pt>
                <c:pt idx="719">
                  <c:v>116.66666666666667</c:v>
                </c:pt>
                <c:pt idx="720">
                  <c:v>81</c:v>
                </c:pt>
                <c:pt idx="721">
                  <c:v>180</c:v>
                </c:pt>
                <c:pt idx="722">
                  <c:v>80</c:v>
                </c:pt>
                <c:pt idx="723">
                  <c:v>142.5</c:v>
                </c:pt>
                <c:pt idx="724">
                  <c:v>77</c:v>
                </c:pt>
                <c:pt idx="725">
                  <c:v>80</c:v>
                </c:pt>
                <c:pt idx="726">
                  <c:v>45.25</c:v>
                </c:pt>
                <c:pt idx="727">
                  <c:v>55</c:v>
                </c:pt>
                <c:pt idx="728">
                  <c:v>63</c:v>
                </c:pt>
                <c:pt idx="729">
                  <c:v>66.98</c:v>
                </c:pt>
                <c:pt idx="730">
                  <c:v>48.375</c:v>
                </c:pt>
                <c:pt idx="731">
                  <c:v>40.049999999999997</c:v>
                </c:pt>
                <c:pt idx="732">
                  <c:v>45</c:v>
                </c:pt>
                <c:pt idx="733">
                  <c:v>100</c:v>
                </c:pt>
                <c:pt idx="734">
                  <c:v>59.86</c:v>
                </c:pt>
                <c:pt idx="735">
                  <c:v>42.5</c:v>
                </c:pt>
                <c:pt idx="736">
                  <c:v>69.5</c:v>
                </c:pt>
                <c:pt idx="737">
                  <c:v>71</c:v>
                </c:pt>
                <c:pt idx="738">
                  <c:v>54.664999999999999</c:v>
                </c:pt>
                <c:pt idx="739">
                  <c:v>90</c:v>
                </c:pt>
                <c:pt idx="740">
                  <c:v>100.8773076923077</c:v>
                </c:pt>
                <c:pt idx="741">
                  <c:v>100</c:v>
                </c:pt>
                <c:pt idx="742">
                  <c:v>132</c:v>
                </c:pt>
                <c:pt idx="743">
                  <c:v>245</c:v>
                </c:pt>
                <c:pt idx="744">
                  <c:v>130</c:v>
                </c:pt>
                <c:pt idx="745">
                  <c:v>161.41666666666666</c:v>
                </c:pt>
                <c:pt idx="746">
                  <c:v>69</c:v>
                </c:pt>
                <c:pt idx="747">
                  <c:v>90</c:v>
                </c:pt>
                <c:pt idx="748">
                  <c:v>32</c:v>
                </c:pt>
                <c:pt idx="749">
                  <c:v>110</c:v>
                </c:pt>
                <c:pt idx="750">
                  <c:v>76.75</c:v>
                </c:pt>
                <c:pt idx="751">
                  <c:v>111.66666666666667</c:v>
                </c:pt>
                <c:pt idx="752">
                  <c:v>88.333333333333329</c:v>
                </c:pt>
                <c:pt idx="753">
                  <c:v>40</c:v>
                </c:pt>
                <c:pt idx="754">
                  <c:v>140</c:v>
                </c:pt>
                <c:pt idx="755">
                  <c:v>58.5</c:v>
                </c:pt>
                <c:pt idx="756">
                  <c:v>67.613461538461536</c:v>
                </c:pt>
                <c:pt idx="757">
                  <c:v>257.16666666666669</c:v>
                </c:pt>
                <c:pt idx="758">
                  <c:v>89.25</c:v>
                </c:pt>
                <c:pt idx="759">
                  <c:v>106.65</c:v>
                </c:pt>
                <c:pt idx="760">
                  <c:v>61.494000000000007</c:v>
                </c:pt>
                <c:pt idx="761">
                  <c:v>90</c:v>
                </c:pt>
                <c:pt idx="762">
                  <c:v>90.5</c:v>
                </c:pt>
                <c:pt idx="763">
                  <c:v>62</c:v>
                </c:pt>
                <c:pt idx="764">
                  <c:v>115</c:v>
                </c:pt>
                <c:pt idx="765">
                  <c:v>146.66666666666666</c:v>
                </c:pt>
                <c:pt idx="766">
                  <c:v>75</c:v>
                </c:pt>
                <c:pt idx="767">
                  <c:v>35.284999999999997</c:v>
                </c:pt>
                <c:pt idx="768">
                  <c:v>325</c:v>
                </c:pt>
                <c:pt idx="769">
                  <c:v>319.14285714285717</c:v>
                </c:pt>
                <c:pt idx="770">
                  <c:v>170.25</c:v>
                </c:pt>
                <c:pt idx="771">
                  <c:v>56.93</c:v>
                </c:pt>
                <c:pt idx="772">
                  <c:v>113.75</c:v>
                </c:pt>
                <c:pt idx="773">
                  <c:v>41.387500000000003</c:v>
                </c:pt>
                <c:pt idx="774">
                  <c:v>470</c:v>
                </c:pt>
                <c:pt idx="775">
                  <c:v>110</c:v>
                </c:pt>
                <c:pt idx="776">
                  <c:v>99.333333333333329</c:v>
                </c:pt>
                <c:pt idx="777">
                  <c:v>106.66090909090909</c:v>
                </c:pt>
                <c:pt idx="778">
                  <c:v>91.710000000000008</c:v>
                </c:pt>
                <c:pt idx="779">
                  <c:v>87.625</c:v>
                </c:pt>
                <c:pt idx="780">
                  <c:v>61.79708333333334</c:v>
                </c:pt>
                <c:pt idx="781">
                  <c:v>150</c:v>
                </c:pt>
                <c:pt idx="782">
                  <c:v>67</c:v>
                </c:pt>
                <c:pt idx="783">
                  <c:v>80</c:v>
                </c:pt>
                <c:pt idx="784">
                  <c:v>81.5</c:v>
                </c:pt>
                <c:pt idx="785">
                  <c:v>60.16</c:v>
                </c:pt>
                <c:pt idx="786">
                  <c:v>52</c:v>
                </c:pt>
                <c:pt idx="787">
                  <c:v>73</c:v>
                </c:pt>
                <c:pt idx="788">
                  <c:v>53.333333333333336</c:v>
                </c:pt>
                <c:pt idx="789">
                  <c:v>69</c:v>
                </c:pt>
                <c:pt idx="790">
                  <c:v>83</c:v>
                </c:pt>
                <c:pt idx="791">
                  <c:v>142</c:v>
                </c:pt>
                <c:pt idx="792">
                  <c:v>64.844000000000008</c:v>
                </c:pt>
                <c:pt idx="793">
                  <c:v>65</c:v>
                </c:pt>
                <c:pt idx="794">
                  <c:v>59</c:v>
                </c:pt>
                <c:pt idx="795">
                  <c:v>48.082124999999998</c:v>
                </c:pt>
                <c:pt idx="796">
                  <c:v>90</c:v>
                </c:pt>
                <c:pt idx="797">
                  <c:v>50</c:v>
                </c:pt>
                <c:pt idx="798">
                  <c:v>87.376666666666665</c:v>
                </c:pt>
                <c:pt idx="799">
                  <c:v>82</c:v>
                </c:pt>
                <c:pt idx="800">
                  <c:v>43</c:v>
                </c:pt>
                <c:pt idx="801">
                  <c:v>33</c:v>
                </c:pt>
                <c:pt idx="802">
                  <c:v>46.5</c:v>
                </c:pt>
                <c:pt idx="803">
                  <c:v>20.75</c:v>
                </c:pt>
                <c:pt idx="804">
                  <c:v>46.5</c:v>
                </c:pt>
                <c:pt idx="805">
                  <c:v>64</c:v>
                </c:pt>
                <c:pt idx="806">
                  <c:v>55</c:v>
                </c:pt>
                <c:pt idx="807">
                  <c:v>230</c:v>
                </c:pt>
                <c:pt idx="808">
                  <c:v>76</c:v>
                </c:pt>
                <c:pt idx="809">
                  <c:v>68.833333333333329</c:v>
                </c:pt>
                <c:pt idx="810">
                  <c:v>33</c:v>
                </c:pt>
                <c:pt idx="811">
                  <c:v>63</c:v>
                </c:pt>
                <c:pt idx="812">
                  <c:v>43.66</c:v>
                </c:pt>
                <c:pt idx="813">
                  <c:v>53.5</c:v>
                </c:pt>
                <c:pt idx="814">
                  <c:v>103</c:v>
                </c:pt>
                <c:pt idx="815">
                  <c:v>71</c:v>
                </c:pt>
                <c:pt idx="816">
                  <c:v>35</c:v>
                </c:pt>
                <c:pt idx="817">
                  <c:v>45</c:v>
                </c:pt>
                <c:pt idx="818">
                  <c:v>61.16</c:v>
                </c:pt>
                <c:pt idx="819">
                  <c:v>87</c:v>
                </c:pt>
                <c:pt idx="820">
                  <c:v>560</c:v>
                </c:pt>
                <c:pt idx="821">
                  <c:v>183.33333333333334</c:v>
                </c:pt>
                <c:pt idx="822">
                  <c:v>105</c:v>
                </c:pt>
                <c:pt idx="823">
                  <c:v>60.677999999999997</c:v>
                </c:pt>
                <c:pt idx="824">
                  <c:v>62.5</c:v>
                </c:pt>
                <c:pt idx="825">
                  <c:v>64</c:v>
                </c:pt>
                <c:pt idx="826">
                  <c:v>51</c:v>
                </c:pt>
                <c:pt idx="827">
                  <c:v>130</c:v>
                </c:pt>
                <c:pt idx="828">
                  <c:v>40</c:v>
                </c:pt>
                <c:pt idx="829">
                  <c:v>44.5</c:v>
                </c:pt>
                <c:pt idx="830">
                  <c:v>127</c:v>
                </c:pt>
                <c:pt idx="831">
                  <c:v>180</c:v>
                </c:pt>
                <c:pt idx="832">
                  <c:v>72</c:v>
                </c:pt>
                <c:pt idx="833">
                  <c:v>32.589999999999996</c:v>
                </c:pt>
                <c:pt idx="834">
                  <c:v>50</c:v>
                </c:pt>
                <c:pt idx="835">
                  <c:v>30</c:v>
                </c:pt>
                <c:pt idx="836">
                  <c:v>45.25</c:v>
                </c:pt>
                <c:pt idx="837">
                  <c:v>988</c:v>
                </c:pt>
                <c:pt idx="838">
                  <c:v>79</c:v>
                </c:pt>
                <c:pt idx="839">
                  <c:v>92</c:v>
                </c:pt>
                <c:pt idx="840">
                  <c:v>71</c:v>
                </c:pt>
                <c:pt idx="841">
                  <c:v>93.333333333333329</c:v>
                </c:pt>
                <c:pt idx="842">
                  <c:v>348</c:v>
                </c:pt>
                <c:pt idx="843">
                  <c:v>300</c:v>
                </c:pt>
                <c:pt idx="844">
                  <c:v>58</c:v>
                </c:pt>
                <c:pt idx="845">
                  <c:v>90</c:v>
                </c:pt>
                <c:pt idx="846">
                  <c:v>131.33333333333334</c:v>
                </c:pt>
                <c:pt idx="847">
                  <c:v>151</c:v>
                </c:pt>
                <c:pt idx="848">
                  <c:v>50</c:v>
                </c:pt>
                <c:pt idx="849">
                  <c:v>100</c:v>
                </c:pt>
                <c:pt idx="850">
                  <c:v>88</c:v>
                </c:pt>
                <c:pt idx="851">
                  <c:v>62</c:v>
                </c:pt>
                <c:pt idx="852">
                  <c:v>65</c:v>
                </c:pt>
                <c:pt idx="853">
                  <c:v>175</c:v>
                </c:pt>
                <c:pt idx="854">
                  <c:v>35</c:v>
                </c:pt>
                <c:pt idx="855">
                  <c:v>50</c:v>
                </c:pt>
                <c:pt idx="856">
                  <c:v>55</c:v>
                </c:pt>
                <c:pt idx="857">
                  <c:v>44.5</c:v>
                </c:pt>
                <c:pt idx="858">
                  <c:v>71</c:v>
                </c:pt>
                <c:pt idx="859">
                  <c:v>40.5</c:v>
                </c:pt>
                <c:pt idx="860">
                  <c:v>36.666666666666664</c:v>
                </c:pt>
                <c:pt idx="861">
                  <c:v>87.504999999999995</c:v>
                </c:pt>
                <c:pt idx="862">
                  <c:v>158.5</c:v>
                </c:pt>
                <c:pt idx="863">
                  <c:v>240</c:v>
                </c:pt>
                <c:pt idx="864">
                  <c:v>50</c:v>
                </c:pt>
                <c:pt idx="865">
                  <c:v>40</c:v>
                </c:pt>
                <c:pt idx="866">
                  <c:v>60.216666666666669</c:v>
                </c:pt>
                <c:pt idx="867">
                  <c:v>235</c:v>
                </c:pt>
                <c:pt idx="868">
                  <c:v>123.75</c:v>
                </c:pt>
                <c:pt idx="869">
                  <c:v>78.239999999999981</c:v>
                </c:pt>
                <c:pt idx="870">
                  <c:v>76.13</c:v>
                </c:pt>
                <c:pt idx="871">
                  <c:v>31</c:v>
                </c:pt>
                <c:pt idx="872">
                  <c:v>88.333333333333329</c:v>
                </c:pt>
                <c:pt idx="873">
                  <c:v>38</c:v>
                </c:pt>
                <c:pt idx="874">
                  <c:v>90</c:v>
                </c:pt>
                <c:pt idx="875">
                  <c:v>165.25</c:v>
                </c:pt>
                <c:pt idx="876">
                  <c:v>220</c:v>
                </c:pt>
                <c:pt idx="877">
                  <c:v>300</c:v>
                </c:pt>
                <c:pt idx="878">
                  <c:v>87.5</c:v>
                </c:pt>
                <c:pt idx="879">
                  <c:v>100</c:v>
                </c:pt>
                <c:pt idx="880">
                  <c:v>48</c:v>
                </c:pt>
                <c:pt idx="881">
                  <c:v>213.6</c:v>
                </c:pt>
                <c:pt idx="882">
                  <c:v>950</c:v>
                </c:pt>
                <c:pt idx="883">
                  <c:v>72</c:v>
                </c:pt>
                <c:pt idx="884">
                  <c:v>59</c:v>
                </c:pt>
                <c:pt idx="885">
                  <c:v>49.333333333333336</c:v>
                </c:pt>
                <c:pt idx="886">
                  <c:v>19.5</c:v>
                </c:pt>
                <c:pt idx="887">
                  <c:v>48.25</c:v>
                </c:pt>
                <c:pt idx="888">
                  <c:v>88</c:v>
                </c:pt>
                <c:pt idx="889">
                  <c:v>59</c:v>
                </c:pt>
                <c:pt idx="890">
                  <c:v>55</c:v>
                </c:pt>
                <c:pt idx="891">
                  <c:v>60</c:v>
                </c:pt>
                <c:pt idx="892">
                  <c:v>76.333333333333329</c:v>
                </c:pt>
                <c:pt idx="893">
                  <c:v>25</c:v>
                </c:pt>
                <c:pt idx="894">
                  <c:v>60</c:v>
                </c:pt>
                <c:pt idx="895">
                  <c:v>43.5</c:v>
                </c:pt>
                <c:pt idx="896">
                  <c:v>69.5</c:v>
                </c:pt>
                <c:pt idx="897">
                  <c:v>155.5</c:v>
                </c:pt>
                <c:pt idx="898">
                  <c:v>139</c:v>
                </c:pt>
                <c:pt idx="899">
                  <c:v>75</c:v>
                </c:pt>
                <c:pt idx="900">
                  <c:v>133</c:v>
                </c:pt>
                <c:pt idx="901">
                  <c:v>69</c:v>
                </c:pt>
                <c:pt idx="902">
                  <c:v>90</c:v>
                </c:pt>
                <c:pt idx="903">
                  <c:v>172</c:v>
                </c:pt>
                <c:pt idx="904">
                  <c:v>60</c:v>
                </c:pt>
                <c:pt idx="905">
                  <c:v>42</c:v>
                </c:pt>
                <c:pt idx="906">
                  <c:v>50</c:v>
                </c:pt>
                <c:pt idx="907">
                  <c:v>60.5</c:v>
                </c:pt>
                <c:pt idx="908">
                  <c:v>75</c:v>
                </c:pt>
                <c:pt idx="909">
                  <c:v>60.470000000000006</c:v>
                </c:pt>
                <c:pt idx="910">
                  <c:v>74.5</c:v>
                </c:pt>
                <c:pt idx="911">
                  <c:v>91.875</c:v>
                </c:pt>
                <c:pt idx="912">
                  <c:v>61</c:v>
                </c:pt>
                <c:pt idx="913">
                  <c:v>80</c:v>
                </c:pt>
                <c:pt idx="914">
                  <c:v>19.231249999999999</c:v>
                </c:pt>
                <c:pt idx="915">
                  <c:v>68</c:v>
                </c:pt>
                <c:pt idx="916">
                  <c:v>33.5</c:v>
                </c:pt>
                <c:pt idx="917">
                  <c:v>77</c:v>
                </c:pt>
                <c:pt idx="918">
                  <c:v>37.090909090909093</c:v>
                </c:pt>
                <c:pt idx="919">
                  <c:v>75</c:v>
                </c:pt>
                <c:pt idx="920">
                  <c:v>62</c:v>
                </c:pt>
                <c:pt idx="921">
                  <c:v>203.0342105263158</c:v>
                </c:pt>
                <c:pt idx="922">
                  <c:v>50</c:v>
                </c:pt>
                <c:pt idx="923">
                  <c:v>75</c:v>
                </c:pt>
                <c:pt idx="924">
                  <c:v>53.5</c:v>
                </c:pt>
                <c:pt idx="925">
                  <c:v>24.5</c:v>
                </c:pt>
                <c:pt idx="926">
                  <c:v>12.729166666666666</c:v>
                </c:pt>
                <c:pt idx="927">
                  <c:v>35.5</c:v>
                </c:pt>
                <c:pt idx="928">
                  <c:v>17.392857142857142</c:v>
                </c:pt>
                <c:pt idx="929">
                  <c:v>22</c:v>
                </c:pt>
                <c:pt idx="930">
                  <c:v>60</c:v>
                </c:pt>
                <c:pt idx="931">
                  <c:v>64</c:v>
                </c:pt>
                <c:pt idx="932">
                  <c:v>42.4</c:v>
                </c:pt>
                <c:pt idx="933">
                  <c:v>42.175000000000004</c:v>
                </c:pt>
                <c:pt idx="934">
                  <c:v>14.5</c:v>
                </c:pt>
                <c:pt idx="935">
                  <c:v>110</c:v>
                </c:pt>
                <c:pt idx="936">
                  <c:v>24</c:v>
                </c:pt>
                <c:pt idx="937">
                  <c:v>135</c:v>
                </c:pt>
                <c:pt idx="938">
                  <c:v>49</c:v>
                </c:pt>
                <c:pt idx="939">
                  <c:v>82</c:v>
                </c:pt>
                <c:pt idx="940">
                  <c:v>36</c:v>
                </c:pt>
                <c:pt idx="941">
                  <c:v>40</c:v>
                </c:pt>
                <c:pt idx="942">
                  <c:v>171</c:v>
                </c:pt>
                <c:pt idx="943">
                  <c:v>48</c:v>
                </c:pt>
                <c:pt idx="944">
                  <c:v>210</c:v>
                </c:pt>
                <c:pt idx="945">
                  <c:v>195</c:v>
                </c:pt>
                <c:pt idx="946">
                  <c:v>150</c:v>
                </c:pt>
                <c:pt idx="947">
                  <c:v>48</c:v>
                </c:pt>
                <c:pt idx="948">
                  <c:v>54</c:v>
                </c:pt>
                <c:pt idx="949">
                  <c:v>78</c:v>
                </c:pt>
                <c:pt idx="950">
                  <c:v>160</c:v>
                </c:pt>
                <c:pt idx="951">
                  <c:v>34.514285714285712</c:v>
                </c:pt>
                <c:pt idx="952">
                  <c:v>69.23</c:v>
                </c:pt>
                <c:pt idx="953">
                  <c:v>94.5</c:v>
                </c:pt>
                <c:pt idx="954">
                  <c:v>57</c:v>
                </c:pt>
                <c:pt idx="955">
                  <c:v>25</c:v>
                </c:pt>
                <c:pt idx="956">
                  <c:v>51.666666666666664</c:v>
                </c:pt>
                <c:pt idx="957">
                  <c:v>80</c:v>
                </c:pt>
                <c:pt idx="958">
                  <c:v>65</c:v>
                </c:pt>
                <c:pt idx="959">
                  <c:v>20</c:v>
                </c:pt>
                <c:pt idx="960">
                  <c:v>35</c:v>
                </c:pt>
                <c:pt idx="961">
                  <c:v>38</c:v>
                </c:pt>
                <c:pt idx="962">
                  <c:v>75.5</c:v>
                </c:pt>
                <c:pt idx="963">
                  <c:v>45</c:v>
                </c:pt>
                <c:pt idx="964">
                  <c:v>52.5</c:v>
                </c:pt>
                <c:pt idx="965">
                  <c:v>53</c:v>
                </c:pt>
                <c:pt idx="966">
                  <c:v>69</c:v>
                </c:pt>
                <c:pt idx="967">
                  <c:v>44.5</c:v>
                </c:pt>
                <c:pt idx="968">
                  <c:v>95</c:v>
                </c:pt>
                <c:pt idx="969">
                  <c:v>165</c:v>
                </c:pt>
                <c:pt idx="970">
                  <c:v>61.460000000000015</c:v>
                </c:pt>
                <c:pt idx="971">
                  <c:v>55</c:v>
                </c:pt>
                <c:pt idx="972">
                  <c:v>62</c:v>
                </c:pt>
                <c:pt idx="973">
                  <c:v>65</c:v>
                </c:pt>
                <c:pt idx="974">
                  <c:v>46.5</c:v>
                </c:pt>
                <c:pt idx="975">
                  <c:v>58</c:v>
                </c:pt>
                <c:pt idx="976">
                  <c:v>38</c:v>
                </c:pt>
                <c:pt idx="977">
                  <c:v>65.863749999999996</c:v>
                </c:pt>
                <c:pt idx="978">
                  <c:v>48</c:v>
                </c:pt>
                <c:pt idx="979">
                  <c:v>192.5</c:v>
                </c:pt>
                <c:pt idx="980">
                  <c:v>101.18666666666667</c:v>
                </c:pt>
                <c:pt idx="981">
                  <c:v>130</c:v>
                </c:pt>
                <c:pt idx="982">
                  <c:v>197.16666666666666</c:v>
                </c:pt>
                <c:pt idx="983">
                  <c:v>45</c:v>
                </c:pt>
                <c:pt idx="984">
                  <c:v>62.5</c:v>
                </c:pt>
                <c:pt idx="985">
                  <c:v>61</c:v>
                </c:pt>
                <c:pt idx="986">
                  <c:v>206.66666666666666</c:v>
                </c:pt>
                <c:pt idx="987">
                  <c:v>187</c:v>
                </c:pt>
                <c:pt idx="988">
                  <c:v>59</c:v>
                </c:pt>
                <c:pt idx="989">
                  <c:v>55</c:v>
                </c:pt>
                <c:pt idx="990">
                  <c:v>42</c:v>
                </c:pt>
                <c:pt idx="991">
                  <c:v>105.5</c:v>
                </c:pt>
                <c:pt idx="992">
                  <c:v>55</c:v>
                </c:pt>
                <c:pt idx="993">
                  <c:v>125</c:v>
                </c:pt>
                <c:pt idx="994">
                  <c:v>68.5</c:v>
                </c:pt>
                <c:pt idx="995">
                  <c:v>80</c:v>
                </c:pt>
                <c:pt idx="996">
                  <c:v>37.75</c:v>
                </c:pt>
                <c:pt idx="997">
                  <c:v>52</c:v>
                </c:pt>
                <c:pt idx="998">
                  <c:v>62</c:v>
                </c:pt>
                <c:pt idx="999">
                  <c:v>67</c:v>
                </c:pt>
                <c:pt idx="1000">
                  <c:v>77.057142857142864</c:v>
                </c:pt>
                <c:pt idx="1001">
                  <c:v>160</c:v>
                </c:pt>
                <c:pt idx="1002">
                  <c:v>80</c:v>
                </c:pt>
                <c:pt idx="1003">
                  <c:v>58</c:v>
                </c:pt>
                <c:pt idx="1004">
                  <c:v>71.5</c:v>
                </c:pt>
                <c:pt idx="1005">
                  <c:v>80.5</c:v>
                </c:pt>
                <c:pt idx="1006">
                  <c:v>76</c:v>
                </c:pt>
                <c:pt idx="1007">
                  <c:v>70</c:v>
                </c:pt>
                <c:pt idx="1008">
                  <c:v>80</c:v>
                </c:pt>
                <c:pt idx="1009">
                  <c:v>79.75</c:v>
                </c:pt>
                <c:pt idx="1010">
                  <c:v>70</c:v>
                </c:pt>
                <c:pt idx="1011">
                  <c:v>100</c:v>
                </c:pt>
                <c:pt idx="1012">
                  <c:v>70</c:v>
                </c:pt>
                <c:pt idx="1013">
                  <c:v>75</c:v>
                </c:pt>
                <c:pt idx="1014">
                  <c:v>89.5</c:v>
                </c:pt>
                <c:pt idx="1015">
                  <c:v>105</c:v>
                </c:pt>
                <c:pt idx="1016">
                  <c:v>113.33333333333333</c:v>
                </c:pt>
                <c:pt idx="1017">
                  <c:v>35.28125</c:v>
                </c:pt>
                <c:pt idx="1018">
                  <c:v>19.166666666666668</c:v>
                </c:pt>
                <c:pt idx="1019">
                  <c:v>35</c:v>
                </c:pt>
                <c:pt idx="1020">
                  <c:v>52</c:v>
                </c:pt>
                <c:pt idx="1021">
                  <c:v>39.9</c:v>
                </c:pt>
                <c:pt idx="1022">
                  <c:v>2700</c:v>
                </c:pt>
                <c:pt idx="1023">
                  <c:v>62.040000000000006</c:v>
                </c:pt>
                <c:pt idx="1024">
                  <c:v>37.93</c:v>
                </c:pt>
                <c:pt idx="1025">
                  <c:v>55</c:v>
                </c:pt>
                <c:pt idx="1026">
                  <c:v>58.58</c:v>
                </c:pt>
                <c:pt idx="1027">
                  <c:v>142.01263157894735</c:v>
                </c:pt>
                <c:pt idx="1028">
                  <c:v>125</c:v>
                </c:pt>
                <c:pt idx="1029">
                  <c:v>95</c:v>
                </c:pt>
                <c:pt idx="1030">
                  <c:v>65.5</c:v>
                </c:pt>
                <c:pt idx="1031">
                  <c:v>55.866428571428571</c:v>
                </c:pt>
                <c:pt idx="1032">
                  <c:v>195</c:v>
                </c:pt>
                <c:pt idx="1033">
                  <c:v>61.5</c:v>
                </c:pt>
                <c:pt idx="1034">
                  <c:v>63</c:v>
                </c:pt>
                <c:pt idx="1035">
                  <c:v>60</c:v>
                </c:pt>
                <c:pt idx="1036">
                  <c:v>63.091666666666669</c:v>
                </c:pt>
                <c:pt idx="1037">
                  <c:v>70</c:v>
                </c:pt>
                <c:pt idx="1038">
                  <c:v>110</c:v>
                </c:pt>
                <c:pt idx="1039">
                  <c:v>90.188749999999985</c:v>
                </c:pt>
                <c:pt idx="1040">
                  <c:v>65</c:v>
                </c:pt>
                <c:pt idx="1041">
                  <c:v>50</c:v>
                </c:pt>
                <c:pt idx="1042">
                  <c:v>89</c:v>
                </c:pt>
                <c:pt idx="1043">
                  <c:v>48.5</c:v>
                </c:pt>
                <c:pt idx="1044">
                  <c:v>111.5</c:v>
                </c:pt>
                <c:pt idx="1045">
                  <c:v>46.5</c:v>
                </c:pt>
                <c:pt idx="1046">
                  <c:v>120</c:v>
                </c:pt>
                <c:pt idx="1047">
                  <c:v>75</c:v>
                </c:pt>
                <c:pt idx="1048">
                  <c:v>45</c:v>
                </c:pt>
                <c:pt idx="1049">
                  <c:v>51</c:v>
                </c:pt>
                <c:pt idx="1050">
                  <c:v>99.5</c:v>
                </c:pt>
                <c:pt idx="1051">
                  <c:v>61.5</c:v>
                </c:pt>
                <c:pt idx="1052">
                  <c:v>72</c:v>
                </c:pt>
                <c:pt idx="1053">
                  <c:v>50</c:v>
                </c:pt>
                <c:pt idx="1054">
                  <c:v>35</c:v>
                </c:pt>
                <c:pt idx="1055">
                  <c:v>266.5</c:v>
                </c:pt>
                <c:pt idx="1056">
                  <c:v>110</c:v>
                </c:pt>
                <c:pt idx="1057">
                  <c:v>200</c:v>
                </c:pt>
                <c:pt idx="1058">
                  <c:v>115</c:v>
                </c:pt>
                <c:pt idx="1059">
                  <c:v>140</c:v>
                </c:pt>
                <c:pt idx="1060">
                  <c:v>71.666666666666671</c:v>
                </c:pt>
                <c:pt idx="1061">
                  <c:v>120</c:v>
                </c:pt>
                <c:pt idx="1062">
                  <c:v>99</c:v>
                </c:pt>
                <c:pt idx="1063">
                  <c:v>60.25</c:v>
                </c:pt>
                <c:pt idx="1064">
                  <c:v>109.435</c:v>
                </c:pt>
                <c:pt idx="1065">
                  <c:v>105</c:v>
                </c:pt>
                <c:pt idx="1066">
                  <c:v>51</c:v>
                </c:pt>
                <c:pt idx="1067">
                  <c:v>72.5</c:v>
                </c:pt>
                <c:pt idx="1068">
                  <c:v>65</c:v>
                </c:pt>
                <c:pt idx="1069">
                  <c:v>82.605000000000004</c:v>
                </c:pt>
                <c:pt idx="1070">
                  <c:v>50</c:v>
                </c:pt>
                <c:pt idx="1071">
                  <c:v>168</c:v>
                </c:pt>
                <c:pt idx="1072">
                  <c:v>45</c:v>
                </c:pt>
                <c:pt idx="1073">
                  <c:v>71.5</c:v>
                </c:pt>
                <c:pt idx="1074">
                  <c:v>45</c:v>
                </c:pt>
                <c:pt idx="1075">
                  <c:v>46.5</c:v>
                </c:pt>
                <c:pt idx="1076">
                  <c:v>65</c:v>
                </c:pt>
                <c:pt idx="1077">
                  <c:v>55</c:v>
                </c:pt>
                <c:pt idx="1078">
                  <c:v>36</c:v>
                </c:pt>
                <c:pt idx="1079">
                  <c:v>66</c:v>
                </c:pt>
                <c:pt idx="1080">
                  <c:v>45</c:v>
                </c:pt>
                <c:pt idx="1081">
                  <c:v>42</c:v>
                </c:pt>
                <c:pt idx="1082">
                  <c:v>76</c:v>
                </c:pt>
                <c:pt idx="1083">
                  <c:v>85</c:v>
                </c:pt>
                <c:pt idx="1084">
                  <c:v>60.6</c:v>
                </c:pt>
                <c:pt idx="1085">
                  <c:v>75</c:v>
                </c:pt>
                <c:pt idx="1086">
                  <c:v>48.123333333333335</c:v>
                </c:pt>
                <c:pt idx="1087">
                  <c:v>33</c:v>
                </c:pt>
                <c:pt idx="1088">
                  <c:v>120</c:v>
                </c:pt>
                <c:pt idx="1089">
                  <c:v>33</c:v>
                </c:pt>
                <c:pt idx="1090">
                  <c:v>48</c:v>
                </c:pt>
                <c:pt idx="1091">
                  <c:v>67</c:v>
                </c:pt>
                <c:pt idx="1092">
                  <c:v>512</c:v>
                </c:pt>
                <c:pt idx="1093">
                  <c:v>179.13</c:v>
                </c:pt>
                <c:pt idx="1094">
                  <c:v>530.5</c:v>
                </c:pt>
                <c:pt idx="1095">
                  <c:v>177</c:v>
                </c:pt>
                <c:pt idx="1096">
                  <c:v>310</c:v>
                </c:pt>
                <c:pt idx="1097">
                  <c:v>1063</c:v>
                </c:pt>
                <c:pt idx="1098">
                  <c:v>85</c:v>
                </c:pt>
                <c:pt idx="1099">
                  <c:v>127</c:v>
                </c:pt>
                <c:pt idx="1100">
                  <c:v>247.5</c:v>
                </c:pt>
                <c:pt idx="1101">
                  <c:v>745.6</c:v>
                </c:pt>
                <c:pt idx="1102">
                  <c:v>57</c:v>
                </c:pt>
                <c:pt idx="1103">
                  <c:v>75.5</c:v>
                </c:pt>
                <c:pt idx="1104">
                  <c:v>267.5</c:v>
                </c:pt>
                <c:pt idx="1105">
                  <c:v>327</c:v>
                </c:pt>
                <c:pt idx="1106">
                  <c:v>127</c:v>
                </c:pt>
                <c:pt idx="1107">
                  <c:v>250</c:v>
                </c:pt>
                <c:pt idx="1108">
                  <c:v>225</c:v>
                </c:pt>
                <c:pt idx="1109">
                  <c:v>170</c:v>
                </c:pt>
                <c:pt idx="1110">
                  <c:v>160</c:v>
                </c:pt>
                <c:pt idx="1111">
                  <c:v>225</c:v>
                </c:pt>
                <c:pt idx="1112">
                  <c:v>210</c:v>
                </c:pt>
                <c:pt idx="1113">
                  <c:v>385</c:v>
                </c:pt>
                <c:pt idx="1114">
                  <c:v>400</c:v>
                </c:pt>
                <c:pt idx="1115">
                  <c:v>33</c:v>
                </c:pt>
                <c:pt idx="1116">
                  <c:v>260</c:v>
                </c:pt>
                <c:pt idx="1117">
                  <c:v>80</c:v>
                </c:pt>
                <c:pt idx="1118">
                  <c:v>49.49</c:v>
                </c:pt>
                <c:pt idx="1119">
                  <c:v>65</c:v>
                </c:pt>
                <c:pt idx="1120">
                  <c:v>75</c:v>
                </c:pt>
                <c:pt idx="1121">
                  <c:v>75</c:v>
                </c:pt>
                <c:pt idx="1122">
                  <c:v>47.5</c:v>
                </c:pt>
                <c:pt idx="1123">
                  <c:v>53</c:v>
                </c:pt>
                <c:pt idx="1124">
                  <c:v>102</c:v>
                </c:pt>
                <c:pt idx="1125">
                  <c:v>46.169999999999995</c:v>
                </c:pt>
                <c:pt idx="1126">
                  <c:v>48.5</c:v>
                </c:pt>
                <c:pt idx="1127">
                  <c:v>50</c:v>
                </c:pt>
                <c:pt idx="1128">
                  <c:v>100</c:v>
                </c:pt>
                <c:pt idx="1129">
                  <c:v>57</c:v>
                </c:pt>
                <c:pt idx="1130">
                  <c:v>62</c:v>
                </c:pt>
                <c:pt idx="1131">
                  <c:v>38.5</c:v>
                </c:pt>
                <c:pt idx="1132">
                  <c:v>302.83333333333331</c:v>
                </c:pt>
                <c:pt idx="1133">
                  <c:v>94.8</c:v>
                </c:pt>
                <c:pt idx="1134">
                  <c:v>60</c:v>
                </c:pt>
                <c:pt idx="1135">
                  <c:v>60</c:v>
                </c:pt>
                <c:pt idx="1136">
                  <c:v>45</c:v>
                </c:pt>
                <c:pt idx="1137">
                  <c:v>70</c:v>
                </c:pt>
                <c:pt idx="1138">
                  <c:v>60</c:v>
                </c:pt>
                <c:pt idx="1139">
                  <c:v>63.5</c:v>
                </c:pt>
                <c:pt idx="1140">
                  <c:v>310</c:v>
                </c:pt>
                <c:pt idx="1141">
                  <c:v>50</c:v>
                </c:pt>
                <c:pt idx="1142">
                  <c:v>110.83333333333333</c:v>
                </c:pt>
                <c:pt idx="1143">
                  <c:v>53</c:v>
                </c:pt>
                <c:pt idx="1144">
                  <c:v>80</c:v>
                </c:pt>
                <c:pt idx="1145">
                  <c:v>93.5</c:v>
                </c:pt>
                <c:pt idx="1146">
                  <c:v>40</c:v>
                </c:pt>
                <c:pt idx="1147">
                  <c:v>40</c:v>
                </c:pt>
                <c:pt idx="1148">
                  <c:v>105</c:v>
                </c:pt>
                <c:pt idx="1149">
                  <c:v>77.5</c:v>
                </c:pt>
                <c:pt idx="1150">
                  <c:v>61.666666666666664</c:v>
                </c:pt>
                <c:pt idx="1151">
                  <c:v>265</c:v>
                </c:pt>
                <c:pt idx="1152">
                  <c:v>42</c:v>
                </c:pt>
                <c:pt idx="1153">
                  <c:v>49</c:v>
                </c:pt>
                <c:pt idx="1154">
                  <c:v>75</c:v>
                </c:pt>
                <c:pt idx="1155">
                  <c:v>117.66666666666667</c:v>
                </c:pt>
                <c:pt idx="1156">
                  <c:v>49</c:v>
                </c:pt>
                <c:pt idx="1157">
                  <c:v>82.841052631578961</c:v>
                </c:pt>
                <c:pt idx="1158">
                  <c:v>63.757000000000005</c:v>
                </c:pt>
                <c:pt idx="1159">
                  <c:v>51</c:v>
                </c:pt>
                <c:pt idx="1160">
                  <c:v>119.5307142857143</c:v>
                </c:pt>
                <c:pt idx="1161">
                  <c:v>82</c:v>
                </c:pt>
                <c:pt idx="1162">
                  <c:v>34.380000000000003</c:v>
                </c:pt>
                <c:pt idx="1163">
                  <c:v>48</c:v>
                </c:pt>
                <c:pt idx="1164">
                  <c:v>81</c:v>
                </c:pt>
                <c:pt idx="1165">
                  <c:v>42.333333333333336</c:v>
                </c:pt>
                <c:pt idx="1166">
                  <c:v>55</c:v>
                </c:pt>
                <c:pt idx="1167">
                  <c:v>31</c:v>
                </c:pt>
                <c:pt idx="1168">
                  <c:v>36</c:v>
                </c:pt>
                <c:pt idx="1169">
                  <c:v>65</c:v>
                </c:pt>
                <c:pt idx="1170">
                  <c:v>110</c:v>
                </c:pt>
                <c:pt idx="1171">
                  <c:v>150</c:v>
                </c:pt>
                <c:pt idx="1172">
                  <c:v>37.32</c:v>
                </c:pt>
                <c:pt idx="1173">
                  <c:v>48.65</c:v>
                </c:pt>
                <c:pt idx="1174">
                  <c:v>79</c:v>
                </c:pt>
                <c:pt idx="1175">
                  <c:v>115</c:v>
                </c:pt>
                <c:pt idx="1176">
                  <c:v>34</c:v>
                </c:pt>
                <c:pt idx="1177">
                  <c:v>87.301999999999992</c:v>
                </c:pt>
                <c:pt idx="1178">
                  <c:v>100</c:v>
                </c:pt>
                <c:pt idx="1179">
                  <c:v>41.6</c:v>
                </c:pt>
                <c:pt idx="1180">
                  <c:v>98</c:v>
                </c:pt>
                <c:pt idx="1181">
                  <c:v>52</c:v>
                </c:pt>
                <c:pt idx="1182">
                  <c:v>215</c:v>
                </c:pt>
                <c:pt idx="1183">
                  <c:v>42</c:v>
                </c:pt>
                <c:pt idx="1184">
                  <c:v>69</c:v>
                </c:pt>
                <c:pt idx="1185">
                  <c:v>61.666666666666664</c:v>
                </c:pt>
                <c:pt idx="1186">
                  <c:v>39.714285714285715</c:v>
                </c:pt>
                <c:pt idx="1187">
                  <c:v>55</c:v>
                </c:pt>
                <c:pt idx="1188">
                  <c:v>300</c:v>
                </c:pt>
                <c:pt idx="1189">
                  <c:v>55.5</c:v>
                </c:pt>
                <c:pt idx="1190">
                  <c:v>63</c:v>
                </c:pt>
                <c:pt idx="1191">
                  <c:v>19.3</c:v>
                </c:pt>
                <c:pt idx="1192">
                  <c:v>50</c:v>
                </c:pt>
                <c:pt idx="1193">
                  <c:v>205.5</c:v>
                </c:pt>
                <c:pt idx="1194">
                  <c:v>92.727272727272734</c:v>
                </c:pt>
                <c:pt idx="1195">
                  <c:v>42</c:v>
                </c:pt>
                <c:pt idx="1196">
                  <c:v>108.33333333333333</c:v>
                </c:pt>
                <c:pt idx="1197">
                  <c:v>47.5</c:v>
                </c:pt>
                <c:pt idx="1198">
                  <c:v>35</c:v>
                </c:pt>
                <c:pt idx="1199">
                  <c:v>38.5</c:v>
                </c:pt>
                <c:pt idx="1200">
                  <c:v>55</c:v>
                </c:pt>
                <c:pt idx="1201">
                  <c:v>60</c:v>
                </c:pt>
                <c:pt idx="1202">
                  <c:v>75.333333333333329</c:v>
                </c:pt>
                <c:pt idx="1203">
                  <c:v>68</c:v>
                </c:pt>
                <c:pt idx="1204">
                  <c:v>58</c:v>
                </c:pt>
                <c:pt idx="1205">
                  <c:v>44</c:v>
                </c:pt>
                <c:pt idx="1206">
                  <c:v>53.25</c:v>
                </c:pt>
                <c:pt idx="1207">
                  <c:v>43</c:v>
                </c:pt>
                <c:pt idx="1208">
                  <c:v>50.5</c:v>
                </c:pt>
                <c:pt idx="1209">
                  <c:v>62.5</c:v>
                </c:pt>
                <c:pt idx="1210">
                  <c:v>88</c:v>
                </c:pt>
                <c:pt idx="1211">
                  <c:v>147.5</c:v>
                </c:pt>
                <c:pt idx="1212">
                  <c:v>53</c:v>
                </c:pt>
                <c:pt idx="1213">
                  <c:v>64</c:v>
                </c:pt>
                <c:pt idx="1214">
                  <c:v>42.027499999999996</c:v>
                </c:pt>
                <c:pt idx="1215">
                  <c:v>71</c:v>
                </c:pt>
                <c:pt idx="1216">
                  <c:v>97.5</c:v>
                </c:pt>
                <c:pt idx="1217">
                  <c:v>60</c:v>
                </c:pt>
                <c:pt idx="1218">
                  <c:v>60</c:v>
                </c:pt>
                <c:pt idx="1219">
                  <c:v>176</c:v>
                </c:pt>
                <c:pt idx="1220">
                  <c:v>70</c:v>
                </c:pt>
                <c:pt idx="1221">
                  <c:v>79.989999999999995</c:v>
                </c:pt>
                <c:pt idx="1222">
                  <c:v>74.155000000000001</c:v>
                </c:pt>
                <c:pt idx="1223">
                  <c:v>986</c:v>
                </c:pt>
                <c:pt idx="1224">
                  <c:v>75</c:v>
                </c:pt>
                <c:pt idx="1225">
                  <c:v>57</c:v>
                </c:pt>
                <c:pt idx="1226">
                  <c:v>78</c:v>
                </c:pt>
                <c:pt idx="1227">
                  <c:v>64.333333333333329</c:v>
                </c:pt>
                <c:pt idx="1228">
                  <c:v>107.07692307692308</c:v>
                </c:pt>
                <c:pt idx="1229">
                  <c:v>51.46153846153846</c:v>
                </c:pt>
                <c:pt idx="1230">
                  <c:v>51.792500000000004</c:v>
                </c:pt>
                <c:pt idx="1231">
                  <c:v>32</c:v>
                </c:pt>
                <c:pt idx="1232">
                  <c:v>32</c:v>
                </c:pt>
                <c:pt idx="1233">
                  <c:v>47.5</c:v>
                </c:pt>
                <c:pt idx="1234">
                  <c:v>53</c:v>
                </c:pt>
                <c:pt idx="1235">
                  <c:v>45.933333333333337</c:v>
                </c:pt>
                <c:pt idx="1236">
                  <c:v>42</c:v>
                </c:pt>
                <c:pt idx="1237">
                  <c:v>75.892857142857139</c:v>
                </c:pt>
                <c:pt idx="1238">
                  <c:v>60.5</c:v>
                </c:pt>
                <c:pt idx="1239">
                  <c:v>56.8</c:v>
                </c:pt>
                <c:pt idx="1240">
                  <c:v>75</c:v>
                </c:pt>
                <c:pt idx="1241">
                  <c:v>48.5</c:v>
                </c:pt>
                <c:pt idx="1242">
                  <c:v>65.5</c:v>
                </c:pt>
                <c:pt idx="1243">
                  <c:v>66.5</c:v>
                </c:pt>
                <c:pt idx="1244">
                  <c:v>47.88</c:v>
                </c:pt>
                <c:pt idx="1245">
                  <c:v>46.615555555555552</c:v>
                </c:pt>
                <c:pt idx="1246">
                  <c:v>39</c:v>
                </c:pt>
                <c:pt idx="1247">
                  <c:v>38</c:v>
                </c:pt>
                <c:pt idx="1248">
                  <c:v>51.92166666666666</c:v>
                </c:pt>
                <c:pt idx="1249">
                  <c:v>53</c:v>
                </c:pt>
                <c:pt idx="1250">
                  <c:v>72.333333333333329</c:v>
                </c:pt>
                <c:pt idx="1251">
                  <c:v>206.66666666666666</c:v>
                </c:pt>
                <c:pt idx="1252">
                  <c:v>59.038333333333334</c:v>
                </c:pt>
                <c:pt idx="1253">
                  <c:v>45.663333333333334</c:v>
                </c:pt>
                <c:pt idx="1254">
                  <c:v>50</c:v>
                </c:pt>
                <c:pt idx="1255">
                  <c:v>33</c:v>
                </c:pt>
                <c:pt idx="1256">
                  <c:v>48</c:v>
                </c:pt>
                <c:pt idx="1257">
                  <c:v>397.5</c:v>
                </c:pt>
                <c:pt idx="1258">
                  <c:v>39</c:v>
                </c:pt>
                <c:pt idx="1259">
                  <c:v>47.14793103448276</c:v>
                </c:pt>
                <c:pt idx="1260">
                  <c:v>84</c:v>
                </c:pt>
                <c:pt idx="1261">
                  <c:v>49.75</c:v>
                </c:pt>
                <c:pt idx="1262">
                  <c:v>66</c:v>
                </c:pt>
                <c:pt idx="1263">
                  <c:v>55</c:v>
                </c:pt>
                <c:pt idx="1264">
                  <c:v>110</c:v>
                </c:pt>
                <c:pt idx="1265">
                  <c:v>130</c:v>
                </c:pt>
                <c:pt idx="1266">
                  <c:v>130</c:v>
                </c:pt>
                <c:pt idx="1267">
                  <c:v>95</c:v>
                </c:pt>
                <c:pt idx="1268">
                  <c:v>109.57142857142857</c:v>
                </c:pt>
                <c:pt idx="1269">
                  <c:v>72.841428571428565</c:v>
                </c:pt>
                <c:pt idx="1270">
                  <c:v>225</c:v>
                </c:pt>
                <c:pt idx="1271">
                  <c:v>87</c:v>
                </c:pt>
                <c:pt idx="1272">
                  <c:v>121.66666666666667</c:v>
                </c:pt>
                <c:pt idx="1273">
                  <c:v>45.625</c:v>
                </c:pt>
                <c:pt idx="1274">
                  <c:v>93.5</c:v>
                </c:pt>
                <c:pt idx="1275">
                  <c:v>60.133749999999999</c:v>
                </c:pt>
                <c:pt idx="1276">
                  <c:v>70.75</c:v>
                </c:pt>
                <c:pt idx="1277">
                  <c:v>91.25</c:v>
                </c:pt>
                <c:pt idx="1278">
                  <c:v>49.678571428571431</c:v>
                </c:pt>
                <c:pt idx="1279">
                  <c:v>78</c:v>
                </c:pt>
                <c:pt idx="1280">
                  <c:v>61.754999999999995</c:v>
                </c:pt>
                <c:pt idx="1281">
                  <c:v>42.550000000000004</c:v>
                </c:pt>
                <c:pt idx="1282">
                  <c:v>70</c:v>
                </c:pt>
                <c:pt idx="1283">
                  <c:v>48</c:v>
                </c:pt>
                <c:pt idx="1284">
                  <c:v>42.25</c:v>
                </c:pt>
                <c:pt idx="1285">
                  <c:v>43</c:v>
                </c:pt>
                <c:pt idx="1286">
                  <c:v>65</c:v>
                </c:pt>
                <c:pt idx="1287">
                  <c:v>40.31</c:v>
                </c:pt>
                <c:pt idx="1288">
                  <c:v>94.71</c:v>
                </c:pt>
                <c:pt idx="1289">
                  <c:v>42.927499999999995</c:v>
                </c:pt>
                <c:pt idx="1290">
                  <c:v>55</c:v>
                </c:pt>
                <c:pt idx="1291">
                  <c:v>85.960000000000008</c:v>
                </c:pt>
                <c:pt idx="1292">
                  <c:v>120</c:v>
                </c:pt>
                <c:pt idx="1293">
                  <c:v>121</c:v>
                </c:pt>
                <c:pt idx="1294">
                  <c:v>49</c:v>
                </c:pt>
                <c:pt idx="1295">
                  <c:v>66.165000000000006</c:v>
                </c:pt>
                <c:pt idx="1296">
                  <c:v>99</c:v>
                </c:pt>
                <c:pt idx="1297">
                  <c:v>53</c:v>
                </c:pt>
                <c:pt idx="1298">
                  <c:v>73</c:v>
                </c:pt>
                <c:pt idx="1299">
                  <c:v>55</c:v>
                </c:pt>
                <c:pt idx="1300">
                  <c:v>53.666666666666664</c:v>
                </c:pt>
                <c:pt idx="1301">
                  <c:v>66.5</c:v>
                </c:pt>
                <c:pt idx="1302">
                  <c:v>64.5</c:v>
                </c:pt>
                <c:pt idx="1303">
                  <c:v>122</c:v>
                </c:pt>
                <c:pt idx="1304">
                  <c:v>60</c:v>
                </c:pt>
                <c:pt idx="1305">
                  <c:v>89</c:v>
                </c:pt>
                <c:pt idx="1306">
                  <c:v>54.146666666666668</c:v>
                </c:pt>
                <c:pt idx="1307">
                  <c:v>75</c:v>
                </c:pt>
                <c:pt idx="1308">
                  <c:v>39.5</c:v>
                </c:pt>
                <c:pt idx="1309">
                  <c:v>40.344999999999999</c:v>
                </c:pt>
                <c:pt idx="1310">
                  <c:v>95</c:v>
                </c:pt>
                <c:pt idx="1311">
                  <c:v>130</c:v>
                </c:pt>
                <c:pt idx="1312">
                  <c:v>40</c:v>
                </c:pt>
                <c:pt idx="1313">
                  <c:v>79.5</c:v>
                </c:pt>
                <c:pt idx="1314">
                  <c:v>53.5</c:v>
                </c:pt>
                <c:pt idx="1315">
                  <c:v>55</c:v>
                </c:pt>
                <c:pt idx="1316">
                  <c:v>70.5</c:v>
                </c:pt>
                <c:pt idx="1317">
                  <c:v>49</c:v>
                </c:pt>
                <c:pt idx="1318">
                  <c:v>58.5</c:v>
                </c:pt>
                <c:pt idx="1319">
                  <c:v>84.666666666666671</c:v>
                </c:pt>
                <c:pt idx="1320">
                  <c:v>31.92</c:v>
                </c:pt>
                <c:pt idx="1321">
                  <c:v>56.5</c:v>
                </c:pt>
                <c:pt idx="1322">
                  <c:v>30.5</c:v>
                </c:pt>
                <c:pt idx="1323">
                  <c:v>59.055</c:v>
                </c:pt>
                <c:pt idx="1324">
                  <c:v>83</c:v>
                </c:pt>
                <c:pt idx="1325">
                  <c:v>71.666666666666671</c:v>
                </c:pt>
                <c:pt idx="1326">
                  <c:v>45.666666666666664</c:v>
                </c:pt>
                <c:pt idx="1327">
                  <c:v>52</c:v>
                </c:pt>
                <c:pt idx="1328">
                  <c:v>65</c:v>
                </c:pt>
                <c:pt idx="1329">
                  <c:v>46</c:v>
                </c:pt>
                <c:pt idx="1330">
                  <c:v>34</c:v>
                </c:pt>
                <c:pt idx="1331">
                  <c:v>40</c:v>
                </c:pt>
                <c:pt idx="1332">
                  <c:v>41.333333333333336</c:v>
                </c:pt>
                <c:pt idx="1333">
                  <c:v>43</c:v>
                </c:pt>
                <c:pt idx="1334">
                  <c:v>62</c:v>
                </c:pt>
                <c:pt idx="1335">
                  <c:v>49.396000000000001</c:v>
                </c:pt>
                <c:pt idx="1336">
                  <c:v>70</c:v>
                </c:pt>
                <c:pt idx="1337">
                  <c:v>52.36</c:v>
                </c:pt>
                <c:pt idx="1338">
                  <c:v>330</c:v>
                </c:pt>
                <c:pt idx="1339">
                  <c:v>130</c:v>
                </c:pt>
                <c:pt idx="1340">
                  <c:v>160</c:v>
                </c:pt>
                <c:pt idx="1341">
                  <c:v>77.5</c:v>
                </c:pt>
                <c:pt idx="1342">
                  <c:v>78.945999999999998</c:v>
                </c:pt>
                <c:pt idx="1343">
                  <c:v>87.5</c:v>
                </c:pt>
                <c:pt idx="1344">
                  <c:v>38</c:v>
                </c:pt>
                <c:pt idx="1345">
                  <c:v>400</c:v>
                </c:pt>
                <c:pt idx="1346">
                  <c:v>97</c:v>
                </c:pt>
                <c:pt idx="1347">
                  <c:v>52.8</c:v>
                </c:pt>
                <c:pt idx="1348">
                  <c:v>45</c:v>
                </c:pt>
                <c:pt idx="1349">
                  <c:v>97.5</c:v>
                </c:pt>
                <c:pt idx="1350">
                  <c:v>92.75</c:v>
                </c:pt>
                <c:pt idx="1351">
                  <c:v>106.75</c:v>
                </c:pt>
                <c:pt idx="1352">
                  <c:v>112.5</c:v>
                </c:pt>
                <c:pt idx="1353">
                  <c:v>110</c:v>
                </c:pt>
                <c:pt idx="1354">
                  <c:v>81</c:v>
                </c:pt>
                <c:pt idx="1355">
                  <c:v>101</c:v>
                </c:pt>
                <c:pt idx="1356">
                  <c:v>127.5</c:v>
                </c:pt>
                <c:pt idx="1357">
                  <c:v>68</c:v>
                </c:pt>
                <c:pt idx="1358">
                  <c:v>73</c:v>
                </c:pt>
                <c:pt idx="1359">
                  <c:v>45</c:v>
                </c:pt>
                <c:pt idx="1360">
                  <c:v>80.001666666666665</c:v>
                </c:pt>
                <c:pt idx="1361">
                  <c:v>111.66666666666667</c:v>
                </c:pt>
                <c:pt idx="1362">
                  <c:v>70</c:v>
                </c:pt>
                <c:pt idx="1363">
                  <c:v>48</c:v>
                </c:pt>
                <c:pt idx="1364">
                  <c:v>92.727272727272734</c:v>
                </c:pt>
                <c:pt idx="1365">
                  <c:v>130</c:v>
                </c:pt>
                <c:pt idx="1366">
                  <c:v>69</c:v>
                </c:pt>
                <c:pt idx="1367">
                  <c:v>73</c:v>
                </c:pt>
                <c:pt idx="1368">
                  <c:v>67</c:v>
                </c:pt>
                <c:pt idx="1369">
                  <c:v>75</c:v>
                </c:pt>
                <c:pt idx="1370">
                  <c:v>84.666666666666671</c:v>
                </c:pt>
                <c:pt idx="1371">
                  <c:v>85</c:v>
                </c:pt>
                <c:pt idx="1372">
                  <c:v>50</c:v>
                </c:pt>
                <c:pt idx="1373">
                  <c:v>48</c:v>
                </c:pt>
                <c:pt idx="1374">
                  <c:v>238</c:v>
                </c:pt>
                <c:pt idx="1375">
                  <c:v>68</c:v>
                </c:pt>
                <c:pt idx="1376">
                  <c:v>61.328999999999994</c:v>
                </c:pt>
                <c:pt idx="1377">
                  <c:v>54.879000000000005</c:v>
                </c:pt>
                <c:pt idx="1378">
                  <c:v>55.5</c:v>
                </c:pt>
                <c:pt idx="1379">
                  <c:v>63</c:v>
                </c:pt>
                <c:pt idx="1380">
                  <c:v>44</c:v>
                </c:pt>
                <c:pt idx="1381">
                  <c:v>95</c:v>
                </c:pt>
                <c:pt idx="1382">
                  <c:v>55</c:v>
                </c:pt>
                <c:pt idx="1383">
                  <c:v>87.45</c:v>
                </c:pt>
                <c:pt idx="1384">
                  <c:v>32</c:v>
                </c:pt>
                <c:pt idx="1385">
                  <c:v>25</c:v>
                </c:pt>
                <c:pt idx="1386">
                  <c:v>38.200000000000003</c:v>
                </c:pt>
                <c:pt idx="1387">
                  <c:v>101.43416666666667</c:v>
                </c:pt>
                <c:pt idx="1388">
                  <c:v>102.75</c:v>
                </c:pt>
                <c:pt idx="1389">
                  <c:v>95</c:v>
                </c:pt>
                <c:pt idx="1390">
                  <c:v>1015</c:v>
                </c:pt>
                <c:pt idx="1391">
                  <c:v>61.8</c:v>
                </c:pt>
                <c:pt idx="1392">
                  <c:v>44</c:v>
                </c:pt>
                <c:pt idx="1393">
                  <c:v>109.21428571428571</c:v>
                </c:pt>
                <c:pt idx="1394">
                  <c:v>52</c:v>
                </c:pt>
                <c:pt idx="1395">
                  <c:v>60</c:v>
                </c:pt>
                <c:pt idx="1396">
                  <c:v>42.69</c:v>
                </c:pt>
                <c:pt idx="1397">
                  <c:v>73</c:v>
                </c:pt>
                <c:pt idx="1398">
                  <c:v>51.19</c:v>
                </c:pt>
                <c:pt idx="1399">
                  <c:v>34</c:v>
                </c:pt>
                <c:pt idx="1400">
                  <c:v>52</c:v>
                </c:pt>
                <c:pt idx="1401">
                  <c:v>48</c:v>
                </c:pt>
                <c:pt idx="1402">
                  <c:v>90</c:v>
                </c:pt>
                <c:pt idx="1403">
                  <c:v>575</c:v>
                </c:pt>
                <c:pt idx="1404">
                  <c:v>79.2</c:v>
                </c:pt>
                <c:pt idx="1405">
                  <c:v>60</c:v>
                </c:pt>
                <c:pt idx="1406">
                  <c:v>430</c:v>
                </c:pt>
                <c:pt idx="1407">
                  <c:v>100</c:v>
                </c:pt>
                <c:pt idx="1408">
                  <c:v>54</c:v>
                </c:pt>
                <c:pt idx="1409">
                  <c:v>49</c:v>
                </c:pt>
                <c:pt idx="1410">
                  <c:v>135</c:v>
                </c:pt>
                <c:pt idx="1411">
                  <c:v>165</c:v>
                </c:pt>
                <c:pt idx="1412">
                  <c:v>100</c:v>
                </c:pt>
                <c:pt idx="1413">
                  <c:v>111.5</c:v>
                </c:pt>
                <c:pt idx="1414">
                  <c:v>46.8</c:v>
                </c:pt>
                <c:pt idx="1415">
                  <c:v>56</c:v>
                </c:pt>
                <c:pt idx="1416">
                  <c:v>53.5</c:v>
                </c:pt>
                <c:pt idx="1417">
                  <c:v>70</c:v>
                </c:pt>
                <c:pt idx="1418">
                  <c:v>65</c:v>
                </c:pt>
                <c:pt idx="1419">
                  <c:v>203.66666666666666</c:v>
                </c:pt>
                <c:pt idx="1420">
                  <c:v>218</c:v>
                </c:pt>
                <c:pt idx="1421">
                  <c:v>98</c:v>
                </c:pt>
                <c:pt idx="1422">
                  <c:v>50</c:v>
                </c:pt>
                <c:pt idx="1423">
                  <c:v>70</c:v>
                </c:pt>
                <c:pt idx="1424">
                  <c:v>87</c:v>
                </c:pt>
                <c:pt idx="1425">
                  <c:v>79.25</c:v>
                </c:pt>
                <c:pt idx="1426">
                  <c:v>83</c:v>
                </c:pt>
                <c:pt idx="1427">
                  <c:v>57</c:v>
                </c:pt>
                <c:pt idx="1428">
                  <c:v>70</c:v>
                </c:pt>
                <c:pt idx="1429">
                  <c:v>74.666666666666671</c:v>
                </c:pt>
                <c:pt idx="1430">
                  <c:v>62</c:v>
                </c:pt>
                <c:pt idx="1431">
                  <c:v>110</c:v>
                </c:pt>
                <c:pt idx="1432">
                  <c:v>100</c:v>
                </c:pt>
                <c:pt idx="1433">
                  <c:v>60</c:v>
                </c:pt>
                <c:pt idx="1434">
                  <c:v>43.414999999999999</c:v>
                </c:pt>
                <c:pt idx="1435">
                  <c:v>69.5</c:v>
                </c:pt>
                <c:pt idx="1436">
                  <c:v>56.5</c:v>
                </c:pt>
                <c:pt idx="1437">
                  <c:v>67.107058823529428</c:v>
                </c:pt>
                <c:pt idx="1438">
                  <c:v>76.320000000000007</c:v>
                </c:pt>
                <c:pt idx="1439">
                  <c:v>90.96875</c:v>
                </c:pt>
                <c:pt idx="1440">
                  <c:v>195</c:v>
                </c:pt>
                <c:pt idx="1441">
                  <c:v>169</c:v>
                </c:pt>
                <c:pt idx="1442">
                  <c:v>92</c:v>
                </c:pt>
                <c:pt idx="1443">
                  <c:v>145</c:v>
                </c:pt>
                <c:pt idx="1444">
                  <c:v>98.833333333333329</c:v>
                </c:pt>
                <c:pt idx="1445">
                  <c:v>71.326666666666668</c:v>
                </c:pt>
                <c:pt idx="1446">
                  <c:v>350</c:v>
                </c:pt>
                <c:pt idx="1447">
                  <c:v>60</c:v>
                </c:pt>
                <c:pt idx="1448">
                  <c:v>106.6825</c:v>
                </c:pt>
                <c:pt idx="1449">
                  <c:v>43</c:v>
                </c:pt>
                <c:pt idx="1450">
                  <c:v>55</c:v>
                </c:pt>
                <c:pt idx="1451">
                  <c:v>58</c:v>
                </c:pt>
                <c:pt idx="1452">
                  <c:v>68</c:v>
                </c:pt>
                <c:pt idx="1453">
                  <c:v>59.5</c:v>
                </c:pt>
                <c:pt idx="1454">
                  <c:v>84</c:v>
                </c:pt>
                <c:pt idx="1455">
                  <c:v>68</c:v>
                </c:pt>
                <c:pt idx="1456">
                  <c:v>61.36</c:v>
                </c:pt>
                <c:pt idx="1457">
                  <c:v>52.5</c:v>
                </c:pt>
                <c:pt idx="1458">
                  <c:v>67.5</c:v>
                </c:pt>
                <c:pt idx="1459">
                  <c:v>23.45</c:v>
                </c:pt>
                <c:pt idx="1460">
                  <c:v>85</c:v>
                </c:pt>
                <c:pt idx="1461">
                  <c:v>45</c:v>
                </c:pt>
                <c:pt idx="1462">
                  <c:v>69</c:v>
                </c:pt>
                <c:pt idx="1463">
                  <c:v>43.875</c:v>
                </c:pt>
                <c:pt idx="1464">
                  <c:v>67.162499999999994</c:v>
                </c:pt>
                <c:pt idx="1465">
                  <c:v>45.5</c:v>
                </c:pt>
                <c:pt idx="1466">
                  <c:v>112</c:v>
                </c:pt>
                <c:pt idx="1467">
                  <c:v>62.455999999999996</c:v>
                </c:pt>
                <c:pt idx="1468">
                  <c:v>60</c:v>
                </c:pt>
                <c:pt idx="1469">
                  <c:v>120</c:v>
                </c:pt>
                <c:pt idx="1470">
                  <c:v>58</c:v>
                </c:pt>
                <c:pt idx="1471">
                  <c:v>63</c:v>
                </c:pt>
                <c:pt idx="1472">
                  <c:v>65</c:v>
                </c:pt>
                <c:pt idx="1473">
                  <c:v>58.476666666666667</c:v>
                </c:pt>
                <c:pt idx="1474">
                  <c:v>99</c:v>
                </c:pt>
                <c:pt idx="1475">
                  <c:v>95.92</c:v>
                </c:pt>
                <c:pt idx="1476">
                  <c:v>68</c:v>
                </c:pt>
                <c:pt idx="1477">
                  <c:v>27</c:v>
                </c:pt>
                <c:pt idx="1478">
                  <c:v>66.5</c:v>
                </c:pt>
                <c:pt idx="1479">
                  <c:v>51.22</c:v>
                </c:pt>
                <c:pt idx="1480">
                  <c:v>393.5</c:v>
                </c:pt>
                <c:pt idx="1481">
                  <c:v>49</c:v>
                </c:pt>
                <c:pt idx="1482">
                  <c:v>37.9375</c:v>
                </c:pt>
                <c:pt idx="1483">
                  <c:v>77</c:v>
                </c:pt>
                <c:pt idx="1484">
                  <c:v>57</c:v>
                </c:pt>
                <c:pt idx="1485">
                  <c:v>35.5</c:v>
                </c:pt>
                <c:pt idx="1486">
                  <c:v>27.75333333333333</c:v>
                </c:pt>
                <c:pt idx="1487">
                  <c:v>139</c:v>
                </c:pt>
                <c:pt idx="1488">
                  <c:v>413.75</c:v>
                </c:pt>
                <c:pt idx="1489">
                  <c:v>200</c:v>
                </c:pt>
                <c:pt idx="1490">
                  <c:v>395.92857142857144</c:v>
                </c:pt>
                <c:pt idx="1491">
                  <c:v>46.636363636363633</c:v>
                </c:pt>
                <c:pt idx="1492">
                  <c:v>34</c:v>
                </c:pt>
                <c:pt idx="1493">
                  <c:v>88</c:v>
                </c:pt>
                <c:pt idx="1494">
                  <c:v>61.5</c:v>
                </c:pt>
                <c:pt idx="1495">
                  <c:v>140</c:v>
                </c:pt>
                <c:pt idx="1496">
                  <c:v>40</c:v>
                </c:pt>
                <c:pt idx="1497">
                  <c:v>1500</c:v>
                </c:pt>
                <c:pt idx="1498">
                  <c:v>35</c:v>
                </c:pt>
                <c:pt idx="1499">
                  <c:v>399.01923076923077</c:v>
                </c:pt>
                <c:pt idx="1500">
                  <c:v>65</c:v>
                </c:pt>
                <c:pt idx="1501">
                  <c:v>90</c:v>
                </c:pt>
                <c:pt idx="1502">
                  <c:v>100</c:v>
                </c:pt>
                <c:pt idx="1503">
                  <c:v>74</c:v>
                </c:pt>
                <c:pt idx="1504">
                  <c:v>46</c:v>
                </c:pt>
                <c:pt idx="1505">
                  <c:v>119.57142857142857</c:v>
                </c:pt>
                <c:pt idx="1506">
                  <c:v>61.415000000000006</c:v>
                </c:pt>
                <c:pt idx="1507">
                  <c:v>51</c:v>
                </c:pt>
                <c:pt idx="1508">
                  <c:v>120</c:v>
                </c:pt>
                <c:pt idx="1509">
                  <c:v>300</c:v>
                </c:pt>
                <c:pt idx="1510">
                  <c:v>294.33333333333331</c:v>
                </c:pt>
                <c:pt idx="1511">
                  <c:v>121.66666666666667</c:v>
                </c:pt>
                <c:pt idx="1512">
                  <c:v>45</c:v>
                </c:pt>
                <c:pt idx="1513">
                  <c:v>124</c:v>
                </c:pt>
                <c:pt idx="1514">
                  <c:v>65</c:v>
                </c:pt>
                <c:pt idx="1515">
                  <c:v>180</c:v>
                </c:pt>
                <c:pt idx="1516">
                  <c:v>32.333333333333336</c:v>
                </c:pt>
                <c:pt idx="1517">
                  <c:v>43</c:v>
                </c:pt>
                <c:pt idx="1518">
                  <c:v>99</c:v>
                </c:pt>
                <c:pt idx="1519">
                  <c:v>46.046118421052626</c:v>
                </c:pt>
                <c:pt idx="1520">
                  <c:v>42</c:v>
                </c:pt>
                <c:pt idx="1521">
                  <c:v>24</c:v>
                </c:pt>
                <c:pt idx="1522">
                  <c:v>115</c:v>
                </c:pt>
                <c:pt idx="1523">
                  <c:v>70.424693877551022</c:v>
                </c:pt>
                <c:pt idx="1524">
                  <c:v>356.5</c:v>
                </c:pt>
                <c:pt idx="1525">
                  <c:v>120</c:v>
                </c:pt>
                <c:pt idx="1526">
                  <c:v>44.25</c:v>
                </c:pt>
                <c:pt idx="1527">
                  <c:v>116.66666666666667</c:v>
                </c:pt>
                <c:pt idx="1528">
                  <c:v>50</c:v>
                </c:pt>
                <c:pt idx="1529">
                  <c:v>93.09</c:v>
                </c:pt>
                <c:pt idx="1530">
                  <c:v>35.020000000000003</c:v>
                </c:pt>
                <c:pt idx="1531">
                  <c:v>29.599999999999998</c:v>
                </c:pt>
                <c:pt idx="1532">
                  <c:v>49.5</c:v>
                </c:pt>
                <c:pt idx="1533">
                  <c:v>227.5</c:v>
                </c:pt>
                <c:pt idx="1534">
                  <c:v>67.5</c:v>
                </c:pt>
                <c:pt idx="1535">
                  <c:v>31.265000000000001</c:v>
                </c:pt>
                <c:pt idx="1536">
                  <c:v>42.25</c:v>
                </c:pt>
                <c:pt idx="1537">
                  <c:v>40.5</c:v>
                </c:pt>
                <c:pt idx="1538">
                  <c:v>87.06</c:v>
                </c:pt>
                <c:pt idx="1539">
                  <c:v>104.49666666666667</c:v>
                </c:pt>
                <c:pt idx="1540">
                  <c:v>76.571428571428569</c:v>
                </c:pt>
                <c:pt idx="1541">
                  <c:v>51.361249999999998</c:v>
                </c:pt>
                <c:pt idx="1542">
                  <c:v>87.5</c:v>
                </c:pt>
                <c:pt idx="1543">
                  <c:v>52.5</c:v>
                </c:pt>
                <c:pt idx="1544">
                  <c:v>130.83157894736843</c:v>
                </c:pt>
                <c:pt idx="1545">
                  <c:v>47</c:v>
                </c:pt>
                <c:pt idx="1546">
                  <c:v>81.666666666666671</c:v>
                </c:pt>
                <c:pt idx="1547">
                  <c:v>51</c:v>
                </c:pt>
                <c:pt idx="1548">
                  <c:v>214</c:v>
                </c:pt>
                <c:pt idx="1549">
                  <c:v>62</c:v>
                </c:pt>
                <c:pt idx="1550">
                  <c:v>73</c:v>
                </c:pt>
                <c:pt idx="1551">
                  <c:v>1025</c:v>
                </c:pt>
                <c:pt idx="1552">
                  <c:v>28.95</c:v>
                </c:pt>
                <c:pt idx="1553">
                  <c:v>300</c:v>
                </c:pt>
                <c:pt idx="1554">
                  <c:v>500</c:v>
                </c:pt>
                <c:pt idx="1555">
                  <c:v>161.66666666666666</c:v>
                </c:pt>
                <c:pt idx="1556">
                  <c:v>61</c:v>
                </c:pt>
                <c:pt idx="1557">
                  <c:v>55</c:v>
                </c:pt>
                <c:pt idx="1558">
                  <c:v>59.14</c:v>
                </c:pt>
                <c:pt idx="1559">
                  <c:v>756.33333333333337</c:v>
                </c:pt>
                <c:pt idx="1560">
                  <c:v>116</c:v>
                </c:pt>
                <c:pt idx="1561">
                  <c:v>34.75</c:v>
                </c:pt>
                <c:pt idx="1562">
                  <c:v>239.8</c:v>
                </c:pt>
                <c:pt idx="1563">
                  <c:v>154</c:v>
                </c:pt>
                <c:pt idx="1564">
                  <c:v>51</c:v>
                </c:pt>
                <c:pt idx="1565">
                  <c:v>26.836666666666662</c:v>
                </c:pt>
                <c:pt idx="1566">
                  <c:v>148.72727272727272</c:v>
                </c:pt>
                <c:pt idx="1567">
                  <c:v>50</c:v>
                </c:pt>
                <c:pt idx="1568">
                  <c:v>102.46</c:v>
                </c:pt>
                <c:pt idx="1569">
                  <c:v>69.164999999999992</c:v>
                </c:pt>
                <c:pt idx="1570">
                  <c:v>41.639600000000002</c:v>
                </c:pt>
                <c:pt idx="1571">
                  <c:v>126.18499999999999</c:v>
                </c:pt>
                <c:pt idx="1572">
                  <c:v>70.211734693877546</c:v>
                </c:pt>
                <c:pt idx="1573">
                  <c:v>230</c:v>
                </c:pt>
                <c:pt idx="1574">
                  <c:v>57.287999999999997</c:v>
                </c:pt>
                <c:pt idx="1575">
                  <c:v>398.58333333333331</c:v>
                </c:pt>
                <c:pt idx="1576">
                  <c:v>454.5</c:v>
                </c:pt>
                <c:pt idx="1577">
                  <c:v>90</c:v>
                </c:pt>
                <c:pt idx="1578">
                  <c:v>282.5</c:v>
                </c:pt>
                <c:pt idx="1579">
                  <c:v>72.635714285714286</c:v>
                </c:pt>
                <c:pt idx="1580">
                  <c:v>201.66666666666666</c:v>
                </c:pt>
                <c:pt idx="1581">
                  <c:v>64.594444444444449</c:v>
                </c:pt>
                <c:pt idx="1582">
                  <c:v>82.5</c:v>
                </c:pt>
                <c:pt idx="1583">
                  <c:v>26</c:v>
                </c:pt>
                <c:pt idx="1584">
                  <c:v>75</c:v>
                </c:pt>
                <c:pt idx="1585">
                  <c:v>42.5</c:v>
                </c:pt>
                <c:pt idx="1586">
                  <c:v>37</c:v>
                </c:pt>
                <c:pt idx="1587">
                  <c:v>44</c:v>
                </c:pt>
                <c:pt idx="1588">
                  <c:v>38.333333333333336</c:v>
                </c:pt>
                <c:pt idx="1589">
                  <c:v>95.548148148148158</c:v>
                </c:pt>
                <c:pt idx="1590">
                  <c:v>81</c:v>
                </c:pt>
                <c:pt idx="1591">
                  <c:v>28</c:v>
                </c:pt>
                <c:pt idx="1592">
                  <c:v>93.210000000000008</c:v>
                </c:pt>
                <c:pt idx="1593">
                  <c:v>33.5</c:v>
                </c:pt>
                <c:pt idx="1594">
                  <c:v>65</c:v>
                </c:pt>
                <c:pt idx="1595">
                  <c:v>300.85714285714283</c:v>
                </c:pt>
                <c:pt idx="1596">
                  <c:v>69</c:v>
                </c:pt>
                <c:pt idx="1597">
                  <c:v>33.25</c:v>
                </c:pt>
                <c:pt idx="1598">
                  <c:v>155.86363636363637</c:v>
                </c:pt>
                <c:pt idx="1599">
                  <c:v>80.026666666666671</c:v>
                </c:pt>
                <c:pt idx="1600">
                  <c:v>531.25</c:v>
                </c:pt>
                <c:pt idx="1601">
                  <c:v>56</c:v>
                </c:pt>
                <c:pt idx="1602">
                  <c:v>35.03</c:v>
                </c:pt>
                <c:pt idx="1603">
                  <c:v>21.5</c:v>
                </c:pt>
                <c:pt idx="1604">
                  <c:v>58</c:v>
                </c:pt>
                <c:pt idx="1605">
                  <c:v>737.25</c:v>
                </c:pt>
                <c:pt idx="1606">
                  <c:v>272</c:v>
                </c:pt>
                <c:pt idx="1607">
                  <c:v>200.5</c:v>
                </c:pt>
                <c:pt idx="1608">
                  <c:v>276.5</c:v>
                </c:pt>
                <c:pt idx="1609">
                  <c:v>62</c:v>
                </c:pt>
                <c:pt idx="1610">
                  <c:v>40</c:v>
                </c:pt>
                <c:pt idx="1611">
                  <c:v>180</c:v>
                </c:pt>
                <c:pt idx="1612">
                  <c:v>609.25</c:v>
                </c:pt>
                <c:pt idx="1613">
                  <c:v>29.75</c:v>
                </c:pt>
                <c:pt idx="1614">
                  <c:v>115</c:v>
                </c:pt>
                <c:pt idx="1615">
                  <c:v>76.75</c:v>
                </c:pt>
                <c:pt idx="1616">
                  <c:v>341.57142857142856</c:v>
                </c:pt>
                <c:pt idx="1617">
                  <c:v>44.666666666666664</c:v>
                </c:pt>
                <c:pt idx="1618">
                  <c:v>62.4</c:v>
                </c:pt>
                <c:pt idx="1619">
                  <c:v>43.333333333333336</c:v>
                </c:pt>
                <c:pt idx="1620">
                  <c:v>72.5</c:v>
                </c:pt>
                <c:pt idx="1621">
                  <c:v>412.5</c:v>
                </c:pt>
                <c:pt idx="1622">
                  <c:v>40</c:v>
                </c:pt>
                <c:pt idx="1623">
                  <c:v>412.5</c:v>
                </c:pt>
                <c:pt idx="1624">
                  <c:v>360.33333333333331</c:v>
                </c:pt>
                <c:pt idx="1625">
                  <c:v>122.5</c:v>
                </c:pt>
                <c:pt idx="1626">
                  <c:v>168.11764705882354</c:v>
                </c:pt>
                <c:pt idx="1627">
                  <c:v>117.18627118644069</c:v>
                </c:pt>
                <c:pt idx="1628">
                  <c:v>95.814999999999998</c:v>
                </c:pt>
                <c:pt idx="1629">
                  <c:v>34</c:v>
                </c:pt>
                <c:pt idx="1630">
                  <c:v>19.5</c:v>
                </c:pt>
                <c:pt idx="1631">
                  <c:v>333.66666666666669</c:v>
                </c:pt>
                <c:pt idx="1632">
                  <c:v>94.204999999999998</c:v>
                </c:pt>
                <c:pt idx="1633">
                  <c:v>32</c:v>
                </c:pt>
                <c:pt idx="1634">
                  <c:v>60.1</c:v>
                </c:pt>
                <c:pt idx="1635">
                  <c:v>34</c:v>
                </c:pt>
                <c:pt idx="1636">
                  <c:v>188</c:v>
                </c:pt>
                <c:pt idx="1637">
                  <c:v>36</c:v>
                </c:pt>
                <c:pt idx="1638">
                  <c:v>65</c:v>
                </c:pt>
                <c:pt idx="1639">
                  <c:v>65</c:v>
                </c:pt>
                <c:pt idx="1640">
                  <c:v>38.028000000000006</c:v>
                </c:pt>
                <c:pt idx="1641">
                  <c:v>116.5</c:v>
                </c:pt>
                <c:pt idx="1642">
                  <c:v>83.341730769230765</c:v>
                </c:pt>
                <c:pt idx="1643">
                  <c:v>92.447608695652193</c:v>
                </c:pt>
                <c:pt idx="1644">
                  <c:v>171.875</c:v>
                </c:pt>
                <c:pt idx="1645">
                  <c:v>88</c:v>
                </c:pt>
                <c:pt idx="1646">
                  <c:v>80.035357142857151</c:v>
                </c:pt>
                <c:pt idx="1647">
                  <c:v>104</c:v>
                </c:pt>
                <c:pt idx="1648">
                  <c:v>164.33333333333334</c:v>
                </c:pt>
                <c:pt idx="1649">
                  <c:v>123.75</c:v>
                </c:pt>
                <c:pt idx="1650">
                  <c:v>225</c:v>
                </c:pt>
                <c:pt idx="1651">
                  <c:v>101.27249999999999</c:v>
                </c:pt>
                <c:pt idx="1652">
                  <c:v>75</c:v>
                </c:pt>
                <c:pt idx="1653">
                  <c:v>45</c:v>
                </c:pt>
                <c:pt idx="1654">
                  <c:v>189.33333333333334</c:v>
                </c:pt>
                <c:pt idx="1655">
                  <c:v>89.49666666666667</c:v>
                </c:pt>
                <c:pt idx="1656">
                  <c:v>90.768333333333359</c:v>
                </c:pt>
                <c:pt idx="1657">
                  <c:v>225</c:v>
                </c:pt>
                <c:pt idx="1658">
                  <c:v>42</c:v>
                </c:pt>
                <c:pt idx="1659">
                  <c:v>83.25</c:v>
                </c:pt>
                <c:pt idx="1660">
                  <c:v>96.333333333333329</c:v>
                </c:pt>
                <c:pt idx="1661">
                  <c:v>24.954999999999998</c:v>
                </c:pt>
                <c:pt idx="1662">
                  <c:v>95</c:v>
                </c:pt>
                <c:pt idx="1663">
                  <c:v>154.79</c:v>
                </c:pt>
                <c:pt idx="1664">
                  <c:v>32</c:v>
                </c:pt>
                <c:pt idx="1665">
                  <c:v>55.544999999999995</c:v>
                </c:pt>
                <c:pt idx="1666">
                  <c:v>135</c:v>
                </c:pt>
                <c:pt idx="1667">
                  <c:v>93.0625</c:v>
                </c:pt>
                <c:pt idx="1668">
                  <c:v>115</c:v>
                </c:pt>
                <c:pt idx="1669">
                  <c:v>147.5</c:v>
                </c:pt>
                <c:pt idx="1670">
                  <c:v>140.44444444444446</c:v>
                </c:pt>
                <c:pt idx="1671">
                  <c:v>140</c:v>
                </c:pt>
                <c:pt idx="1672">
                  <c:v>52</c:v>
                </c:pt>
                <c:pt idx="1673">
                  <c:v>361</c:v>
                </c:pt>
                <c:pt idx="1674">
                  <c:v>82.5</c:v>
                </c:pt>
                <c:pt idx="1675">
                  <c:v>110</c:v>
                </c:pt>
                <c:pt idx="1676">
                  <c:v>124.25</c:v>
                </c:pt>
                <c:pt idx="1677">
                  <c:v>91.428571428571431</c:v>
                </c:pt>
                <c:pt idx="1678">
                  <c:v>53.180000000000007</c:v>
                </c:pt>
                <c:pt idx="1679">
                  <c:v>46.29</c:v>
                </c:pt>
                <c:pt idx="1680">
                  <c:v>52</c:v>
                </c:pt>
                <c:pt idx="1681">
                  <c:v>105.33333333333333</c:v>
                </c:pt>
                <c:pt idx="1682">
                  <c:v>90</c:v>
                </c:pt>
                <c:pt idx="1683">
                  <c:v>162.15384615384616</c:v>
                </c:pt>
                <c:pt idx="1684">
                  <c:v>37.5</c:v>
                </c:pt>
                <c:pt idx="1685">
                  <c:v>37</c:v>
                </c:pt>
                <c:pt idx="1686">
                  <c:v>140</c:v>
                </c:pt>
                <c:pt idx="1687">
                  <c:v>42</c:v>
                </c:pt>
                <c:pt idx="1688">
                  <c:v>28</c:v>
                </c:pt>
                <c:pt idx="1689">
                  <c:v>46</c:v>
                </c:pt>
                <c:pt idx="1690">
                  <c:v>81</c:v>
                </c:pt>
                <c:pt idx="1691">
                  <c:v>77.5</c:v>
                </c:pt>
                <c:pt idx="1692">
                  <c:v>78</c:v>
                </c:pt>
                <c:pt idx="1693">
                  <c:v>279</c:v>
                </c:pt>
                <c:pt idx="1694">
                  <c:v>75</c:v>
                </c:pt>
                <c:pt idx="1695">
                  <c:v>60</c:v>
                </c:pt>
                <c:pt idx="1696">
                  <c:v>38</c:v>
                </c:pt>
                <c:pt idx="1697">
                  <c:v>49</c:v>
                </c:pt>
                <c:pt idx="1698">
                  <c:v>70</c:v>
                </c:pt>
                <c:pt idx="1699">
                  <c:v>42.333333333333336</c:v>
                </c:pt>
                <c:pt idx="1700">
                  <c:v>105</c:v>
                </c:pt>
                <c:pt idx="1701">
                  <c:v>85</c:v>
                </c:pt>
                <c:pt idx="1702">
                  <c:v>45</c:v>
                </c:pt>
                <c:pt idx="1703">
                  <c:v>135</c:v>
                </c:pt>
                <c:pt idx="1704">
                  <c:v>88.333333333333329</c:v>
                </c:pt>
                <c:pt idx="1705">
                  <c:v>130</c:v>
                </c:pt>
                <c:pt idx="1706">
                  <c:v>38</c:v>
                </c:pt>
                <c:pt idx="1707">
                  <c:v>49.842500000000001</c:v>
                </c:pt>
                <c:pt idx="1708">
                  <c:v>66.5</c:v>
                </c:pt>
                <c:pt idx="1709">
                  <c:v>101.37</c:v>
                </c:pt>
                <c:pt idx="1710">
                  <c:v>28</c:v>
                </c:pt>
                <c:pt idx="1711">
                  <c:v>125</c:v>
                </c:pt>
                <c:pt idx="1712">
                  <c:v>120</c:v>
                </c:pt>
                <c:pt idx="1713">
                  <c:v>61</c:v>
                </c:pt>
                <c:pt idx="1714">
                  <c:v>58.403333333333336</c:v>
                </c:pt>
                <c:pt idx="1715">
                  <c:v>50.433333333333337</c:v>
                </c:pt>
                <c:pt idx="1716">
                  <c:v>40.700000000000003</c:v>
                </c:pt>
                <c:pt idx="1717">
                  <c:v>235</c:v>
                </c:pt>
                <c:pt idx="1718">
                  <c:v>47.5</c:v>
                </c:pt>
                <c:pt idx="1719">
                  <c:v>70.568571428571431</c:v>
                </c:pt>
                <c:pt idx="1720">
                  <c:v>58</c:v>
                </c:pt>
                <c:pt idx="1721">
                  <c:v>82.924999999999997</c:v>
                </c:pt>
                <c:pt idx="1722">
                  <c:v>45</c:v>
                </c:pt>
                <c:pt idx="1723">
                  <c:v>110</c:v>
                </c:pt>
                <c:pt idx="1724">
                  <c:v>410</c:v>
                </c:pt>
                <c:pt idx="1725">
                  <c:v>85</c:v>
                </c:pt>
                <c:pt idx="1726">
                  <c:v>52.5</c:v>
                </c:pt>
                <c:pt idx="1727">
                  <c:v>137.5</c:v>
                </c:pt>
                <c:pt idx="1728">
                  <c:v>95</c:v>
                </c:pt>
                <c:pt idx="1729">
                  <c:v>105.33333333333333</c:v>
                </c:pt>
                <c:pt idx="1730">
                  <c:v>62</c:v>
                </c:pt>
                <c:pt idx="1731">
                  <c:v>65</c:v>
                </c:pt>
                <c:pt idx="1732">
                  <c:v>125</c:v>
                </c:pt>
                <c:pt idx="1733">
                  <c:v>145</c:v>
                </c:pt>
                <c:pt idx="1734">
                  <c:v>48</c:v>
                </c:pt>
                <c:pt idx="1735">
                  <c:v>89</c:v>
                </c:pt>
                <c:pt idx="1736">
                  <c:v>85</c:v>
                </c:pt>
                <c:pt idx="1737">
                  <c:v>61.89</c:v>
                </c:pt>
                <c:pt idx="1738">
                  <c:v>53.5</c:v>
                </c:pt>
                <c:pt idx="1739">
                  <c:v>72.5</c:v>
                </c:pt>
                <c:pt idx="1740">
                  <c:v>60</c:v>
                </c:pt>
                <c:pt idx="1741">
                  <c:v>57</c:v>
                </c:pt>
                <c:pt idx="1742">
                  <c:v>140</c:v>
                </c:pt>
                <c:pt idx="1743">
                  <c:v>47.5</c:v>
                </c:pt>
                <c:pt idx="1744">
                  <c:v>97</c:v>
                </c:pt>
                <c:pt idx="1745">
                  <c:v>40.666666666666664</c:v>
                </c:pt>
                <c:pt idx="1746">
                  <c:v>40.75</c:v>
                </c:pt>
                <c:pt idx="1747">
                  <c:v>110</c:v>
                </c:pt>
                <c:pt idx="1748">
                  <c:v>45</c:v>
                </c:pt>
                <c:pt idx="1749">
                  <c:v>132.5</c:v>
                </c:pt>
                <c:pt idx="1750">
                  <c:v>32.5</c:v>
                </c:pt>
                <c:pt idx="1751">
                  <c:v>105</c:v>
                </c:pt>
                <c:pt idx="1752">
                  <c:v>35</c:v>
                </c:pt>
                <c:pt idx="1753">
                  <c:v>65</c:v>
                </c:pt>
                <c:pt idx="1754">
                  <c:v>32.5</c:v>
                </c:pt>
                <c:pt idx="1755">
                  <c:v>492.66666666666669</c:v>
                </c:pt>
                <c:pt idx="1756">
                  <c:v>158.85714285714286</c:v>
                </c:pt>
                <c:pt idx="1757">
                  <c:v>61</c:v>
                </c:pt>
                <c:pt idx="1758">
                  <c:v>35</c:v>
                </c:pt>
                <c:pt idx="1759">
                  <c:v>410.2</c:v>
                </c:pt>
                <c:pt idx="1760">
                  <c:v>156.66666666666666</c:v>
                </c:pt>
                <c:pt idx="1761">
                  <c:v>150</c:v>
                </c:pt>
                <c:pt idx="1762">
                  <c:v>450</c:v>
                </c:pt>
                <c:pt idx="1763">
                  <c:v>60</c:v>
                </c:pt>
                <c:pt idx="1764">
                  <c:v>79.5</c:v>
                </c:pt>
                <c:pt idx="1765">
                  <c:v>220</c:v>
                </c:pt>
                <c:pt idx="1766">
                  <c:v>140</c:v>
                </c:pt>
                <c:pt idx="1767">
                  <c:v>78.375</c:v>
                </c:pt>
                <c:pt idx="1768">
                  <c:v>58</c:v>
                </c:pt>
                <c:pt idx="1769">
                  <c:v>196.66666666666666</c:v>
                </c:pt>
                <c:pt idx="1770">
                  <c:v>52.871000000000002</c:v>
                </c:pt>
                <c:pt idx="1771">
                  <c:v>135</c:v>
                </c:pt>
                <c:pt idx="1772">
                  <c:v>118</c:v>
                </c:pt>
                <c:pt idx="1773">
                  <c:v>50</c:v>
                </c:pt>
                <c:pt idx="1774">
                  <c:v>67</c:v>
                </c:pt>
                <c:pt idx="1775">
                  <c:v>90.105142857142837</c:v>
                </c:pt>
                <c:pt idx="1776">
                  <c:v>115</c:v>
                </c:pt>
                <c:pt idx="1777">
                  <c:v>101.74074074074075</c:v>
                </c:pt>
                <c:pt idx="1778">
                  <c:v>75</c:v>
                </c:pt>
                <c:pt idx="1779">
                  <c:v>125</c:v>
                </c:pt>
                <c:pt idx="1780">
                  <c:v>80</c:v>
                </c:pt>
                <c:pt idx="1781">
                  <c:v>110</c:v>
                </c:pt>
                <c:pt idx="1782">
                  <c:v>55</c:v>
                </c:pt>
                <c:pt idx="1783">
                  <c:v>32</c:v>
                </c:pt>
                <c:pt idx="1784">
                  <c:v>44.14</c:v>
                </c:pt>
                <c:pt idx="1785">
                  <c:v>44.65</c:v>
                </c:pt>
                <c:pt idx="1786">
                  <c:v>45.03</c:v>
                </c:pt>
                <c:pt idx="1787">
                  <c:v>98</c:v>
                </c:pt>
                <c:pt idx="1788">
                  <c:v>110</c:v>
                </c:pt>
                <c:pt idx="1789">
                  <c:v>60</c:v>
                </c:pt>
                <c:pt idx="1790">
                  <c:v>86.852000000000004</c:v>
                </c:pt>
                <c:pt idx="1791">
                  <c:v>196</c:v>
                </c:pt>
                <c:pt idx="1792">
                  <c:v>170</c:v>
                </c:pt>
                <c:pt idx="1793">
                  <c:v>34</c:v>
                </c:pt>
                <c:pt idx="1794">
                  <c:v>139.5</c:v>
                </c:pt>
                <c:pt idx="1795">
                  <c:v>135</c:v>
                </c:pt>
                <c:pt idx="1796">
                  <c:v>75.541666666666671</c:v>
                </c:pt>
                <c:pt idx="1797">
                  <c:v>550</c:v>
                </c:pt>
                <c:pt idx="1798">
                  <c:v>68</c:v>
                </c:pt>
                <c:pt idx="1799">
                  <c:v>45</c:v>
                </c:pt>
                <c:pt idx="1800">
                  <c:v>309</c:v>
                </c:pt>
                <c:pt idx="1801">
                  <c:v>49</c:v>
                </c:pt>
                <c:pt idx="1802">
                  <c:v>70</c:v>
                </c:pt>
                <c:pt idx="1803">
                  <c:v>48.79</c:v>
                </c:pt>
                <c:pt idx="1804">
                  <c:v>79</c:v>
                </c:pt>
                <c:pt idx="1805">
                  <c:v>200</c:v>
                </c:pt>
                <c:pt idx="1806">
                  <c:v>345</c:v>
                </c:pt>
                <c:pt idx="1807">
                  <c:v>52</c:v>
                </c:pt>
                <c:pt idx="1808">
                  <c:v>42</c:v>
                </c:pt>
                <c:pt idx="1809">
                  <c:v>65</c:v>
                </c:pt>
                <c:pt idx="1810">
                  <c:v>63</c:v>
                </c:pt>
                <c:pt idx="1811">
                  <c:v>39</c:v>
                </c:pt>
                <c:pt idx="1812">
                  <c:v>33</c:v>
                </c:pt>
                <c:pt idx="1813">
                  <c:v>48</c:v>
                </c:pt>
                <c:pt idx="1814">
                  <c:v>100</c:v>
                </c:pt>
                <c:pt idx="1815">
                  <c:v>48.75</c:v>
                </c:pt>
                <c:pt idx="1816">
                  <c:v>50.448888888888888</c:v>
                </c:pt>
                <c:pt idx="1817">
                  <c:v>228.5</c:v>
                </c:pt>
                <c:pt idx="1818">
                  <c:v>55</c:v>
                </c:pt>
                <c:pt idx="1819">
                  <c:v>54.986000000000004</c:v>
                </c:pt>
                <c:pt idx="1820">
                  <c:v>43</c:v>
                </c:pt>
                <c:pt idx="1821">
                  <c:v>80</c:v>
                </c:pt>
                <c:pt idx="1822">
                  <c:v>115</c:v>
                </c:pt>
                <c:pt idx="1823">
                  <c:v>60</c:v>
                </c:pt>
                <c:pt idx="1824">
                  <c:v>65</c:v>
                </c:pt>
                <c:pt idx="1825">
                  <c:v>200</c:v>
                </c:pt>
                <c:pt idx="1826">
                  <c:v>70</c:v>
                </c:pt>
                <c:pt idx="1827">
                  <c:v>120</c:v>
                </c:pt>
                <c:pt idx="1828">
                  <c:v>550</c:v>
                </c:pt>
                <c:pt idx="1829">
                  <c:v>70</c:v>
                </c:pt>
                <c:pt idx="1830">
                  <c:v>57.587500000000006</c:v>
                </c:pt>
                <c:pt idx="1831">
                  <c:v>60</c:v>
                </c:pt>
                <c:pt idx="1832">
                  <c:v>69.911249999999995</c:v>
                </c:pt>
                <c:pt idx="1833">
                  <c:v>66</c:v>
                </c:pt>
                <c:pt idx="1834">
                  <c:v>310</c:v>
                </c:pt>
                <c:pt idx="1835">
                  <c:v>52.5</c:v>
                </c:pt>
                <c:pt idx="1836">
                  <c:v>48</c:v>
                </c:pt>
                <c:pt idx="1837">
                  <c:v>54</c:v>
                </c:pt>
                <c:pt idx="1838">
                  <c:v>198</c:v>
                </c:pt>
                <c:pt idx="1839">
                  <c:v>75</c:v>
                </c:pt>
                <c:pt idx="1840">
                  <c:v>76.49818181818182</c:v>
                </c:pt>
                <c:pt idx="1841">
                  <c:v>95</c:v>
                </c:pt>
                <c:pt idx="1842">
                  <c:v>115</c:v>
                </c:pt>
                <c:pt idx="1843">
                  <c:v>223</c:v>
                </c:pt>
                <c:pt idx="1844">
                  <c:v>77</c:v>
                </c:pt>
                <c:pt idx="1845">
                  <c:v>35</c:v>
                </c:pt>
                <c:pt idx="1846">
                  <c:v>50</c:v>
                </c:pt>
                <c:pt idx="1847">
                  <c:v>48</c:v>
                </c:pt>
                <c:pt idx="1848">
                  <c:v>124.58823529411765</c:v>
                </c:pt>
                <c:pt idx="1849">
                  <c:v>55</c:v>
                </c:pt>
                <c:pt idx="1850">
                  <c:v>51</c:v>
                </c:pt>
                <c:pt idx="1851">
                  <c:v>28</c:v>
                </c:pt>
                <c:pt idx="1852">
                  <c:v>57.25</c:v>
                </c:pt>
                <c:pt idx="1853">
                  <c:v>159.58333333333334</c:v>
                </c:pt>
                <c:pt idx="1854">
                  <c:v>94.777999999999992</c:v>
                </c:pt>
                <c:pt idx="1855">
                  <c:v>175</c:v>
                </c:pt>
                <c:pt idx="1856">
                  <c:v>56</c:v>
                </c:pt>
                <c:pt idx="1857">
                  <c:v>116.6</c:v>
                </c:pt>
                <c:pt idx="1858">
                  <c:v>145</c:v>
                </c:pt>
                <c:pt idx="1859">
                  <c:v>58</c:v>
                </c:pt>
                <c:pt idx="1860">
                  <c:v>36</c:v>
                </c:pt>
                <c:pt idx="1861">
                  <c:v>52</c:v>
                </c:pt>
                <c:pt idx="1862">
                  <c:v>167.83333333333334</c:v>
                </c:pt>
                <c:pt idx="1863">
                  <c:v>90</c:v>
                </c:pt>
                <c:pt idx="1864">
                  <c:v>55.43</c:v>
                </c:pt>
                <c:pt idx="1865">
                  <c:v>37.1</c:v>
                </c:pt>
                <c:pt idx="1866">
                  <c:v>46.5</c:v>
                </c:pt>
                <c:pt idx="1867">
                  <c:v>63</c:v>
                </c:pt>
                <c:pt idx="1868">
                  <c:v>59.024999999999999</c:v>
                </c:pt>
                <c:pt idx="1869">
                  <c:v>260</c:v>
                </c:pt>
                <c:pt idx="1870">
                  <c:v>49.5</c:v>
                </c:pt>
                <c:pt idx="1871">
                  <c:v>70</c:v>
                </c:pt>
                <c:pt idx="1872">
                  <c:v>32.85</c:v>
                </c:pt>
                <c:pt idx="1873">
                  <c:v>54</c:v>
                </c:pt>
                <c:pt idx="1874">
                  <c:v>72.3</c:v>
                </c:pt>
                <c:pt idx="1875">
                  <c:v>155</c:v>
                </c:pt>
                <c:pt idx="1876">
                  <c:v>60</c:v>
                </c:pt>
                <c:pt idx="1877">
                  <c:v>90</c:v>
                </c:pt>
                <c:pt idx="1878">
                  <c:v>170</c:v>
                </c:pt>
                <c:pt idx="1879">
                  <c:v>50</c:v>
                </c:pt>
                <c:pt idx="1880">
                  <c:v>58</c:v>
                </c:pt>
                <c:pt idx="1881">
                  <c:v>145</c:v>
                </c:pt>
                <c:pt idx="1882">
                  <c:v>60</c:v>
                </c:pt>
                <c:pt idx="1883">
                  <c:v>91.978124999999991</c:v>
                </c:pt>
                <c:pt idx="1884">
                  <c:v>85.52</c:v>
                </c:pt>
                <c:pt idx="1885">
                  <c:v>94.333333333333329</c:v>
                </c:pt>
                <c:pt idx="1886">
                  <c:v>50</c:v>
                </c:pt>
                <c:pt idx="1887">
                  <c:v>58</c:v>
                </c:pt>
                <c:pt idx="1888">
                  <c:v>48.53</c:v>
                </c:pt>
                <c:pt idx="1889">
                  <c:v>71.5</c:v>
                </c:pt>
                <c:pt idx="1890">
                  <c:v>85</c:v>
                </c:pt>
                <c:pt idx="1891">
                  <c:v>70</c:v>
                </c:pt>
                <c:pt idx="1892">
                  <c:v>73</c:v>
                </c:pt>
                <c:pt idx="1893">
                  <c:v>89.75</c:v>
                </c:pt>
                <c:pt idx="1894">
                  <c:v>100</c:v>
                </c:pt>
                <c:pt idx="1895">
                  <c:v>47</c:v>
                </c:pt>
                <c:pt idx="1896">
                  <c:v>311.73333333333335</c:v>
                </c:pt>
                <c:pt idx="1897">
                  <c:v>72.833333333333329</c:v>
                </c:pt>
                <c:pt idx="1898">
                  <c:v>33.92</c:v>
                </c:pt>
                <c:pt idx="1899">
                  <c:v>45.9</c:v>
                </c:pt>
                <c:pt idx="1900">
                  <c:v>87</c:v>
                </c:pt>
                <c:pt idx="1901">
                  <c:v>35.5</c:v>
                </c:pt>
                <c:pt idx="1902">
                  <c:v>23.055</c:v>
                </c:pt>
                <c:pt idx="1903">
                  <c:v>98</c:v>
                </c:pt>
                <c:pt idx="1904">
                  <c:v>70</c:v>
                </c:pt>
                <c:pt idx="1905">
                  <c:v>42</c:v>
                </c:pt>
                <c:pt idx="1906">
                  <c:v>72.5</c:v>
                </c:pt>
                <c:pt idx="1907">
                  <c:v>95</c:v>
                </c:pt>
                <c:pt idx="1908">
                  <c:v>160</c:v>
                </c:pt>
                <c:pt idx="1909">
                  <c:v>60</c:v>
                </c:pt>
                <c:pt idx="1910">
                  <c:v>21</c:v>
                </c:pt>
                <c:pt idx="1911">
                  <c:v>55</c:v>
                </c:pt>
                <c:pt idx="1912">
                  <c:v>64</c:v>
                </c:pt>
                <c:pt idx="1913">
                  <c:v>32</c:v>
                </c:pt>
                <c:pt idx="1914">
                  <c:v>160</c:v>
                </c:pt>
                <c:pt idx="1915">
                  <c:v>39.5</c:v>
                </c:pt>
                <c:pt idx="1916">
                  <c:v>84.5</c:v>
                </c:pt>
                <c:pt idx="1917">
                  <c:v>260</c:v>
                </c:pt>
                <c:pt idx="1918">
                  <c:v>65</c:v>
                </c:pt>
                <c:pt idx="1919">
                  <c:v>48</c:v>
                </c:pt>
                <c:pt idx="1920">
                  <c:v>380</c:v>
                </c:pt>
                <c:pt idx="1921">
                  <c:v>57.5</c:v>
                </c:pt>
                <c:pt idx="1922">
                  <c:v>48</c:v>
                </c:pt>
                <c:pt idx="1923">
                  <c:v>60</c:v>
                </c:pt>
                <c:pt idx="1924">
                  <c:v>43.545000000000002</c:v>
                </c:pt>
                <c:pt idx="1925">
                  <c:v>42</c:v>
                </c:pt>
                <c:pt idx="1926">
                  <c:v>58</c:v>
                </c:pt>
                <c:pt idx="1927">
                  <c:v>57.23</c:v>
                </c:pt>
                <c:pt idx="1928">
                  <c:v>200</c:v>
                </c:pt>
                <c:pt idx="1929">
                  <c:v>26</c:v>
                </c:pt>
                <c:pt idx="1930">
                  <c:v>55</c:v>
                </c:pt>
                <c:pt idx="1931">
                  <c:v>67.98</c:v>
                </c:pt>
                <c:pt idx="1932">
                  <c:v>293</c:v>
                </c:pt>
                <c:pt idx="1933">
                  <c:v>78</c:v>
                </c:pt>
                <c:pt idx="1934">
                  <c:v>123</c:v>
                </c:pt>
                <c:pt idx="1935">
                  <c:v>77</c:v>
                </c:pt>
                <c:pt idx="1936">
                  <c:v>42.5</c:v>
                </c:pt>
                <c:pt idx="1937">
                  <c:v>55.884285714285724</c:v>
                </c:pt>
                <c:pt idx="1938">
                  <c:v>44</c:v>
                </c:pt>
                <c:pt idx="1939">
                  <c:v>38.239999999999995</c:v>
                </c:pt>
                <c:pt idx="1940">
                  <c:v>105.925</c:v>
                </c:pt>
                <c:pt idx="1941">
                  <c:v>130.00799999999998</c:v>
                </c:pt>
                <c:pt idx="1942">
                  <c:v>31</c:v>
                </c:pt>
                <c:pt idx="1943">
                  <c:v>47.639090909090903</c:v>
                </c:pt>
                <c:pt idx="1944">
                  <c:v>30</c:v>
                </c:pt>
                <c:pt idx="1945">
                  <c:v>70</c:v>
                </c:pt>
                <c:pt idx="1946">
                  <c:v>70</c:v>
                </c:pt>
                <c:pt idx="1947">
                  <c:v>50</c:v>
                </c:pt>
                <c:pt idx="1948">
                  <c:v>50</c:v>
                </c:pt>
                <c:pt idx="1949">
                  <c:v>55</c:v>
                </c:pt>
                <c:pt idx="1950">
                  <c:v>169.00299999999999</c:v>
                </c:pt>
                <c:pt idx="1951">
                  <c:v>79</c:v>
                </c:pt>
                <c:pt idx="1952">
                  <c:v>112.173125</c:v>
                </c:pt>
                <c:pt idx="1953">
                  <c:v>61</c:v>
                </c:pt>
                <c:pt idx="1954">
                  <c:v>68</c:v>
                </c:pt>
                <c:pt idx="1955">
                  <c:v>56.5</c:v>
                </c:pt>
                <c:pt idx="1956">
                  <c:v>57</c:v>
                </c:pt>
                <c:pt idx="1957">
                  <c:v>45</c:v>
                </c:pt>
                <c:pt idx="1958">
                  <c:v>39.725000000000001</c:v>
                </c:pt>
                <c:pt idx="1959">
                  <c:v>34.270000000000003</c:v>
                </c:pt>
                <c:pt idx="1960">
                  <c:v>43</c:v>
                </c:pt>
                <c:pt idx="1961">
                  <c:v>67.5</c:v>
                </c:pt>
                <c:pt idx="1962">
                  <c:v>30</c:v>
                </c:pt>
                <c:pt idx="1963">
                  <c:v>65</c:v>
                </c:pt>
                <c:pt idx="1964">
                  <c:v>55</c:v>
                </c:pt>
                <c:pt idx="1965">
                  <c:v>65</c:v>
                </c:pt>
                <c:pt idx="1966">
                  <c:v>61.388695652173908</c:v>
                </c:pt>
                <c:pt idx="1967">
                  <c:v>81.31</c:v>
                </c:pt>
                <c:pt idx="1968">
                  <c:v>100</c:v>
                </c:pt>
                <c:pt idx="1969">
                  <c:v>38.33</c:v>
                </c:pt>
                <c:pt idx="1970">
                  <c:v>41.326666666666668</c:v>
                </c:pt>
                <c:pt idx="1971">
                  <c:v>65</c:v>
                </c:pt>
                <c:pt idx="1972">
                  <c:v>34</c:v>
                </c:pt>
                <c:pt idx="1973">
                  <c:v>42.5</c:v>
                </c:pt>
                <c:pt idx="1974">
                  <c:v>60</c:v>
                </c:pt>
                <c:pt idx="1975">
                  <c:v>13.5</c:v>
                </c:pt>
                <c:pt idx="1976">
                  <c:v>52.5</c:v>
                </c:pt>
                <c:pt idx="1977">
                  <c:v>317</c:v>
                </c:pt>
                <c:pt idx="1978">
                  <c:v>65</c:v>
                </c:pt>
                <c:pt idx="1979">
                  <c:v>72</c:v>
                </c:pt>
                <c:pt idx="1980">
                  <c:v>131.27199999999999</c:v>
                </c:pt>
                <c:pt idx="1981">
                  <c:v>70</c:v>
                </c:pt>
                <c:pt idx="1982">
                  <c:v>50</c:v>
                </c:pt>
                <c:pt idx="1983">
                  <c:v>46.855000000000004</c:v>
                </c:pt>
                <c:pt idx="1984">
                  <c:v>43.088000000000001</c:v>
                </c:pt>
                <c:pt idx="1985">
                  <c:v>75</c:v>
                </c:pt>
                <c:pt idx="1986">
                  <c:v>167.5</c:v>
                </c:pt>
                <c:pt idx="1987">
                  <c:v>49.34</c:v>
                </c:pt>
                <c:pt idx="1988">
                  <c:v>45</c:v>
                </c:pt>
                <c:pt idx="1989">
                  <c:v>95</c:v>
                </c:pt>
                <c:pt idx="1990">
                  <c:v>50</c:v>
                </c:pt>
                <c:pt idx="1991">
                  <c:v>46.000999999999998</c:v>
                </c:pt>
                <c:pt idx="1992">
                  <c:v>32</c:v>
                </c:pt>
                <c:pt idx="1993">
                  <c:v>85</c:v>
                </c:pt>
                <c:pt idx="1994">
                  <c:v>36.5</c:v>
                </c:pt>
                <c:pt idx="1995">
                  <c:v>82.852000000000004</c:v>
                </c:pt>
                <c:pt idx="1996">
                  <c:v>67</c:v>
                </c:pt>
                <c:pt idx="1997">
                  <c:v>49.5</c:v>
                </c:pt>
                <c:pt idx="1998">
                  <c:v>61.714285714285715</c:v>
                </c:pt>
                <c:pt idx="1999">
                  <c:v>188</c:v>
                </c:pt>
                <c:pt idx="2000">
                  <c:v>64.08</c:v>
                </c:pt>
                <c:pt idx="2001">
                  <c:v>13.57</c:v>
                </c:pt>
                <c:pt idx="2002">
                  <c:v>75</c:v>
                </c:pt>
                <c:pt idx="2003">
                  <c:v>45</c:v>
                </c:pt>
                <c:pt idx="2004">
                  <c:v>135</c:v>
                </c:pt>
                <c:pt idx="2005">
                  <c:v>17.655000000000001</c:v>
                </c:pt>
                <c:pt idx="2006">
                  <c:v>39.5</c:v>
                </c:pt>
                <c:pt idx="2007">
                  <c:v>65</c:v>
                </c:pt>
                <c:pt idx="2008">
                  <c:v>120</c:v>
                </c:pt>
                <c:pt idx="2009">
                  <c:v>44</c:v>
                </c:pt>
                <c:pt idx="2010">
                  <c:v>45</c:v>
                </c:pt>
                <c:pt idx="2011">
                  <c:v>65</c:v>
                </c:pt>
                <c:pt idx="2012">
                  <c:v>127.5</c:v>
                </c:pt>
                <c:pt idx="2013">
                  <c:v>33</c:v>
                </c:pt>
                <c:pt idx="2014">
                  <c:v>160</c:v>
                </c:pt>
                <c:pt idx="2015">
                  <c:v>29.886666666666667</c:v>
                </c:pt>
                <c:pt idx="2016">
                  <c:v>70</c:v>
                </c:pt>
                <c:pt idx="2017">
                  <c:v>110</c:v>
                </c:pt>
                <c:pt idx="2018">
                  <c:v>70</c:v>
                </c:pt>
                <c:pt idx="2019">
                  <c:v>400</c:v>
                </c:pt>
                <c:pt idx="2020">
                  <c:v>46</c:v>
                </c:pt>
                <c:pt idx="2021">
                  <c:v>52</c:v>
                </c:pt>
                <c:pt idx="2022">
                  <c:v>58</c:v>
                </c:pt>
                <c:pt idx="2023">
                  <c:v>45</c:v>
                </c:pt>
                <c:pt idx="2024">
                  <c:v>30.336666666666662</c:v>
                </c:pt>
                <c:pt idx="2025">
                  <c:v>50</c:v>
                </c:pt>
                <c:pt idx="2026">
                  <c:v>65</c:v>
                </c:pt>
                <c:pt idx="2027">
                  <c:v>45</c:v>
                </c:pt>
                <c:pt idx="2028">
                  <c:v>123.33333333333333</c:v>
                </c:pt>
                <c:pt idx="2029">
                  <c:v>84.2</c:v>
                </c:pt>
                <c:pt idx="2030">
                  <c:v>125</c:v>
                </c:pt>
                <c:pt idx="2031">
                  <c:v>81.95750000000001</c:v>
                </c:pt>
                <c:pt idx="2032">
                  <c:v>70.033999999999992</c:v>
                </c:pt>
                <c:pt idx="2033">
                  <c:v>100</c:v>
                </c:pt>
                <c:pt idx="2034">
                  <c:v>102</c:v>
                </c:pt>
                <c:pt idx="2035">
                  <c:v>73.16</c:v>
                </c:pt>
                <c:pt idx="2036">
                  <c:v>95.5</c:v>
                </c:pt>
                <c:pt idx="2037">
                  <c:v>201</c:v>
                </c:pt>
                <c:pt idx="2038">
                  <c:v>58.780384615384612</c:v>
                </c:pt>
                <c:pt idx="2039">
                  <c:v>88</c:v>
                </c:pt>
                <c:pt idx="2040">
                  <c:v>75</c:v>
                </c:pt>
                <c:pt idx="2041">
                  <c:v>70</c:v>
                </c:pt>
                <c:pt idx="2042">
                  <c:v>282.5</c:v>
                </c:pt>
                <c:pt idx="2043">
                  <c:v>400</c:v>
                </c:pt>
                <c:pt idx="2044">
                  <c:v>55</c:v>
                </c:pt>
                <c:pt idx="2045">
                  <c:v>67.12</c:v>
                </c:pt>
                <c:pt idx="2046">
                  <c:v>30</c:v>
                </c:pt>
                <c:pt idx="2047">
                  <c:v>148</c:v>
                </c:pt>
                <c:pt idx="2048">
                  <c:v>68.52</c:v>
                </c:pt>
                <c:pt idx="2049">
                  <c:v>76.666666666666671</c:v>
                </c:pt>
                <c:pt idx="2050">
                  <c:v>150</c:v>
                </c:pt>
                <c:pt idx="2051">
                  <c:v>65</c:v>
                </c:pt>
                <c:pt idx="2052">
                  <c:v>132</c:v>
                </c:pt>
                <c:pt idx="2053">
                  <c:v>69.674166666666665</c:v>
                </c:pt>
                <c:pt idx="2054">
                  <c:v>38.664999999999999</c:v>
                </c:pt>
                <c:pt idx="2055">
                  <c:v>45</c:v>
                </c:pt>
                <c:pt idx="2056">
                  <c:v>39.458333333333336</c:v>
                </c:pt>
                <c:pt idx="2057">
                  <c:v>49</c:v>
                </c:pt>
                <c:pt idx="2058">
                  <c:v>68</c:v>
                </c:pt>
                <c:pt idx="2059">
                  <c:v>62</c:v>
                </c:pt>
                <c:pt idx="2060">
                  <c:v>33</c:v>
                </c:pt>
                <c:pt idx="2061">
                  <c:v>50</c:v>
                </c:pt>
                <c:pt idx="2062">
                  <c:v>70</c:v>
                </c:pt>
                <c:pt idx="2063">
                  <c:v>61.5</c:v>
                </c:pt>
                <c:pt idx="2064">
                  <c:v>85</c:v>
                </c:pt>
                <c:pt idx="2065">
                  <c:v>21</c:v>
                </c:pt>
                <c:pt idx="2066">
                  <c:v>16</c:v>
                </c:pt>
                <c:pt idx="2067">
                  <c:v>39.454999999999998</c:v>
                </c:pt>
                <c:pt idx="2068">
                  <c:v>58.5</c:v>
                </c:pt>
                <c:pt idx="2069">
                  <c:v>45.358750000000001</c:v>
                </c:pt>
                <c:pt idx="2070">
                  <c:v>69</c:v>
                </c:pt>
                <c:pt idx="2071">
                  <c:v>39</c:v>
                </c:pt>
                <c:pt idx="2072">
                  <c:v>43.364615384615384</c:v>
                </c:pt>
                <c:pt idx="2073">
                  <c:v>51</c:v>
                </c:pt>
                <c:pt idx="2074">
                  <c:v>38</c:v>
                </c:pt>
                <c:pt idx="2075">
                  <c:v>85</c:v>
                </c:pt>
                <c:pt idx="2076">
                  <c:v>50</c:v>
                </c:pt>
                <c:pt idx="2077">
                  <c:v>45</c:v>
                </c:pt>
                <c:pt idx="2078">
                  <c:v>35.520000000000003</c:v>
                </c:pt>
                <c:pt idx="2079">
                  <c:v>38.976666666666674</c:v>
                </c:pt>
                <c:pt idx="2080">
                  <c:v>53</c:v>
                </c:pt>
                <c:pt idx="2081">
                  <c:v>56.333333333333336</c:v>
                </c:pt>
                <c:pt idx="2082">
                  <c:v>53</c:v>
                </c:pt>
                <c:pt idx="2083">
                  <c:v>92.166666666666671</c:v>
                </c:pt>
                <c:pt idx="2084">
                  <c:v>88</c:v>
                </c:pt>
                <c:pt idx="2085">
                  <c:v>58</c:v>
                </c:pt>
                <c:pt idx="2086">
                  <c:v>45.5</c:v>
                </c:pt>
                <c:pt idx="2087">
                  <c:v>50.58</c:v>
                </c:pt>
                <c:pt idx="2088">
                  <c:v>52.5</c:v>
                </c:pt>
                <c:pt idx="2089">
                  <c:v>57.6</c:v>
                </c:pt>
                <c:pt idx="2090">
                  <c:v>77</c:v>
                </c:pt>
                <c:pt idx="2091">
                  <c:v>39.959285714285713</c:v>
                </c:pt>
                <c:pt idx="2092">
                  <c:v>55</c:v>
                </c:pt>
                <c:pt idx="2093">
                  <c:v>30.5</c:v>
                </c:pt>
                <c:pt idx="2094">
                  <c:v>75.356666666666669</c:v>
                </c:pt>
                <c:pt idx="2095">
                  <c:v>79.05</c:v>
                </c:pt>
                <c:pt idx="2096">
                  <c:v>221.75</c:v>
                </c:pt>
                <c:pt idx="2097">
                  <c:v>85.63</c:v>
                </c:pt>
                <c:pt idx="2098">
                  <c:v>85</c:v>
                </c:pt>
                <c:pt idx="2099">
                  <c:v>226.25</c:v>
                </c:pt>
                <c:pt idx="2100">
                  <c:v>44</c:v>
                </c:pt>
                <c:pt idx="2101">
                  <c:v>79.03725</c:v>
                </c:pt>
                <c:pt idx="2102">
                  <c:v>25.565000000000001</c:v>
                </c:pt>
                <c:pt idx="2103">
                  <c:v>37.5</c:v>
                </c:pt>
                <c:pt idx="2104">
                  <c:v>103.47303030303033</c:v>
                </c:pt>
                <c:pt idx="2105">
                  <c:v>251.15</c:v>
                </c:pt>
                <c:pt idx="2106">
                  <c:v>65</c:v>
                </c:pt>
                <c:pt idx="2107">
                  <c:v>293.25</c:v>
                </c:pt>
                <c:pt idx="2108">
                  <c:v>465</c:v>
                </c:pt>
                <c:pt idx="2109">
                  <c:v>126.5</c:v>
                </c:pt>
                <c:pt idx="2110">
                  <c:v>63.216666666666669</c:v>
                </c:pt>
                <c:pt idx="2111">
                  <c:v>66</c:v>
                </c:pt>
                <c:pt idx="2112">
                  <c:v>83.634999999999991</c:v>
                </c:pt>
                <c:pt idx="2113">
                  <c:v>195</c:v>
                </c:pt>
                <c:pt idx="2114">
                  <c:v>32</c:v>
                </c:pt>
                <c:pt idx="2115">
                  <c:v>107.6375</c:v>
                </c:pt>
                <c:pt idx="2116">
                  <c:v>125</c:v>
                </c:pt>
                <c:pt idx="2117">
                  <c:v>110</c:v>
                </c:pt>
                <c:pt idx="2118">
                  <c:v>168</c:v>
                </c:pt>
                <c:pt idx="2119">
                  <c:v>139.2608695652174</c:v>
                </c:pt>
                <c:pt idx="2120">
                  <c:v>151.66666666666666</c:v>
                </c:pt>
                <c:pt idx="2121">
                  <c:v>34.874000000000002</c:v>
                </c:pt>
                <c:pt idx="2122">
                  <c:v>48.76</c:v>
                </c:pt>
                <c:pt idx="2123">
                  <c:v>128.04761904761904</c:v>
                </c:pt>
                <c:pt idx="2124">
                  <c:v>82.666666666666671</c:v>
                </c:pt>
                <c:pt idx="2125">
                  <c:v>47.5</c:v>
                </c:pt>
                <c:pt idx="2126">
                  <c:v>80.900000000000006</c:v>
                </c:pt>
                <c:pt idx="2127">
                  <c:v>52</c:v>
                </c:pt>
                <c:pt idx="2128">
                  <c:v>105</c:v>
                </c:pt>
                <c:pt idx="2129">
                  <c:v>333.6</c:v>
                </c:pt>
                <c:pt idx="2130">
                  <c:v>142.66666666666666</c:v>
                </c:pt>
                <c:pt idx="2131">
                  <c:v>350</c:v>
                </c:pt>
                <c:pt idx="2132">
                  <c:v>38</c:v>
                </c:pt>
                <c:pt idx="2133">
                  <c:v>353</c:v>
                </c:pt>
                <c:pt idx="2134">
                  <c:v>116.89545454545454</c:v>
                </c:pt>
                <c:pt idx="2135">
                  <c:v>29.99</c:v>
                </c:pt>
                <c:pt idx="2136">
                  <c:v>213.54545454545453</c:v>
                </c:pt>
                <c:pt idx="2137">
                  <c:v>240</c:v>
                </c:pt>
                <c:pt idx="2138">
                  <c:v>110</c:v>
                </c:pt>
                <c:pt idx="2139">
                  <c:v>41.355000000000004</c:v>
                </c:pt>
                <c:pt idx="2140">
                  <c:v>119</c:v>
                </c:pt>
                <c:pt idx="2141">
                  <c:v>118.33333333333333</c:v>
                </c:pt>
                <c:pt idx="2142">
                  <c:v>110</c:v>
                </c:pt>
                <c:pt idx="2143">
                  <c:v>172.1</c:v>
                </c:pt>
                <c:pt idx="2144">
                  <c:v>99</c:v>
                </c:pt>
                <c:pt idx="2145">
                  <c:v>126.7</c:v>
                </c:pt>
                <c:pt idx="2146">
                  <c:v>112</c:v>
                </c:pt>
                <c:pt idx="2147">
                  <c:v>131.86111111111111</c:v>
                </c:pt>
                <c:pt idx="2148">
                  <c:v>105</c:v>
                </c:pt>
                <c:pt idx="2149">
                  <c:v>188.33333333333334</c:v>
                </c:pt>
                <c:pt idx="2150">
                  <c:v>200</c:v>
                </c:pt>
                <c:pt idx="2151">
                  <c:v>155</c:v>
                </c:pt>
                <c:pt idx="2152">
                  <c:v>49</c:v>
                </c:pt>
                <c:pt idx="2153">
                  <c:v>279.33333333333331</c:v>
                </c:pt>
                <c:pt idx="2154">
                  <c:v>43.688333333333333</c:v>
                </c:pt>
                <c:pt idx="2155">
                  <c:v>142.5</c:v>
                </c:pt>
                <c:pt idx="2156">
                  <c:v>112</c:v>
                </c:pt>
                <c:pt idx="2157">
                  <c:v>250</c:v>
                </c:pt>
                <c:pt idx="2158">
                  <c:v>81</c:v>
                </c:pt>
                <c:pt idx="2159">
                  <c:v>53.5</c:v>
                </c:pt>
                <c:pt idx="2160">
                  <c:v>38.785714285714285</c:v>
                </c:pt>
                <c:pt idx="2161">
                  <c:v>129</c:v>
                </c:pt>
                <c:pt idx="2162">
                  <c:v>172.66666666666666</c:v>
                </c:pt>
                <c:pt idx="2163">
                  <c:v>187.5</c:v>
                </c:pt>
                <c:pt idx="2164">
                  <c:v>109.6</c:v>
                </c:pt>
                <c:pt idx="2165">
                  <c:v>200</c:v>
                </c:pt>
                <c:pt idx="2166">
                  <c:v>110.22333333333334</c:v>
                </c:pt>
                <c:pt idx="2167">
                  <c:v>98</c:v>
                </c:pt>
                <c:pt idx="2168">
                  <c:v>56.283333333333331</c:v>
                </c:pt>
                <c:pt idx="2169">
                  <c:v>230</c:v>
                </c:pt>
                <c:pt idx="2170">
                  <c:v>60</c:v>
                </c:pt>
                <c:pt idx="2171">
                  <c:v>649.5</c:v>
                </c:pt>
                <c:pt idx="2172">
                  <c:v>122</c:v>
                </c:pt>
                <c:pt idx="2173">
                  <c:v>28.094999999999999</c:v>
                </c:pt>
                <c:pt idx="2174">
                  <c:v>94</c:v>
                </c:pt>
                <c:pt idx="2175">
                  <c:v>110.4</c:v>
                </c:pt>
                <c:pt idx="2176">
                  <c:v>72</c:v>
                </c:pt>
                <c:pt idx="2177">
                  <c:v>56.666666666666664</c:v>
                </c:pt>
                <c:pt idx="2178">
                  <c:v>80</c:v>
                </c:pt>
                <c:pt idx="2179">
                  <c:v>45</c:v>
                </c:pt>
                <c:pt idx="2180">
                  <c:v>60.289358974358969</c:v>
                </c:pt>
                <c:pt idx="2181">
                  <c:v>152.25</c:v>
                </c:pt>
                <c:pt idx="2182">
                  <c:v>240</c:v>
                </c:pt>
                <c:pt idx="2183">
                  <c:v>58</c:v>
                </c:pt>
                <c:pt idx="2184">
                  <c:v>135</c:v>
                </c:pt>
                <c:pt idx="2185">
                  <c:v>126.42857142857143</c:v>
                </c:pt>
                <c:pt idx="2186">
                  <c:v>109.10133333333333</c:v>
                </c:pt>
                <c:pt idx="2187">
                  <c:v>97.5</c:v>
                </c:pt>
                <c:pt idx="2188">
                  <c:v>324.66666666666669</c:v>
                </c:pt>
                <c:pt idx="2189">
                  <c:v>54.5</c:v>
                </c:pt>
                <c:pt idx="2190">
                  <c:v>418.33333333333331</c:v>
                </c:pt>
                <c:pt idx="2191">
                  <c:v>300</c:v>
                </c:pt>
                <c:pt idx="2192">
                  <c:v>96.5</c:v>
                </c:pt>
                <c:pt idx="2193">
                  <c:v>132.33333333333334</c:v>
                </c:pt>
                <c:pt idx="2194">
                  <c:v>72.034999999999997</c:v>
                </c:pt>
                <c:pt idx="2195">
                  <c:v>120</c:v>
                </c:pt>
                <c:pt idx="2196">
                  <c:v>318.42857142857144</c:v>
                </c:pt>
                <c:pt idx="2197">
                  <c:v>630</c:v>
                </c:pt>
                <c:pt idx="2198">
                  <c:v>501.66666666666669</c:v>
                </c:pt>
                <c:pt idx="2199">
                  <c:v>96</c:v>
                </c:pt>
                <c:pt idx="2200">
                  <c:v>42</c:v>
                </c:pt>
                <c:pt idx="2201">
                  <c:v>54.333333333333336</c:v>
                </c:pt>
                <c:pt idx="2202">
                  <c:v>42.00181818181818</c:v>
                </c:pt>
                <c:pt idx="2203">
                  <c:v>80</c:v>
                </c:pt>
                <c:pt idx="2204">
                  <c:v>65</c:v>
                </c:pt>
                <c:pt idx="2205">
                  <c:v>117</c:v>
                </c:pt>
                <c:pt idx="2206">
                  <c:v>65</c:v>
                </c:pt>
                <c:pt idx="2207">
                  <c:v>180</c:v>
                </c:pt>
                <c:pt idx="2208">
                  <c:v>55</c:v>
                </c:pt>
                <c:pt idx="2209">
                  <c:v>72</c:v>
                </c:pt>
                <c:pt idx="2210">
                  <c:v>80</c:v>
                </c:pt>
                <c:pt idx="2211">
                  <c:v>86</c:v>
                </c:pt>
                <c:pt idx="2212">
                  <c:v>45.75</c:v>
                </c:pt>
                <c:pt idx="2213">
                  <c:v>56</c:v>
                </c:pt>
                <c:pt idx="2214">
                  <c:v>50</c:v>
                </c:pt>
                <c:pt idx="2215">
                  <c:v>39.6</c:v>
                </c:pt>
                <c:pt idx="2216">
                  <c:v>125</c:v>
                </c:pt>
                <c:pt idx="2217">
                  <c:v>65</c:v>
                </c:pt>
                <c:pt idx="2218">
                  <c:v>65</c:v>
                </c:pt>
                <c:pt idx="2219">
                  <c:v>51.666666666666664</c:v>
                </c:pt>
                <c:pt idx="2220">
                  <c:v>85</c:v>
                </c:pt>
                <c:pt idx="2221">
                  <c:v>68</c:v>
                </c:pt>
                <c:pt idx="2222">
                  <c:v>46</c:v>
                </c:pt>
                <c:pt idx="2223">
                  <c:v>68</c:v>
                </c:pt>
                <c:pt idx="2224">
                  <c:v>60</c:v>
                </c:pt>
                <c:pt idx="2225">
                  <c:v>60</c:v>
                </c:pt>
                <c:pt idx="2226">
                  <c:v>90</c:v>
                </c:pt>
                <c:pt idx="2227">
                  <c:v>80</c:v>
                </c:pt>
                <c:pt idx="2228">
                  <c:v>55.5</c:v>
                </c:pt>
                <c:pt idx="2229">
                  <c:v>38.299999999999997</c:v>
                </c:pt>
                <c:pt idx="2230">
                  <c:v>43.5</c:v>
                </c:pt>
                <c:pt idx="2231">
                  <c:v>39.774999999999999</c:v>
                </c:pt>
                <c:pt idx="2232">
                  <c:v>50</c:v>
                </c:pt>
                <c:pt idx="2233">
                  <c:v>76.5</c:v>
                </c:pt>
                <c:pt idx="2234">
                  <c:v>95</c:v>
                </c:pt>
                <c:pt idx="2235">
                  <c:v>34.46</c:v>
                </c:pt>
                <c:pt idx="2236">
                  <c:v>56.5</c:v>
                </c:pt>
                <c:pt idx="2237">
                  <c:v>69.44</c:v>
                </c:pt>
                <c:pt idx="2238">
                  <c:v>72</c:v>
                </c:pt>
                <c:pt idx="2239">
                  <c:v>50</c:v>
                </c:pt>
                <c:pt idx="2240">
                  <c:v>255.83333333333334</c:v>
                </c:pt>
                <c:pt idx="2241">
                  <c:v>88.142857142857139</c:v>
                </c:pt>
                <c:pt idx="2242">
                  <c:v>67</c:v>
                </c:pt>
                <c:pt idx="2243">
                  <c:v>42</c:v>
                </c:pt>
                <c:pt idx="2244">
                  <c:v>50</c:v>
                </c:pt>
                <c:pt idx="2245">
                  <c:v>52.5</c:v>
                </c:pt>
                <c:pt idx="2246">
                  <c:v>150</c:v>
                </c:pt>
                <c:pt idx="2247">
                  <c:v>55</c:v>
                </c:pt>
                <c:pt idx="2248">
                  <c:v>46.666666666666664</c:v>
                </c:pt>
                <c:pt idx="2249">
                  <c:v>325</c:v>
                </c:pt>
                <c:pt idx="2250">
                  <c:v>45</c:v>
                </c:pt>
                <c:pt idx="2251">
                  <c:v>63.666666666666664</c:v>
                </c:pt>
                <c:pt idx="2252">
                  <c:v>69.900000000000006</c:v>
                </c:pt>
                <c:pt idx="2253">
                  <c:v>125</c:v>
                </c:pt>
                <c:pt idx="2254">
                  <c:v>66</c:v>
                </c:pt>
                <c:pt idx="2255">
                  <c:v>32.67</c:v>
                </c:pt>
                <c:pt idx="2256">
                  <c:v>72</c:v>
                </c:pt>
                <c:pt idx="2257">
                  <c:v>125</c:v>
                </c:pt>
                <c:pt idx="2258">
                  <c:v>83.714285714285708</c:v>
                </c:pt>
                <c:pt idx="2259">
                  <c:v>27</c:v>
                </c:pt>
                <c:pt idx="2260">
                  <c:v>50</c:v>
                </c:pt>
                <c:pt idx="2261">
                  <c:v>56</c:v>
                </c:pt>
                <c:pt idx="2262">
                  <c:v>42.5</c:v>
                </c:pt>
                <c:pt idx="2263">
                  <c:v>130</c:v>
                </c:pt>
                <c:pt idx="2264">
                  <c:v>53.893333333333338</c:v>
                </c:pt>
                <c:pt idx="2265">
                  <c:v>59.333333333333336</c:v>
                </c:pt>
                <c:pt idx="2266">
                  <c:v>37.5</c:v>
                </c:pt>
                <c:pt idx="2267">
                  <c:v>72</c:v>
                </c:pt>
                <c:pt idx="2268">
                  <c:v>64.25</c:v>
                </c:pt>
                <c:pt idx="2269">
                  <c:v>77</c:v>
                </c:pt>
                <c:pt idx="2270">
                  <c:v>52.5</c:v>
                </c:pt>
                <c:pt idx="2271">
                  <c:v>62</c:v>
                </c:pt>
                <c:pt idx="2272">
                  <c:v>55</c:v>
                </c:pt>
                <c:pt idx="2273">
                  <c:v>74.5</c:v>
                </c:pt>
                <c:pt idx="2274">
                  <c:v>65</c:v>
                </c:pt>
                <c:pt idx="2275">
                  <c:v>56</c:v>
                </c:pt>
                <c:pt idx="2276">
                  <c:v>60</c:v>
                </c:pt>
                <c:pt idx="2277">
                  <c:v>95</c:v>
                </c:pt>
                <c:pt idx="2278">
                  <c:v>45.666666666666664</c:v>
                </c:pt>
                <c:pt idx="2279">
                  <c:v>53</c:v>
                </c:pt>
                <c:pt idx="2280">
                  <c:v>35</c:v>
                </c:pt>
                <c:pt idx="2281">
                  <c:v>35</c:v>
                </c:pt>
                <c:pt idx="2282">
                  <c:v>51.550000000000004</c:v>
                </c:pt>
                <c:pt idx="2283">
                  <c:v>78</c:v>
                </c:pt>
                <c:pt idx="2284">
                  <c:v>23</c:v>
                </c:pt>
                <c:pt idx="2285">
                  <c:v>50</c:v>
                </c:pt>
                <c:pt idx="2286">
                  <c:v>95</c:v>
                </c:pt>
                <c:pt idx="2287">
                  <c:v>55</c:v>
                </c:pt>
                <c:pt idx="2288">
                  <c:v>43</c:v>
                </c:pt>
                <c:pt idx="2289">
                  <c:v>55.555</c:v>
                </c:pt>
                <c:pt idx="2290">
                  <c:v>52.5</c:v>
                </c:pt>
                <c:pt idx="2291">
                  <c:v>88</c:v>
                </c:pt>
                <c:pt idx="2292">
                  <c:v>105</c:v>
                </c:pt>
                <c:pt idx="2293">
                  <c:v>35</c:v>
                </c:pt>
                <c:pt idx="2294">
                  <c:v>43.571428571428569</c:v>
                </c:pt>
                <c:pt idx="2295">
                  <c:v>28</c:v>
                </c:pt>
                <c:pt idx="2296">
                  <c:v>39</c:v>
                </c:pt>
                <c:pt idx="2297">
                  <c:v>12</c:v>
                </c:pt>
                <c:pt idx="2298">
                  <c:v>58</c:v>
                </c:pt>
                <c:pt idx="2299">
                  <c:v>60</c:v>
                </c:pt>
                <c:pt idx="2300">
                  <c:v>85.1</c:v>
                </c:pt>
                <c:pt idx="2301">
                  <c:v>42.5</c:v>
                </c:pt>
                <c:pt idx="2302">
                  <c:v>68</c:v>
                </c:pt>
                <c:pt idx="2303">
                  <c:v>50.625</c:v>
                </c:pt>
                <c:pt idx="2304">
                  <c:v>68.5</c:v>
                </c:pt>
                <c:pt idx="2305">
                  <c:v>61</c:v>
                </c:pt>
                <c:pt idx="2306">
                  <c:v>44</c:v>
                </c:pt>
                <c:pt idx="2307">
                  <c:v>500</c:v>
                </c:pt>
                <c:pt idx="2308">
                  <c:v>33.89406779661018</c:v>
                </c:pt>
                <c:pt idx="2309">
                  <c:v>36</c:v>
                </c:pt>
                <c:pt idx="2310">
                  <c:v>62</c:v>
                </c:pt>
                <c:pt idx="2311">
                  <c:v>55</c:v>
                </c:pt>
                <c:pt idx="2312">
                  <c:v>97</c:v>
                </c:pt>
                <c:pt idx="2313">
                  <c:v>97</c:v>
                </c:pt>
                <c:pt idx="2314">
                  <c:v>42.475000000000001</c:v>
                </c:pt>
                <c:pt idx="2315">
                  <c:v>62</c:v>
                </c:pt>
                <c:pt idx="2316">
                  <c:v>38.495000000000005</c:v>
                </c:pt>
                <c:pt idx="2317">
                  <c:v>41.166666666666664</c:v>
                </c:pt>
                <c:pt idx="2318">
                  <c:v>44.195294117647059</c:v>
                </c:pt>
                <c:pt idx="2319">
                  <c:v>47</c:v>
                </c:pt>
                <c:pt idx="2320">
                  <c:v>88</c:v>
                </c:pt>
                <c:pt idx="2321">
                  <c:v>48</c:v>
                </c:pt>
                <c:pt idx="2322">
                  <c:v>40.186875000000001</c:v>
                </c:pt>
                <c:pt idx="2323">
                  <c:v>32.54571428571429</c:v>
                </c:pt>
                <c:pt idx="2324">
                  <c:v>105.5</c:v>
                </c:pt>
                <c:pt idx="2325">
                  <c:v>80</c:v>
                </c:pt>
                <c:pt idx="2326">
                  <c:v>115</c:v>
                </c:pt>
                <c:pt idx="2327">
                  <c:v>50</c:v>
                </c:pt>
                <c:pt idx="2328">
                  <c:v>92.125</c:v>
                </c:pt>
                <c:pt idx="2329">
                  <c:v>456.66666666666669</c:v>
                </c:pt>
                <c:pt idx="2330">
                  <c:v>269</c:v>
                </c:pt>
                <c:pt idx="2331">
                  <c:v>57.5</c:v>
                </c:pt>
                <c:pt idx="2332">
                  <c:v>39</c:v>
                </c:pt>
                <c:pt idx="2333">
                  <c:v>62</c:v>
                </c:pt>
                <c:pt idx="2334">
                  <c:v>99</c:v>
                </c:pt>
                <c:pt idx="2335">
                  <c:v>55</c:v>
                </c:pt>
                <c:pt idx="2336">
                  <c:v>50</c:v>
                </c:pt>
                <c:pt idx="2337">
                  <c:v>92.45</c:v>
                </c:pt>
                <c:pt idx="2338">
                  <c:v>28.585000000000001</c:v>
                </c:pt>
                <c:pt idx="2339">
                  <c:v>80</c:v>
                </c:pt>
                <c:pt idx="2340">
                  <c:v>48</c:v>
                </c:pt>
                <c:pt idx="2341">
                  <c:v>60</c:v>
                </c:pt>
                <c:pt idx="2342">
                  <c:v>76</c:v>
                </c:pt>
                <c:pt idx="2343">
                  <c:v>68</c:v>
                </c:pt>
                <c:pt idx="2344">
                  <c:v>86</c:v>
                </c:pt>
                <c:pt idx="2345">
                  <c:v>63</c:v>
                </c:pt>
                <c:pt idx="2346">
                  <c:v>110</c:v>
                </c:pt>
                <c:pt idx="2347">
                  <c:v>59</c:v>
                </c:pt>
                <c:pt idx="2348">
                  <c:v>40.105000000000004</c:v>
                </c:pt>
                <c:pt idx="2349">
                  <c:v>49.75</c:v>
                </c:pt>
                <c:pt idx="2350">
                  <c:v>53</c:v>
                </c:pt>
                <c:pt idx="2351">
                  <c:v>60</c:v>
                </c:pt>
                <c:pt idx="2352">
                  <c:v>104.5</c:v>
                </c:pt>
                <c:pt idx="2353">
                  <c:v>52</c:v>
                </c:pt>
                <c:pt idx="2354">
                  <c:v>52.5</c:v>
                </c:pt>
                <c:pt idx="2355">
                  <c:v>35</c:v>
                </c:pt>
                <c:pt idx="2356">
                  <c:v>49.5</c:v>
                </c:pt>
                <c:pt idx="2357">
                  <c:v>70</c:v>
                </c:pt>
                <c:pt idx="2358">
                  <c:v>24.429117647058828</c:v>
                </c:pt>
                <c:pt idx="2359">
                  <c:v>135</c:v>
                </c:pt>
                <c:pt idx="2360">
                  <c:v>110</c:v>
                </c:pt>
                <c:pt idx="2361">
                  <c:v>55</c:v>
                </c:pt>
                <c:pt idx="2362">
                  <c:v>69.569999999999993</c:v>
                </c:pt>
                <c:pt idx="2363">
                  <c:v>49</c:v>
                </c:pt>
                <c:pt idx="2364">
                  <c:v>52.5</c:v>
                </c:pt>
                <c:pt idx="2365">
                  <c:v>80</c:v>
                </c:pt>
                <c:pt idx="2366">
                  <c:v>75</c:v>
                </c:pt>
                <c:pt idx="2367">
                  <c:v>80</c:v>
                </c:pt>
                <c:pt idx="2368">
                  <c:v>72.5</c:v>
                </c:pt>
                <c:pt idx="2369">
                  <c:v>127.5</c:v>
                </c:pt>
                <c:pt idx="2370">
                  <c:v>70</c:v>
                </c:pt>
                <c:pt idx="2371">
                  <c:v>63</c:v>
                </c:pt>
                <c:pt idx="2372">
                  <c:v>45</c:v>
                </c:pt>
                <c:pt idx="2373">
                  <c:v>119</c:v>
                </c:pt>
                <c:pt idx="2374">
                  <c:v>88</c:v>
                </c:pt>
                <c:pt idx="2375">
                  <c:v>152</c:v>
                </c:pt>
                <c:pt idx="2376">
                  <c:v>169.66666666666666</c:v>
                </c:pt>
                <c:pt idx="2377">
                  <c:v>68</c:v>
                </c:pt>
                <c:pt idx="2378">
                  <c:v>80</c:v>
                </c:pt>
                <c:pt idx="2379">
                  <c:v>24.098333333333333</c:v>
                </c:pt>
                <c:pt idx="2380">
                  <c:v>52.5</c:v>
                </c:pt>
                <c:pt idx="2381">
                  <c:v>73</c:v>
                </c:pt>
                <c:pt idx="2382">
                  <c:v>60</c:v>
                </c:pt>
                <c:pt idx="2383">
                  <c:v>42</c:v>
                </c:pt>
                <c:pt idx="2384">
                  <c:v>42.75</c:v>
                </c:pt>
                <c:pt idx="2385">
                  <c:v>41.5</c:v>
                </c:pt>
                <c:pt idx="2386">
                  <c:v>72</c:v>
                </c:pt>
                <c:pt idx="2387">
                  <c:v>62</c:v>
                </c:pt>
                <c:pt idx="2388">
                  <c:v>89.5</c:v>
                </c:pt>
                <c:pt idx="2389">
                  <c:v>95</c:v>
                </c:pt>
                <c:pt idx="2390">
                  <c:v>95</c:v>
                </c:pt>
                <c:pt idx="2391">
                  <c:v>57</c:v>
                </c:pt>
                <c:pt idx="2392">
                  <c:v>70</c:v>
                </c:pt>
                <c:pt idx="2393">
                  <c:v>81.5</c:v>
                </c:pt>
                <c:pt idx="2394">
                  <c:v>44</c:v>
                </c:pt>
                <c:pt idx="2395">
                  <c:v>100</c:v>
                </c:pt>
                <c:pt idx="2396">
                  <c:v>100</c:v>
                </c:pt>
                <c:pt idx="2397">
                  <c:v>160</c:v>
                </c:pt>
                <c:pt idx="2398">
                  <c:v>49</c:v>
                </c:pt>
                <c:pt idx="2399">
                  <c:v>74.5</c:v>
                </c:pt>
                <c:pt idx="2400">
                  <c:v>75</c:v>
                </c:pt>
                <c:pt idx="2401">
                  <c:v>91.666666666666671</c:v>
                </c:pt>
                <c:pt idx="2402">
                  <c:v>65</c:v>
                </c:pt>
                <c:pt idx="2403">
                  <c:v>64.8</c:v>
                </c:pt>
                <c:pt idx="2404">
                  <c:v>210</c:v>
                </c:pt>
                <c:pt idx="2405">
                  <c:v>145.55555555555554</c:v>
                </c:pt>
                <c:pt idx="2406">
                  <c:v>125</c:v>
                </c:pt>
                <c:pt idx="2407">
                  <c:v>301.35714285714283</c:v>
                </c:pt>
                <c:pt idx="2408">
                  <c:v>45.246428571428574</c:v>
                </c:pt>
                <c:pt idx="2409">
                  <c:v>40</c:v>
                </c:pt>
                <c:pt idx="2410">
                  <c:v>86</c:v>
                </c:pt>
                <c:pt idx="2411">
                  <c:v>160</c:v>
                </c:pt>
                <c:pt idx="2412">
                  <c:v>70</c:v>
                </c:pt>
                <c:pt idx="2413">
                  <c:v>50</c:v>
                </c:pt>
                <c:pt idx="2414">
                  <c:v>54</c:v>
                </c:pt>
                <c:pt idx="2415">
                  <c:v>67</c:v>
                </c:pt>
                <c:pt idx="2416">
                  <c:v>51</c:v>
                </c:pt>
                <c:pt idx="2417">
                  <c:v>78</c:v>
                </c:pt>
                <c:pt idx="2418">
                  <c:v>56</c:v>
                </c:pt>
                <c:pt idx="2419">
                  <c:v>70.444999999999993</c:v>
                </c:pt>
                <c:pt idx="2420">
                  <c:v>45</c:v>
                </c:pt>
                <c:pt idx="2421">
                  <c:v>52.5</c:v>
                </c:pt>
                <c:pt idx="2422">
                  <c:v>228.33333333333334</c:v>
                </c:pt>
                <c:pt idx="2423">
                  <c:v>121.61538461538461</c:v>
                </c:pt>
                <c:pt idx="2424">
                  <c:v>90</c:v>
                </c:pt>
                <c:pt idx="2425">
                  <c:v>168</c:v>
                </c:pt>
                <c:pt idx="2426">
                  <c:v>235</c:v>
                </c:pt>
                <c:pt idx="2427">
                  <c:v>427.5</c:v>
                </c:pt>
                <c:pt idx="2428">
                  <c:v>49.5</c:v>
                </c:pt>
                <c:pt idx="2429">
                  <c:v>55</c:v>
                </c:pt>
                <c:pt idx="2430">
                  <c:v>110</c:v>
                </c:pt>
                <c:pt idx="2431">
                  <c:v>42</c:v>
                </c:pt>
                <c:pt idx="2432">
                  <c:v>55</c:v>
                </c:pt>
                <c:pt idx="2433">
                  <c:v>58</c:v>
                </c:pt>
                <c:pt idx="2434">
                  <c:v>72.5</c:v>
                </c:pt>
                <c:pt idx="2435">
                  <c:v>85.05</c:v>
                </c:pt>
                <c:pt idx="2436">
                  <c:v>72.5</c:v>
                </c:pt>
                <c:pt idx="2437">
                  <c:v>130</c:v>
                </c:pt>
                <c:pt idx="2438">
                  <c:v>60</c:v>
                </c:pt>
                <c:pt idx="2439">
                  <c:v>105</c:v>
                </c:pt>
                <c:pt idx="2440">
                  <c:v>50</c:v>
                </c:pt>
                <c:pt idx="2441">
                  <c:v>55</c:v>
                </c:pt>
                <c:pt idx="2442">
                  <c:v>57</c:v>
                </c:pt>
                <c:pt idx="2443">
                  <c:v>399</c:v>
                </c:pt>
                <c:pt idx="2444">
                  <c:v>329</c:v>
                </c:pt>
                <c:pt idx="2445">
                  <c:v>220</c:v>
                </c:pt>
                <c:pt idx="2446">
                  <c:v>503.6</c:v>
                </c:pt>
                <c:pt idx="2447">
                  <c:v>300</c:v>
                </c:pt>
                <c:pt idx="2448">
                  <c:v>340</c:v>
                </c:pt>
                <c:pt idx="2449">
                  <c:v>330</c:v>
                </c:pt>
                <c:pt idx="2450">
                  <c:v>120</c:v>
                </c:pt>
                <c:pt idx="2451">
                  <c:v>78</c:v>
                </c:pt>
                <c:pt idx="2452">
                  <c:v>50</c:v>
                </c:pt>
                <c:pt idx="2453">
                  <c:v>110</c:v>
                </c:pt>
                <c:pt idx="2454">
                  <c:v>225</c:v>
                </c:pt>
                <c:pt idx="2455">
                  <c:v>60.333333333333336</c:v>
                </c:pt>
                <c:pt idx="2456">
                  <c:v>61</c:v>
                </c:pt>
                <c:pt idx="2457">
                  <c:v>70</c:v>
                </c:pt>
                <c:pt idx="2458">
                  <c:v>55</c:v>
                </c:pt>
                <c:pt idx="2459">
                  <c:v>59.5</c:v>
                </c:pt>
                <c:pt idx="2460">
                  <c:v>400</c:v>
                </c:pt>
                <c:pt idx="2461">
                  <c:v>167.5</c:v>
                </c:pt>
                <c:pt idx="2462">
                  <c:v>31</c:v>
                </c:pt>
                <c:pt idx="2463">
                  <c:v>108.94923076923078</c:v>
                </c:pt>
                <c:pt idx="2464">
                  <c:v>30.195</c:v>
                </c:pt>
                <c:pt idx="2465">
                  <c:v>60</c:v>
                </c:pt>
                <c:pt idx="2466">
                  <c:v>41.11</c:v>
                </c:pt>
                <c:pt idx="2467">
                  <c:v>83</c:v>
                </c:pt>
                <c:pt idx="2468">
                  <c:v>85</c:v>
                </c:pt>
                <c:pt idx="2469">
                  <c:v>65.254999999999995</c:v>
                </c:pt>
                <c:pt idx="2470">
                  <c:v>51</c:v>
                </c:pt>
                <c:pt idx="2471">
                  <c:v>70.75</c:v>
                </c:pt>
                <c:pt idx="2472">
                  <c:v>87</c:v>
                </c:pt>
                <c:pt idx="2473">
                  <c:v>92.5</c:v>
                </c:pt>
                <c:pt idx="2474">
                  <c:v>71.5</c:v>
                </c:pt>
                <c:pt idx="2475">
                  <c:v>42</c:v>
                </c:pt>
                <c:pt idx="2476">
                  <c:v>130</c:v>
                </c:pt>
                <c:pt idx="2477">
                  <c:v>50.012</c:v>
                </c:pt>
                <c:pt idx="2478">
                  <c:v>36.29</c:v>
                </c:pt>
                <c:pt idx="2479">
                  <c:v>84</c:v>
                </c:pt>
                <c:pt idx="2480">
                  <c:v>160</c:v>
                </c:pt>
                <c:pt idx="2481">
                  <c:v>65</c:v>
                </c:pt>
                <c:pt idx="2482">
                  <c:v>150</c:v>
                </c:pt>
                <c:pt idx="2483">
                  <c:v>110</c:v>
                </c:pt>
                <c:pt idx="2484">
                  <c:v>70</c:v>
                </c:pt>
                <c:pt idx="2485">
                  <c:v>95</c:v>
                </c:pt>
                <c:pt idx="2486">
                  <c:v>48.5</c:v>
                </c:pt>
                <c:pt idx="2487">
                  <c:v>50</c:v>
                </c:pt>
                <c:pt idx="2488">
                  <c:v>44.983333333333327</c:v>
                </c:pt>
                <c:pt idx="2489">
                  <c:v>67</c:v>
                </c:pt>
                <c:pt idx="2490">
                  <c:v>170</c:v>
                </c:pt>
                <c:pt idx="2491">
                  <c:v>55</c:v>
                </c:pt>
                <c:pt idx="2492">
                  <c:v>76</c:v>
                </c:pt>
                <c:pt idx="2493">
                  <c:v>85.666666666666671</c:v>
                </c:pt>
                <c:pt idx="2494">
                  <c:v>130</c:v>
                </c:pt>
                <c:pt idx="2495">
                  <c:v>44.284999999999997</c:v>
                </c:pt>
                <c:pt idx="2496">
                  <c:v>95</c:v>
                </c:pt>
                <c:pt idx="2497">
                  <c:v>70.099999999999994</c:v>
                </c:pt>
                <c:pt idx="2498">
                  <c:v>70</c:v>
                </c:pt>
                <c:pt idx="2499">
                  <c:v>54.67</c:v>
                </c:pt>
                <c:pt idx="2500">
                  <c:v>173</c:v>
                </c:pt>
                <c:pt idx="2501">
                  <c:v>69.833749999999995</c:v>
                </c:pt>
                <c:pt idx="2502">
                  <c:v>75</c:v>
                </c:pt>
                <c:pt idx="2503">
                  <c:v>46</c:v>
                </c:pt>
                <c:pt idx="2504">
                  <c:v>94</c:v>
                </c:pt>
                <c:pt idx="2505">
                  <c:v>31</c:v>
                </c:pt>
                <c:pt idx="2506">
                  <c:v>310</c:v>
                </c:pt>
                <c:pt idx="2507">
                  <c:v>70</c:v>
                </c:pt>
                <c:pt idx="2508">
                  <c:v>75</c:v>
                </c:pt>
                <c:pt idx="2509">
                  <c:v>56</c:v>
                </c:pt>
                <c:pt idx="2510">
                  <c:v>81.905000000000001</c:v>
                </c:pt>
                <c:pt idx="2511">
                  <c:v>56</c:v>
                </c:pt>
                <c:pt idx="2512">
                  <c:v>80</c:v>
                </c:pt>
                <c:pt idx="2513">
                  <c:v>55.75</c:v>
                </c:pt>
                <c:pt idx="2514">
                  <c:v>69.8</c:v>
                </c:pt>
                <c:pt idx="2515">
                  <c:v>120</c:v>
                </c:pt>
                <c:pt idx="2516">
                  <c:v>52.5</c:v>
                </c:pt>
                <c:pt idx="2517">
                  <c:v>100</c:v>
                </c:pt>
                <c:pt idx="2518">
                  <c:v>125</c:v>
                </c:pt>
                <c:pt idx="2519">
                  <c:v>50.10857142857143</c:v>
                </c:pt>
                <c:pt idx="2520">
                  <c:v>197.5</c:v>
                </c:pt>
                <c:pt idx="2521">
                  <c:v>282.5</c:v>
                </c:pt>
                <c:pt idx="2522">
                  <c:v>64</c:v>
                </c:pt>
                <c:pt idx="2523">
                  <c:v>43.5</c:v>
                </c:pt>
                <c:pt idx="2524">
                  <c:v>40</c:v>
                </c:pt>
                <c:pt idx="2525">
                  <c:v>52</c:v>
                </c:pt>
                <c:pt idx="2526">
                  <c:v>138</c:v>
                </c:pt>
                <c:pt idx="2527">
                  <c:v>76</c:v>
                </c:pt>
                <c:pt idx="2528">
                  <c:v>84</c:v>
                </c:pt>
                <c:pt idx="2529">
                  <c:v>65</c:v>
                </c:pt>
                <c:pt idx="2530">
                  <c:v>86</c:v>
                </c:pt>
                <c:pt idx="2531">
                  <c:v>192</c:v>
                </c:pt>
                <c:pt idx="2532">
                  <c:v>240</c:v>
                </c:pt>
                <c:pt idx="2533">
                  <c:v>89</c:v>
                </c:pt>
                <c:pt idx="2534">
                  <c:v>150</c:v>
                </c:pt>
                <c:pt idx="2535">
                  <c:v>53</c:v>
                </c:pt>
                <c:pt idx="2536">
                  <c:v>251.5</c:v>
                </c:pt>
                <c:pt idx="2537">
                  <c:v>150</c:v>
                </c:pt>
                <c:pt idx="2538">
                  <c:v>79</c:v>
                </c:pt>
                <c:pt idx="2539">
                  <c:v>76.5</c:v>
                </c:pt>
                <c:pt idx="2540">
                  <c:v>49</c:v>
                </c:pt>
                <c:pt idx="2541">
                  <c:v>60.638124999999995</c:v>
                </c:pt>
                <c:pt idx="2542">
                  <c:v>100.5</c:v>
                </c:pt>
                <c:pt idx="2543">
                  <c:v>67</c:v>
                </c:pt>
                <c:pt idx="2544">
                  <c:v>65</c:v>
                </c:pt>
                <c:pt idx="2545">
                  <c:v>70</c:v>
                </c:pt>
                <c:pt idx="2546">
                  <c:v>35</c:v>
                </c:pt>
                <c:pt idx="2547">
                  <c:v>252.5</c:v>
                </c:pt>
                <c:pt idx="2548">
                  <c:v>30.5</c:v>
                </c:pt>
                <c:pt idx="2549">
                  <c:v>75</c:v>
                </c:pt>
                <c:pt idx="2550">
                  <c:v>399</c:v>
                </c:pt>
                <c:pt idx="2551">
                  <c:v>86.75</c:v>
                </c:pt>
                <c:pt idx="2552">
                  <c:v>292.5</c:v>
                </c:pt>
                <c:pt idx="2553">
                  <c:v>85</c:v>
                </c:pt>
                <c:pt idx="2554">
                  <c:v>269.66666666666669</c:v>
                </c:pt>
                <c:pt idx="2555">
                  <c:v>51.5</c:v>
                </c:pt>
                <c:pt idx="2556">
                  <c:v>53</c:v>
                </c:pt>
                <c:pt idx="2557">
                  <c:v>215</c:v>
                </c:pt>
                <c:pt idx="2558">
                  <c:v>69.472000000000008</c:v>
                </c:pt>
                <c:pt idx="2559">
                  <c:v>57.003999999999998</c:v>
                </c:pt>
                <c:pt idx="2560">
                  <c:v>140</c:v>
                </c:pt>
                <c:pt idx="2561">
                  <c:v>57.5</c:v>
                </c:pt>
                <c:pt idx="2562">
                  <c:v>100</c:v>
                </c:pt>
                <c:pt idx="2563">
                  <c:v>63</c:v>
                </c:pt>
                <c:pt idx="2564">
                  <c:v>317.5</c:v>
                </c:pt>
                <c:pt idx="2565">
                  <c:v>67</c:v>
                </c:pt>
                <c:pt idx="2566">
                  <c:v>57</c:v>
                </c:pt>
                <c:pt idx="2567">
                  <c:v>63</c:v>
                </c:pt>
                <c:pt idx="2568">
                  <c:v>33.5</c:v>
                </c:pt>
                <c:pt idx="2569">
                  <c:v>27</c:v>
                </c:pt>
                <c:pt idx="2570">
                  <c:v>36.5</c:v>
                </c:pt>
                <c:pt idx="2571">
                  <c:v>23.598571428571429</c:v>
                </c:pt>
                <c:pt idx="2572">
                  <c:v>55.333333333333336</c:v>
                </c:pt>
                <c:pt idx="2573">
                  <c:v>26.49</c:v>
                </c:pt>
                <c:pt idx="2574">
                  <c:v>37.375</c:v>
                </c:pt>
                <c:pt idx="2575">
                  <c:v>400</c:v>
                </c:pt>
                <c:pt idx="2576">
                  <c:v>110</c:v>
                </c:pt>
                <c:pt idx="2577">
                  <c:v>260</c:v>
                </c:pt>
                <c:pt idx="2578">
                  <c:v>250</c:v>
                </c:pt>
                <c:pt idx="2579">
                  <c:v>75.666666666666671</c:v>
                </c:pt>
                <c:pt idx="2580">
                  <c:v>82</c:v>
                </c:pt>
                <c:pt idx="2581">
                  <c:v>47</c:v>
                </c:pt>
                <c:pt idx="2582">
                  <c:v>40</c:v>
                </c:pt>
                <c:pt idx="2583">
                  <c:v>47</c:v>
                </c:pt>
                <c:pt idx="2584">
                  <c:v>65</c:v>
                </c:pt>
                <c:pt idx="2585">
                  <c:v>66.5</c:v>
                </c:pt>
                <c:pt idx="2586">
                  <c:v>73</c:v>
                </c:pt>
                <c:pt idx="2587">
                  <c:v>74.75</c:v>
                </c:pt>
                <c:pt idx="2588">
                  <c:v>350</c:v>
                </c:pt>
                <c:pt idx="2589">
                  <c:v>85</c:v>
                </c:pt>
                <c:pt idx="2590">
                  <c:v>65</c:v>
                </c:pt>
                <c:pt idx="2591">
                  <c:v>180</c:v>
                </c:pt>
                <c:pt idx="2592">
                  <c:v>76.199999999999989</c:v>
                </c:pt>
                <c:pt idx="2593">
                  <c:v>145</c:v>
                </c:pt>
                <c:pt idx="2594">
                  <c:v>93.5</c:v>
                </c:pt>
                <c:pt idx="2595">
                  <c:v>180</c:v>
                </c:pt>
                <c:pt idx="2596">
                  <c:v>44</c:v>
                </c:pt>
                <c:pt idx="2597">
                  <c:v>60.02</c:v>
                </c:pt>
                <c:pt idx="2598">
                  <c:v>52.25</c:v>
                </c:pt>
                <c:pt idx="2599">
                  <c:v>35</c:v>
                </c:pt>
                <c:pt idx="2600">
                  <c:v>43</c:v>
                </c:pt>
                <c:pt idx="2601">
                  <c:v>150</c:v>
                </c:pt>
                <c:pt idx="2602">
                  <c:v>58</c:v>
                </c:pt>
                <c:pt idx="2603">
                  <c:v>65</c:v>
                </c:pt>
                <c:pt idx="2604">
                  <c:v>60</c:v>
                </c:pt>
                <c:pt idx="2605">
                  <c:v>48</c:v>
                </c:pt>
                <c:pt idx="2606">
                  <c:v>60</c:v>
                </c:pt>
                <c:pt idx="2607">
                  <c:v>97.5</c:v>
                </c:pt>
                <c:pt idx="2608">
                  <c:v>52</c:v>
                </c:pt>
                <c:pt idx="2609">
                  <c:v>48.425999999999995</c:v>
                </c:pt>
                <c:pt idx="2610">
                  <c:v>60</c:v>
                </c:pt>
                <c:pt idx="2611">
                  <c:v>48</c:v>
                </c:pt>
                <c:pt idx="2612">
                  <c:v>41.5</c:v>
                </c:pt>
                <c:pt idx="2613">
                  <c:v>60</c:v>
                </c:pt>
                <c:pt idx="2614">
                  <c:v>29</c:v>
                </c:pt>
                <c:pt idx="2615">
                  <c:v>90</c:v>
                </c:pt>
                <c:pt idx="2616">
                  <c:v>53.666666666666664</c:v>
                </c:pt>
                <c:pt idx="2617">
                  <c:v>55</c:v>
                </c:pt>
                <c:pt idx="2618">
                  <c:v>51.168260869565209</c:v>
                </c:pt>
                <c:pt idx="2619">
                  <c:v>62</c:v>
                </c:pt>
                <c:pt idx="2620">
                  <c:v>47.5</c:v>
                </c:pt>
                <c:pt idx="2621">
                  <c:v>69</c:v>
                </c:pt>
                <c:pt idx="2622">
                  <c:v>30</c:v>
                </c:pt>
                <c:pt idx="2623">
                  <c:v>57</c:v>
                </c:pt>
                <c:pt idx="2624">
                  <c:v>95.5</c:v>
                </c:pt>
                <c:pt idx="2625">
                  <c:v>75</c:v>
                </c:pt>
                <c:pt idx="2626">
                  <c:v>55</c:v>
                </c:pt>
                <c:pt idx="2627">
                  <c:v>205</c:v>
                </c:pt>
                <c:pt idx="2628">
                  <c:v>38</c:v>
                </c:pt>
                <c:pt idx="2629">
                  <c:v>68.48</c:v>
                </c:pt>
                <c:pt idx="2630">
                  <c:v>46</c:v>
                </c:pt>
                <c:pt idx="2631">
                  <c:v>45</c:v>
                </c:pt>
                <c:pt idx="2632">
                  <c:v>85</c:v>
                </c:pt>
                <c:pt idx="2633">
                  <c:v>32</c:v>
                </c:pt>
                <c:pt idx="2634">
                  <c:v>70</c:v>
                </c:pt>
                <c:pt idx="2635">
                  <c:v>74</c:v>
                </c:pt>
                <c:pt idx="2636">
                  <c:v>77</c:v>
                </c:pt>
                <c:pt idx="2637">
                  <c:v>65</c:v>
                </c:pt>
                <c:pt idx="2638">
                  <c:v>102</c:v>
                </c:pt>
                <c:pt idx="2639">
                  <c:v>73.5</c:v>
                </c:pt>
                <c:pt idx="2640">
                  <c:v>58</c:v>
                </c:pt>
                <c:pt idx="2641">
                  <c:v>64.333333333333329</c:v>
                </c:pt>
                <c:pt idx="2642">
                  <c:v>54</c:v>
                </c:pt>
                <c:pt idx="2643">
                  <c:v>79</c:v>
                </c:pt>
                <c:pt idx="2644">
                  <c:v>45</c:v>
                </c:pt>
                <c:pt idx="2645">
                  <c:v>52</c:v>
                </c:pt>
                <c:pt idx="2646">
                  <c:v>59</c:v>
                </c:pt>
                <c:pt idx="2647">
                  <c:v>60</c:v>
                </c:pt>
                <c:pt idx="2648">
                  <c:v>53.69681818181818</c:v>
                </c:pt>
                <c:pt idx="2649">
                  <c:v>72</c:v>
                </c:pt>
                <c:pt idx="2650">
                  <c:v>63</c:v>
                </c:pt>
                <c:pt idx="2651">
                  <c:v>33.6</c:v>
                </c:pt>
                <c:pt idx="2652">
                  <c:v>45</c:v>
                </c:pt>
                <c:pt idx="2653">
                  <c:v>134</c:v>
                </c:pt>
                <c:pt idx="2654">
                  <c:v>70</c:v>
                </c:pt>
                <c:pt idx="2655">
                  <c:v>78</c:v>
                </c:pt>
                <c:pt idx="2656">
                  <c:v>45.61</c:v>
                </c:pt>
                <c:pt idx="2657">
                  <c:v>50</c:v>
                </c:pt>
                <c:pt idx="2658">
                  <c:v>95</c:v>
                </c:pt>
                <c:pt idx="2659">
                  <c:v>38.25</c:v>
                </c:pt>
                <c:pt idx="2660">
                  <c:v>44</c:v>
                </c:pt>
                <c:pt idx="2661">
                  <c:v>155</c:v>
                </c:pt>
                <c:pt idx="2662">
                  <c:v>63.666666666666664</c:v>
                </c:pt>
                <c:pt idx="2663">
                  <c:v>58.44136363636364</c:v>
                </c:pt>
                <c:pt idx="2664">
                  <c:v>55</c:v>
                </c:pt>
                <c:pt idx="2665">
                  <c:v>130</c:v>
                </c:pt>
                <c:pt idx="2666">
                  <c:v>73</c:v>
                </c:pt>
                <c:pt idx="2667">
                  <c:v>60</c:v>
                </c:pt>
                <c:pt idx="2668">
                  <c:v>39.949999999999996</c:v>
                </c:pt>
                <c:pt idx="2669">
                  <c:v>70</c:v>
                </c:pt>
                <c:pt idx="2670">
                  <c:v>49</c:v>
                </c:pt>
                <c:pt idx="2671">
                  <c:v>98.75</c:v>
                </c:pt>
                <c:pt idx="2672">
                  <c:v>62</c:v>
                </c:pt>
                <c:pt idx="2673">
                  <c:v>128.26836697581405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94-4A18-90D3-A17FE5E65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1541304"/>
        <c:axId val="571543272"/>
      </c:barChart>
      <c:catAx>
        <c:axId val="571541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543272"/>
        <c:crosses val="autoZero"/>
        <c:auto val="1"/>
        <c:lblAlgn val="ctr"/>
        <c:lblOffset val="100"/>
        <c:noMultiLvlLbl val="0"/>
      </c:catAx>
      <c:valAx>
        <c:axId val="571543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541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Bathroom-wise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Tables'!$R$7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Tables'!$Q$8:$Q$28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  <c:pt idx="17">
                  <c:v>27</c:v>
                </c:pt>
                <c:pt idx="18">
                  <c:v>40</c:v>
                </c:pt>
                <c:pt idx="19">
                  <c:v>(blank)</c:v>
                </c:pt>
              </c:strCache>
            </c:strRef>
          </c:cat>
          <c:val>
            <c:numRef>
              <c:f>'Pivot Tables'!$R$8:$R$28</c:f>
              <c:numCache>
                <c:formatCode>[$INR]\ #,##0\ \L</c:formatCode>
                <c:ptCount val="20"/>
                <c:pt idx="0">
                  <c:v>47.584631979695438</c:v>
                </c:pt>
                <c:pt idx="1">
                  <c:v>63.404087290098275</c:v>
                </c:pt>
                <c:pt idx="2">
                  <c:v>125.13188831405965</c:v>
                </c:pt>
                <c:pt idx="3">
                  <c:v>237.00581158238174</c:v>
                </c:pt>
                <c:pt idx="4">
                  <c:v>309.36307251908397</c:v>
                </c:pt>
                <c:pt idx="5">
                  <c:v>283.22344322344321</c:v>
                </c:pt>
                <c:pt idx="6">
                  <c:v>300.35294117647061</c:v>
                </c:pt>
                <c:pt idx="7">
                  <c:v>268.640625</c:v>
                </c:pt>
                <c:pt idx="8">
                  <c:v>281.06976744186045</c:v>
                </c:pt>
                <c:pt idx="9">
                  <c:v>217.30769230769232</c:v>
                </c:pt>
                <c:pt idx="10">
                  <c:v>188.33333333333334</c:v>
                </c:pt>
                <c:pt idx="11">
                  <c:v>291.42857142857144</c:v>
                </c:pt>
                <c:pt idx="12">
                  <c:v>1341.6666666666667</c:v>
                </c:pt>
                <c:pt idx="13">
                  <c:v>500</c:v>
                </c:pt>
                <c:pt idx="14">
                  <c:v>125</c:v>
                </c:pt>
                <c:pt idx="15">
                  <c:v>520</c:v>
                </c:pt>
                <c:pt idx="16">
                  <c:v>200</c:v>
                </c:pt>
                <c:pt idx="17">
                  <c:v>230</c:v>
                </c:pt>
                <c:pt idx="18">
                  <c:v>660</c:v>
                </c:pt>
                <c:pt idx="19">
                  <c:v>157.81596491228072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39-416B-B657-016C5DC76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2867400"/>
        <c:axId val="652867072"/>
      </c:barChart>
      <c:catAx>
        <c:axId val="652867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867072"/>
        <c:crosses val="autoZero"/>
        <c:auto val="1"/>
        <c:lblAlgn val="ctr"/>
        <c:lblOffset val="100"/>
        <c:noMultiLvlLbl val="0"/>
      </c:catAx>
      <c:valAx>
        <c:axId val="65286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867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Bedroom-wise</a:t>
            </a:r>
            <a:r>
              <a:rPr lang="en-US" baseline="0"/>
              <a:t>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58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58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65000"/>
                  <a:shade val="92000"/>
                  <a:satMod val="130000"/>
                </a:schemeClr>
              </a:gs>
              <a:gs pos="45000">
                <a:schemeClr val="accent1">
                  <a:tint val="60000"/>
                  <a:shade val="99000"/>
                  <a:satMod val="120000"/>
                </a:schemeClr>
              </a:gs>
              <a:gs pos="100000">
                <a:schemeClr val="accent1">
                  <a:tint val="55000"/>
                  <a:satMod val="140000"/>
                </a:schemeClr>
              </a:gs>
            </a:gsLst>
            <a:path path="circle">
              <a:fillToRect l="100000" t="100000" r="100000" b="100000"/>
            </a:path>
          </a:gradFill>
          <a:ln w="158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radarChart>
        <c:radarStyle val="marker"/>
        <c:varyColors val="0"/>
        <c:ser>
          <c:idx val="0"/>
          <c:order val="0"/>
          <c:tx>
            <c:strRef>
              <c:f>'Pivot Tables'!$X$7</c:f>
              <c:strCache>
                <c:ptCount val="1"/>
                <c:pt idx="0">
                  <c:v>Total</c:v>
                </c:pt>
              </c:strCache>
            </c:strRef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4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cat>
            <c:strRef>
              <c:f>'Pivot Tables'!$W$8:$W$27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Tables'!$X$8:$X$27</c:f>
              <c:numCache>
                <c:formatCode>[$INR]\ #,##0\ \L</c:formatCode>
                <c:ptCount val="19"/>
                <c:pt idx="0">
                  <c:v>44.633414634146327</c:v>
                </c:pt>
                <c:pt idx="1">
                  <c:v>530</c:v>
                </c:pt>
                <c:pt idx="2">
                  <c:v>207.5</c:v>
                </c:pt>
                <c:pt idx="3">
                  <c:v>300</c:v>
                </c:pt>
                <c:pt idx="4">
                  <c:v>275</c:v>
                </c:pt>
                <c:pt idx="5">
                  <c:v>125</c:v>
                </c:pt>
                <c:pt idx="6">
                  <c:v>550</c:v>
                </c:pt>
                <c:pt idx="7">
                  <c:v>200</c:v>
                </c:pt>
                <c:pt idx="8">
                  <c:v>490</c:v>
                </c:pt>
                <c:pt idx="9">
                  <c:v>59.5792112879884</c:v>
                </c:pt>
                <c:pt idx="10">
                  <c:v>230</c:v>
                </c:pt>
                <c:pt idx="11">
                  <c:v>110.95232550957365</c:v>
                </c:pt>
                <c:pt idx="12">
                  <c:v>270.63447424135501</c:v>
                </c:pt>
                <c:pt idx="13">
                  <c:v>660</c:v>
                </c:pt>
                <c:pt idx="14">
                  <c:v>281.54915730337081</c:v>
                </c:pt>
                <c:pt idx="15">
                  <c:v>223.92760180995475</c:v>
                </c:pt>
                <c:pt idx="16">
                  <c:v>244.37</c:v>
                </c:pt>
                <c:pt idx="17">
                  <c:v>207.55056179775281</c:v>
                </c:pt>
                <c:pt idx="18">
                  <c:v>241.94444444444446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C8-475E-9DAA-0757196DCA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108864"/>
        <c:axId val="408107224"/>
      </c:radarChart>
      <c:catAx>
        <c:axId val="40810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107224"/>
        <c:crosses val="autoZero"/>
        <c:auto val="1"/>
        <c:lblAlgn val="ctr"/>
        <c:lblOffset val="100"/>
        <c:noMultiLvlLbl val="0"/>
      </c:catAx>
      <c:valAx>
        <c:axId val="408107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10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Location-wise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Tables'!$AA$7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Tables'!$Z$8:$Z$1303</c:f>
              <c:strCache>
                <c:ptCount val="1295"/>
                <c:pt idx="0">
                  <c:v> Anekal</c:v>
                </c:pt>
                <c:pt idx="1">
                  <c:v> Banaswadi</c:v>
                </c:pt>
                <c:pt idx="2">
                  <c:v> Basavangudi</c:v>
                </c:pt>
                <c:pt idx="3">
                  <c:v> Bhoganhalli</c:v>
                </c:pt>
                <c:pt idx="4">
                  <c:v> Devarabeesana Halli</c:v>
                </c:pt>
                <c:pt idx="5">
                  <c:v> Devarachikkanahalli</c:v>
                </c:pt>
                <c:pt idx="6">
                  <c:v> Electronic City</c:v>
                </c:pt>
                <c:pt idx="7">
                  <c:v> ittamadu</c:v>
                </c:pt>
                <c:pt idx="8">
                  <c:v> Mysore Highway</c:v>
                </c:pt>
                <c:pt idx="9">
                  <c:v> Rachenahalli</c:v>
                </c:pt>
                <c:pt idx="10">
                  <c:v> Sector 1 HSR Layout</c:v>
                </c:pt>
                <c:pt idx="11">
                  <c:v> south</c:v>
                </c:pt>
                <c:pt idx="12">
                  <c:v> Thanisandra</c:v>
                </c:pt>
                <c:pt idx="13">
                  <c:v> Whitefield</c:v>
                </c:pt>
                <c:pt idx="14">
                  <c:v>1 Annasandrapalya</c:v>
                </c:pt>
                <c:pt idx="15">
                  <c:v>1 Giri Nagar</c:v>
                </c:pt>
                <c:pt idx="16">
                  <c:v>1 Immadihalli</c:v>
                </c:pt>
                <c:pt idx="17">
                  <c:v>1 Ramamurthy Nagar</c:v>
                </c:pt>
                <c:pt idx="18">
                  <c:v>12th cross srinivas nagar banshankari 3rd stage</c:v>
                </c:pt>
                <c:pt idx="19">
                  <c:v>1A Block Koramangala</c:v>
                </c:pt>
                <c:pt idx="20">
                  <c:v>1Channasandra</c:v>
                </c:pt>
                <c:pt idx="21">
                  <c:v>1Hanuman Nagar</c:v>
                </c:pt>
                <c:pt idx="22">
                  <c:v>1Hoysalanagar</c:v>
                </c:pt>
                <c:pt idx="23">
                  <c:v>1Kasavanhalli</c:v>
                </c:pt>
                <c:pt idx="24">
                  <c:v>1st Block BEL Layout</c:v>
                </c:pt>
                <c:pt idx="25">
                  <c:v>1st Block HBR Layout</c:v>
                </c:pt>
                <c:pt idx="26">
                  <c:v>1st Block HRBR Layout</c:v>
                </c:pt>
                <c:pt idx="27">
                  <c:v>1st Block Jayanagar</c:v>
                </c:pt>
                <c:pt idx="28">
                  <c:v>1st Block Koramangala</c:v>
                </c:pt>
                <c:pt idx="29">
                  <c:v>1st Phase JP Nagar</c:v>
                </c:pt>
                <c:pt idx="30">
                  <c:v>1st Stage Domlur</c:v>
                </c:pt>
                <c:pt idx="31">
                  <c:v>1st Stage Indira Nagar</c:v>
                </c:pt>
                <c:pt idx="32">
                  <c:v>1st Stage Radha Krishna Layout</c:v>
                </c:pt>
                <c:pt idx="33">
                  <c:v>2 Bedroom Furnished Farm House in Kolar Road</c:v>
                </c:pt>
                <c:pt idx="34">
                  <c:v>2Electronic City Phase II</c:v>
                </c:pt>
                <c:pt idx="35">
                  <c:v>2nd Block Bel Layout</c:v>
                </c:pt>
                <c:pt idx="36">
                  <c:v>2nd Block Hbr Layout</c:v>
                </c:pt>
                <c:pt idx="37">
                  <c:v>2nd Block Hrbr Layout</c:v>
                </c:pt>
                <c:pt idx="38">
                  <c:v>2nd Block Jayanagar</c:v>
                </c:pt>
                <c:pt idx="39">
                  <c:v>2nd Block Koramangala</c:v>
                </c:pt>
                <c:pt idx="40">
                  <c:v>2nd Phase JP Nagar</c:v>
                </c:pt>
                <c:pt idx="41">
                  <c:v>2nd phase jp nagar, jp nagar</c:v>
                </c:pt>
                <c:pt idx="42">
                  <c:v>2nd Phase Judicial Layout</c:v>
                </c:pt>
                <c:pt idx="43">
                  <c:v>2nd Stage Arekere Mico Layout</c:v>
                </c:pt>
                <c:pt idx="44">
                  <c:v>2nd Stage Nagarbhavi</c:v>
                </c:pt>
                <c:pt idx="45">
                  <c:v>3rd Block Banashankari</c:v>
                </c:pt>
                <c:pt idx="46">
                  <c:v>3rd Block HBR Layout</c:v>
                </c:pt>
                <c:pt idx="47">
                  <c:v>3rd Block Hrbr Layout</c:v>
                </c:pt>
                <c:pt idx="48">
                  <c:v>3rd Block Jayanagar</c:v>
                </c:pt>
                <c:pt idx="49">
                  <c:v>3rd Block Koramangala</c:v>
                </c:pt>
                <c:pt idx="50">
                  <c:v>3rd Phase Iti Layout</c:v>
                </c:pt>
                <c:pt idx="51">
                  <c:v>3rd Phase JP Nagar</c:v>
                </c:pt>
                <c:pt idx="52">
                  <c:v>3rd Stage Raja Rajeshwari Nagar</c:v>
                </c:pt>
                <c:pt idx="53">
                  <c:v>4 Bedroom Farm House in Bagalur</c:v>
                </c:pt>
                <c:pt idx="54">
                  <c:v>4th Block HBR Layout</c:v>
                </c:pt>
                <c:pt idx="55">
                  <c:v>4th Block Jayanagar</c:v>
                </c:pt>
                <c:pt idx="56">
                  <c:v>4th Block Koramangala</c:v>
                </c:pt>
                <c:pt idx="57">
                  <c:v>4th Phase JP Nagar</c:v>
                </c:pt>
                <c:pt idx="58">
                  <c:v>4th T block Jayanagar</c:v>
                </c:pt>
                <c:pt idx="59">
                  <c:v>5 Bedroom Farm House in Lakshmipura</c:v>
                </c:pt>
                <c:pt idx="60">
                  <c:v>5th Block Hbr Layout</c:v>
                </c:pt>
                <c:pt idx="61">
                  <c:v>5th Block Jayanagar</c:v>
                </c:pt>
                <c:pt idx="62">
                  <c:v>5th block Koramangala</c:v>
                </c:pt>
                <c:pt idx="63">
                  <c:v>5th Phase JP Nagar</c:v>
                </c:pt>
                <c:pt idx="64">
                  <c:v>5th Stage BEML Layout</c:v>
                </c:pt>
                <c:pt idx="65">
                  <c:v>6th block banashankari 3rd stage, 100 feet ORR</c:v>
                </c:pt>
                <c:pt idx="66">
                  <c:v>6th Block Jayanagar</c:v>
                </c:pt>
                <c:pt idx="67">
                  <c:v>6th block Koramangala</c:v>
                </c:pt>
                <c:pt idx="68">
                  <c:v>6th Block Rajaji Nagar</c:v>
                </c:pt>
                <c:pt idx="69">
                  <c:v>6th Phase JP Nagar</c:v>
                </c:pt>
                <c:pt idx="70">
                  <c:v>7th Block Jayanagar</c:v>
                </c:pt>
                <c:pt idx="71">
                  <c:v>7th Block Koramangala</c:v>
                </c:pt>
                <c:pt idx="72">
                  <c:v>7th Phase JP Nagar</c:v>
                </c:pt>
                <c:pt idx="73">
                  <c:v>8th Block Jayanagar</c:v>
                </c:pt>
                <c:pt idx="74">
                  <c:v>8th block Koramangala</c:v>
                </c:pt>
                <c:pt idx="75">
                  <c:v>8th Phase JP Nagar</c:v>
                </c:pt>
                <c:pt idx="76">
                  <c:v>9th Block Jayanagar</c:v>
                </c:pt>
                <c:pt idx="77">
                  <c:v>9th Phase JP Nagar</c:v>
                </c:pt>
                <c:pt idx="78">
                  <c:v>A Narayanapura</c:v>
                </c:pt>
                <c:pt idx="79">
                  <c:v>Aavalahalli</c:v>
                </c:pt>
                <c:pt idx="80">
                  <c:v>Abbaiah Reddy Layout</c:v>
                </c:pt>
                <c:pt idx="81">
                  <c:v>Abbigere</c:v>
                </c:pt>
                <c:pt idx="82">
                  <c:v>Abshot Layout</c:v>
                </c:pt>
                <c:pt idx="83">
                  <c:v>Achins Road</c:v>
                </c:pt>
                <c:pt idx="84">
                  <c:v>Adarsh Nagar</c:v>
                </c:pt>
                <c:pt idx="85">
                  <c:v>Addischetan Layout</c:v>
                </c:pt>
                <c:pt idx="86">
                  <c:v>adigondanhalli</c:v>
                </c:pt>
                <c:pt idx="87">
                  <c:v>Adityanagar</c:v>
                </c:pt>
                <c:pt idx="88">
                  <c:v>Adugodi</c:v>
                </c:pt>
                <c:pt idx="89">
                  <c:v>AECS Layout</c:v>
                </c:pt>
                <c:pt idx="90">
                  <c:v>AECS LAYOUT A-BLOCK Singasandra</c:v>
                </c:pt>
                <c:pt idx="91">
                  <c:v>Agara Village</c:v>
                </c:pt>
                <c:pt idx="92">
                  <c:v>AGB Layout</c:v>
                </c:pt>
                <c:pt idx="93">
                  <c:v>Agrahara Dasarahalli</c:v>
                </c:pt>
                <c:pt idx="94">
                  <c:v>AGS Layout</c:v>
                </c:pt>
                <c:pt idx="95">
                  <c:v>Air View Colony</c:v>
                </c:pt>
                <c:pt idx="96">
                  <c:v>Aishwarya Crystal Layout</c:v>
                </c:pt>
                <c:pt idx="97">
                  <c:v>Akash Nagar</c:v>
                </c:pt>
                <c:pt idx="98">
                  <c:v>Akshaya Nagar</c:v>
                </c:pt>
                <c:pt idx="99">
                  <c:v>akshaya nagar t c palya</c:v>
                </c:pt>
                <c:pt idx="100">
                  <c:v>Akshaya Vana</c:v>
                </c:pt>
                <c:pt idx="101">
                  <c:v>Akshayanagara East</c:v>
                </c:pt>
                <c:pt idx="102">
                  <c:v>Akshayanagara West</c:v>
                </c:pt>
                <c:pt idx="103">
                  <c:v>Akshya Nagar</c:v>
                </c:pt>
                <c:pt idx="104">
                  <c:v>Alfa Garden Layout</c:v>
                </c:pt>
                <c:pt idx="105">
                  <c:v>Allalasandra</c:v>
                </c:pt>
                <c:pt idx="106">
                  <c:v>Alur</c:v>
                </c:pt>
                <c:pt idx="107">
                  <c:v>Amam Enclave Layout</c:v>
                </c:pt>
                <c:pt idx="108">
                  <c:v>Amarjyothi Colony</c:v>
                </c:pt>
                <c:pt idx="109">
                  <c:v>Ambalipura</c:v>
                </c:pt>
                <c:pt idx="110">
                  <c:v>Ambedkar Colony</c:v>
                </c:pt>
                <c:pt idx="111">
                  <c:v>Ambedkar Nagar</c:v>
                </c:pt>
                <c:pt idx="112">
                  <c:v>Amblipura</c:v>
                </c:pt>
                <c:pt idx="113">
                  <c:v>Amco Colony</c:v>
                </c:pt>
                <c:pt idx="114">
                  <c:v>Amrita Nagar</c:v>
                </c:pt>
                <c:pt idx="115">
                  <c:v>Amruthahalli</c:v>
                </c:pt>
                <c:pt idx="116">
                  <c:v>Amruthnagar</c:v>
                </c:pt>
                <c:pt idx="117">
                  <c:v>AMS Layout</c:v>
                </c:pt>
                <c:pt idx="118">
                  <c:v>Anand Nagar</c:v>
                </c:pt>
                <c:pt idx="119">
                  <c:v>Anandapura</c:v>
                </c:pt>
                <c:pt idx="120">
                  <c:v>Anantapura</c:v>
                </c:pt>
                <c:pt idx="121">
                  <c:v>Anantapuram</c:v>
                </c:pt>
                <c:pt idx="122">
                  <c:v>Ananth Nagar</c:v>
                </c:pt>
                <c:pt idx="123">
                  <c:v>Ananthanagar Phase 1,Electronic City , phase 2</c:v>
                </c:pt>
                <c:pt idx="124">
                  <c:v>Ananthapura, T C palaya Main Road</c:v>
                </c:pt>
                <c:pt idx="125">
                  <c:v>Anathanagar</c:v>
                </c:pt>
                <c:pt idx="126">
                  <c:v>Andrahalli</c:v>
                </c:pt>
                <c:pt idx="127">
                  <c:v>Anekal</c:v>
                </c:pt>
                <c:pt idx="128">
                  <c:v>Anekal - Hosur Road</c:v>
                </c:pt>
                <c:pt idx="129">
                  <c:v>Anjana Nagar</c:v>
                </c:pt>
                <c:pt idx="130">
                  <c:v>anjananager magdi road</c:v>
                </c:pt>
                <c:pt idx="131">
                  <c:v>Anjanapura</c:v>
                </c:pt>
                <c:pt idx="132">
                  <c:v>Anjappa Layout</c:v>
                </c:pt>
                <c:pt idx="133">
                  <c:v>Ankappa Layout</c:v>
                </c:pt>
                <c:pt idx="134">
                  <c:v>Annaiah Reddy Layout</c:v>
                </c:pt>
                <c:pt idx="135">
                  <c:v>Annapoorneshwari Layout, JP nagar 7th phase</c:v>
                </c:pt>
                <c:pt idx="136">
                  <c:v>Annapurneshwari Nagar</c:v>
                </c:pt>
                <c:pt idx="137">
                  <c:v>Annasandrapalya</c:v>
                </c:pt>
                <c:pt idx="138">
                  <c:v>Anugrah Layout</c:v>
                </c:pt>
                <c:pt idx="139">
                  <c:v>Anwar Layout</c:v>
                </c:pt>
                <c:pt idx="140">
                  <c:v>Arasanakunte</c:v>
                </c:pt>
                <c:pt idx="141">
                  <c:v>Ardendale</c:v>
                </c:pt>
                <c:pt idx="142">
                  <c:v>Arehalli</c:v>
                </c:pt>
                <c:pt idx="143">
                  <c:v>Arekempanahalli</c:v>
                </c:pt>
                <c:pt idx="144">
                  <c:v>Arekere</c:v>
                </c:pt>
                <c:pt idx="145">
                  <c:v>Arishinakunte</c:v>
                </c:pt>
                <c:pt idx="146">
                  <c:v>arudi</c:v>
                </c:pt>
                <c:pt idx="147">
                  <c:v>asha township, off hennur road</c:v>
                </c:pt>
                <c:pt idx="148">
                  <c:v>Ashirvad Colony</c:v>
                </c:pt>
                <c:pt idx="149">
                  <c:v>Ashok Nagar</c:v>
                </c:pt>
                <c:pt idx="150">
                  <c:v>Ashraya Layout</c:v>
                </c:pt>
                <c:pt idx="151">
                  <c:v>Ashwath Nagar</c:v>
                </c:pt>
                <c:pt idx="152">
                  <c:v>Ashwathnagar</c:v>
                </c:pt>
                <c:pt idx="153">
                  <c:v>Ashwini layout</c:v>
                </c:pt>
                <c:pt idx="154">
                  <c:v>Asthagrama Layout</c:v>
                </c:pt>
                <c:pt idx="155">
                  <c:v>Atmananda Colony</c:v>
                </c:pt>
                <c:pt idx="156">
                  <c:v>Attibele</c:v>
                </c:pt>
                <c:pt idx="157">
                  <c:v>Attiguppe</c:v>
                </c:pt>
                <c:pt idx="158">
                  <c:v>Attur Layout</c:v>
                </c:pt>
                <c:pt idx="159">
                  <c:v>Austin Town</c:v>
                </c:pt>
                <c:pt idx="160">
                  <c:v>Avalahalli</c:v>
                </c:pt>
                <c:pt idx="161">
                  <c:v>Ayappa Nagar</c:v>
                </c:pt>
                <c:pt idx="162">
                  <c:v>B Channasandra</c:v>
                </c:pt>
                <c:pt idx="163">
                  <c:v>B K Nagar</c:v>
                </c:pt>
                <c:pt idx="164">
                  <c:v>B Narayanapura</c:v>
                </c:pt>
                <c:pt idx="165">
                  <c:v>B Y Raveshwara Nagar</c:v>
                </c:pt>
                <c:pt idx="166">
                  <c:v>Baba Nagar</c:v>
                </c:pt>
                <c:pt idx="167">
                  <c:v>Babusapalaya</c:v>
                </c:pt>
                <c:pt idx="168">
                  <c:v>Badavala Nagar</c:v>
                </c:pt>
                <c:pt idx="169">
                  <c:v>Badrappa Layout</c:v>
                </c:pt>
                <c:pt idx="170">
                  <c:v>Bagalakunte</c:v>
                </c:pt>
                <c:pt idx="171">
                  <c:v>Bagalur</c:v>
                </c:pt>
                <c:pt idx="172">
                  <c:v>Bagalur Main Road</c:v>
                </c:pt>
                <c:pt idx="173">
                  <c:v>BAGUR</c:v>
                </c:pt>
                <c:pt idx="174">
                  <c:v>BAGUR ROAD</c:v>
                </c:pt>
                <c:pt idx="175">
                  <c:v>Bahubali Nagar</c:v>
                </c:pt>
                <c:pt idx="176">
                  <c:v>Balagere</c:v>
                </c:pt>
                <c:pt idx="177">
                  <c:v>Balaji Gardens Layout</c:v>
                </c:pt>
                <c:pt idx="178">
                  <c:v>Balepet</c:v>
                </c:pt>
                <c:pt idx="179">
                  <c:v>Banagiri Nagar</c:v>
                </c:pt>
                <c:pt idx="180">
                  <c:v>Banagirinagar</c:v>
                </c:pt>
                <c:pt idx="181">
                  <c:v>Banasawadi, </c:v>
                </c:pt>
                <c:pt idx="182">
                  <c:v>Banashankari</c:v>
                </c:pt>
                <c:pt idx="183">
                  <c:v>Banashankari 2 nd Stage</c:v>
                </c:pt>
                <c:pt idx="184">
                  <c:v>Banashankari 2nd Stage</c:v>
                </c:pt>
                <c:pt idx="185">
                  <c:v>Banashankari 3rd stage, Vivekanandanagar</c:v>
                </c:pt>
                <c:pt idx="186">
                  <c:v>Banashankari 6th Stage</c:v>
                </c:pt>
                <c:pt idx="187">
                  <c:v>Banashankari 6th stage , 2nd block</c:v>
                </c:pt>
                <c:pt idx="188">
                  <c:v>Banashankari 6th Stage ,Subramanyapura</c:v>
                </c:pt>
                <c:pt idx="189">
                  <c:v>Banashankari stage 2</c:v>
                </c:pt>
                <c:pt idx="190">
                  <c:v>Banashankari Stage I</c:v>
                </c:pt>
                <c:pt idx="191">
                  <c:v>Banashankari Stage II</c:v>
                </c:pt>
                <c:pt idx="192">
                  <c:v>Banashankari Stage III</c:v>
                </c:pt>
                <c:pt idx="193">
                  <c:v>banashankari stage iii sa</c:v>
                </c:pt>
                <c:pt idx="194">
                  <c:v>Banashankari Stage V</c:v>
                </c:pt>
                <c:pt idx="195">
                  <c:v>Banashankari Stage VI</c:v>
                </c:pt>
                <c:pt idx="196">
                  <c:v>Banashankari3rd stage bigbazar</c:v>
                </c:pt>
                <c:pt idx="197">
                  <c:v>Banaswadi</c:v>
                </c:pt>
                <c:pt idx="198">
                  <c:v>Banaswadi, </c:v>
                </c:pt>
                <c:pt idx="199">
                  <c:v>Bande Nallasandra</c:v>
                </c:pt>
                <c:pt idx="200">
                  <c:v>Bandepalya</c:v>
                </c:pt>
                <c:pt idx="201">
                  <c:v>Banjara Layout</c:v>
                </c:pt>
                <c:pt idx="202">
                  <c:v>Bank Avenue</c:v>
                </c:pt>
                <c:pt idx="203">
                  <c:v>Bank Of Baroda Colony</c:v>
                </c:pt>
                <c:pt idx="204">
                  <c:v>Bannerghatta</c:v>
                </c:pt>
                <c:pt idx="205">
                  <c:v>Bannerghatta Road</c:v>
                </c:pt>
                <c:pt idx="206">
                  <c:v>Bapuji Layout</c:v>
                </c:pt>
                <c:pt idx="207">
                  <c:v>Bapuji Nagar</c:v>
                </c:pt>
                <c:pt idx="208">
                  <c:v>Basapura</c:v>
                </c:pt>
                <c:pt idx="209">
                  <c:v>Basava Nagar</c:v>
                </c:pt>
                <c:pt idx="210">
                  <c:v>Basavanagara</c:v>
                </c:pt>
                <c:pt idx="211">
                  <c:v>Basavanapura</c:v>
                </c:pt>
                <c:pt idx="212">
                  <c:v>Basavangudi</c:v>
                </c:pt>
                <c:pt idx="213">
                  <c:v>Basavanna Nagar</c:v>
                </c:pt>
                <c:pt idx="214">
                  <c:v>Basaveshwara Nagar</c:v>
                </c:pt>
                <c:pt idx="215">
                  <c:v>Basaveshwara Nagar Yelahanka</c:v>
                </c:pt>
                <c:pt idx="216">
                  <c:v>basaveshwarnagar</c:v>
                </c:pt>
                <c:pt idx="217">
                  <c:v>Basaveswarnagar</c:v>
                </c:pt>
                <c:pt idx="218">
                  <c:v>Basnashankari,6th stage,</c:v>
                </c:pt>
                <c:pt idx="219">
                  <c:v>Basvasamithi Layout Vidyaranyapura</c:v>
                </c:pt>
                <c:pt idx="220">
                  <c:v>Battarahalli</c:v>
                </c:pt>
                <c:pt idx="221">
                  <c:v>BCC Layout</c:v>
                </c:pt>
                <c:pt idx="222">
                  <c:v>BCMC Layout</c:v>
                </c:pt>
                <c:pt idx="223">
                  <c:v>BDS Layout</c:v>
                </c:pt>
                <c:pt idx="224">
                  <c:v>Begur</c:v>
                </c:pt>
                <c:pt idx="225">
                  <c:v>Begur Road</c:v>
                </c:pt>
                <c:pt idx="226">
                  <c:v>Behind Don Bosco Church</c:v>
                </c:pt>
                <c:pt idx="227">
                  <c:v>BEL Layout</c:v>
                </c:pt>
                <c:pt idx="228">
                  <c:v>BEL Road</c:v>
                </c:pt>
                <c:pt idx="229">
                  <c:v>Belathur</c:v>
                </c:pt>
                <c:pt idx="230">
                  <c:v>Belatur</c:v>
                </c:pt>
                <c:pt idx="231">
                  <c:v>Bellandur</c:v>
                </c:pt>
                <c:pt idx="232">
                  <c:v>Bellandur, </c:v>
                </c:pt>
                <c:pt idx="233">
                  <c:v>Bellari Road</c:v>
                </c:pt>
                <c:pt idx="234">
                  <c:v>BEML Layout</c:v>
                </c:pt>
                <c:pt idx="235">
                  <c:v>BEML Layout 5th stage</c:v>
                </c:pt>
                <c:pt idx="236">
                  <c:v>beml layout, basaveshwara nagar</c:v>
                </c:pt>
                <c:pt idx="237">
                  <c:v>Beml layout, Rajarajeshwari nagar</c:v>
                </c:pt>
                <c:pt idx="238">
                  <c:v>Bendiganahalli</c:v>
                </c:pt>
                <c:pt idx="239">
                  <c:v>Bennigana Halli</c:v>
                </c:pt>
                <c:pt idx="240">
                  <c:v>Benson Town</c:v>
                </c:pt>
                <c:pt idx="241">
                  <c:v>Bethel Nagar</c:v>
                </c:pt>
                <c:pt idx="242">
                  <c:v>Bettadasanapura</c:v>
                </c:pt>
                <c:pt idx="243">
                  <c:v>Bettahalsoor</c:v>
                </c:pt>
                <c:pt idx="244">
                  <c:v>Bhagyalakshmi Avenue</c:v>
                </c:pt>
                <c:pt idx="245">
                  <c:v>Bharat Nagar</c:v>
                </c:pt>
                <c:pt idx="246">
                  <c:v>Bharath Housing Society Layout</c:v>
                </c:pt>
                <c:pt idx="247">
                  <c:v>Bharathi Nagar</c:v>
                </c:pt>
                <c:pt idx="248">
                  <c:v>Bharathnagar</c:v>
                </c:pt>
                <c:pt idx="249">
                  <c:v>Bhattarahalli</c:v>
                </c:pt>
                <c:pt idx="250">
                  <c:v>BHEL Layout</c:v>
                </c:pt>
                <c:pt idx="251">
                  <c:v>Bhoganhalli</c:v>
                </c:pt>
                <c:pt idx="252">
                  <c:v>Bhoopsandra</c:v>
                </c:pt>
                <c:pt idx="253">
                  <c:v>Bhuvaneshwari Nagar</c:v>
                </c:pt>
                <c:pt idx="254">
                  <c:v>Bhuvaneswari Nagar</c:v>
                </c:pt>
                <c:pt idx="255">
                  <c:v>Bidadi</c:v>
                </c:pt>
                <c:pt idx="256">
                  <c:v>Bidere Agarahara, Behind Safal market</c:v>
                </c:pt>
                <c:pt idx="257">
                  <c:v>Bidrahalli</c:v>
                </c:pt>
                <c:pt idx="258">
                  <c:v>Bikasipura</c:v>
                </c:pt>
                <c:pt idx="259">
                  <c:v>Bilal Nagar</c:v>
                </c:pt>
                <c:pt idx="260">
                  <c:v>Bileshivale</c:v>
                </c:pt>
                <c:pt idx="261">
                  <c:v>Billamaranahalli</c:v>
                </c:pt>
                <c:pt idx="262">
                  <c:v>Billapura</c:v>
                </c:pt>
                <c:pt idx="263">
                  <c:v>Billekahalli</c:v>
                </c:pt>
                <c:pt idx="264">
                  <c:v>Binnamangala</c:v>
                </c:pt>
                <c:pt idx="265">
                  <c:v>Binny Mills Employees Colony</c:v>
                </c:pt>
                <c:pt idx="266">
                  <c:v>Binny Pete</c:v>
                </c:pt>
                <c:pt idx="267">
                  <c:v>Bisuvanahalli</c:v>
                </c:pt>
                <c:pt idx="268">
                  <c:v>Bommanahalli</c:v>
                </c:pt>
                <c:pt idx="269">
                  <c:v>Bommasandra</c:v>
                </c:pt>
                <c:pt idx="270">
                  <c:v>Bommasandra Industrial Area</c:v>
                </c:pt>
                <c:pt idx="271">
                  <c:v>Bommenahalli</c:v>
                </c:pt>
                <c:pt idx="272">
                  <c:v>Brigade Road</c:v>
                </c:pt>
                <c:pt idx="273">
                  <c:v>Brindavan Layout</c:v>
                </c:pt>
                <c:pt idx="274">
                  <c:v>Brindavan Nagar</c:v>
                </c:pt>
                <c:pt idx="275">
                  <c:v>Brooke Bond First Cross</c:v>
                </c:pt>
                <c:pt idx="276">
                  <c:v>Brookefield</c:v>
                </c:pt>
                <c:pt idx="277">
                  <c:v>bsk 6th stage 2ad block near sri conversation hall</c:v>
                </c:pt>
                <c:pt idx="278">
                  <c:v>BSM Extension</c:v>
                </c:pt>
                <c:pt idx="279">
                  <c:v>BTM 1st Stage</c:v>
                </c:pt>
                <c:pt idx="280">
                  <c:v>BTM 2nd Stage</c:v>
                </c:pt>
                <c:pt idx="281">
                  <c:v>BTM 4th Stage</c:v>
                </c:pt>
                <c:pt idx="282">
                  <c:v>BTM Layout</c:v>
                </c:pt>
                <c:pt idx="283">
                  <c:v>BTM Layout 1stage 9th Main</c:v>
                </c:pt>
                <c:pt idx="284">
                  <c:v>BTM Layout 2nd Stage 1st Phase</c:v>
                </c:pt>
                <c:pt idx="285">
                  <c:v>Budigere</c:v>
                </c:pt>
                <c:pt idx="286">
                  <c:v>Bull Temple Road</c:v>
                </c:pt>
                <c:pt idx="287">
                  <c:v>Byadarahalli</c:v>
                </c:pt>
                <c:pt idx="288">
                  <c:v>Byagadadhenahalli</c:v>
                </c:pt>
                <c:pt idx="289">
                  <c:v>Byappanahalli</c:v>
                </c:pt>
                <c:pt idx="290">
                  <c:v>Byatarayanapura</c:v>
                </c:pt>
                <c:pt idx="291">
                  <c:v>Byrasandra</c:v>
                </c:pt>
                <c:pt idx="292">
                  <c:v>Byrasandra Extension</c:v>
                </c:pt>
                <c:pt idx="293">
                  <c:v>Byrathi Village</c:v>
                </c:pt>
                <c:pt idx="294">
                  <c:v>Cambridge  road</c:v>
                </c:pt>
                <c:pt idx="295">
                  <c:v>Cambridge Layout</c:v>
                </c:pt>
                <c:pt idx="296">
                  <c:v>Canara Bank Colony</c:v>
                </c:pt>
                <c:pt idx="297">
                  <c:v>Canara Bank Layout</c:v>
                </c:pt>
                <c:pt idx="298">
                  <c:v>Carmelaram</c:v>
                </c:pt>
                <c:pt idx="299">
                  <c:v>Celebrity Paradise Layout</c:v>
                </c:pt>
                <c:pt idx="300">
                  <c:v>Chaitanya Ananya</c:v>
                </c:pt>
                <c:pt idx="301">
                  <c:v>Challaghatta</c:v>
                </c:pt>
                <c:pt idx="302">
                  <c:v>Chambenahalli</c:v>
                </c:pt>
                <c:pt idx="303">
                  <c:v>Chamrajpet</c:v>
                </c:pt>
                <c:pt idx="304">
                  <c:v>Chamundi Nagar</c:v>
                </c:pt>
                <c:pt idx="305">
                  <c:v>Chandapura</c:v>
                </c:pt>
                <c:pt idx="306">
                  <c:v>Chandra Layout</c:v>
                </c:pt>
                <c:pt idx="307">
                  <c:v>Channasandra</c:v>
                </c:pt>
                <c:pt idx="308">
                  <c:v>Channasandra Layout</c:v>
                </c:pt>
                <c:pt idx="309">
                  <c:v>Chelekare</c:v>
                </c:pt>
                <c:pt idx="310">
                  <c:v>Chellikere</c:v>
                </c:pt>
                <c:pt idx="311">
                  <c:v>Chennammana Kere</c:v>
                </c:pt>
                <c:pt idx="312">
                  <c:v>Chennammanakere Achukattu</c:v>
                </c:pt>
                <c:pt idx="313">
                  <c:v>Chennappa Layout</c:v>
                </c:pt>
                <c:pt idx="314">
                  <c:v>Chickpet</c:v>
                </c:pt>
                <c:pt idx="315">
                  <c:v>Chikbasavanapura</c:v>
                </c:pt>
                <c:pt idx="316">
                  <c:v>Chikka Banaswadi</c:v>
                </c:pt>
                <c:pt idx="317">
                  <c:v>Chikka Gowdanapalya.</c:v>
                </c:pt>
                <c:pt idx="318">
                  <c:v>Chikka Tirupathi</c:v>
                </c:pt>
                <c:pt idx="319">
                  <c:v>Chikkaballapur</c:v>
                </c:pt>
                <c:pt idx="320">
                  <c:v>Chikkabanavar</c:v>
                </c:pt>
                <c:pt idx="321">
                  <c:v>Chikkabettahalli</c:v>
                </c:pt>
                <c:pt idx="322">
                  <c:v>Chikkabidarakallu</c:v>
                </c:pt>
                <c:pt idx="323">
                  <c:v>Chikkadunnasandra</c:v>
                </c:pt>
                <c:pt idx="324">
                  <c:v>Chikkagubbi</c:v>
                </c:pt>
                <c:pt idx="325">
                  <c:v>Chikkajala</c:v>
                </c:pt>
                <c:pt idx="326">
                  <c:v>Chikkakannalli</c:v>
                </c:pt>
                <c:pt idx="327">
                  <c:v>Chikkalasandra</c:v>
                </c:pt>
                <c:pt idx="328">
                  <c:v>Chikkanahalli</c:v>
                </c:pt>
                <c:pt idx="329">
                  <c:v>Chikkasandra</c:v>
                </c:pt>
                <c:pt idx="330">
                  <c:v>Chikkathoguru</c:v>
                </c:pt>
                <c:pt idx="331">
                  <c:v>CHIKKATIRUPATHI</c:v>
                </c:pt>
                <c:pt idx="332">
                  <c:v>Chikku Lakshmaiah Layout</c:v>
                </c:pt>
                <c:pt idx="333">
                  <c:v>Chinnapanahalli</c:v>
                </c:pt>
                <c:pt idx="334">
                  <c:v>Chokkahalli</c:v>
                </c:pt>
                <c:pt idx="335">
                  <c:v>Chokkanahalli</c:v>
                </c:pt>
                <c:pt idx="336">
                  <c:v>Chokkasandra</c:v>
                </c:pt>
                <c:pt idx="337">
                  <c:v>Cholanayakanahalli</c:v>
                </c:pt>
                <c:pt idx="338">
                  <c:v>Choodasandra</c:v>
                </c:pt>
                <c:pt idx="339">
                  <c:v>Chowdeshwari Layout</c:v>
                </c:pt>
                <c:pt idx="340">
                  <c:v>Chuchangatta Colony</c:v>
                </c:pt>
                <c:pt idx="341">
                  <c:v>Church Street</c:v>
                </c:pt>
                <c:pt idx="342">
                  <c:v>Ckikkakammana Halli</c:v>
                </c:pt>
                <c:pt idx="343">
                  <c:v>Classic Paradise Layout</c:v>
                </c:pt>
                <c:pt idx="344">
                  <c:v>Cleveland Town</c:v>
                </c:pt>
                <c:pt idx="345">
                  <c:v>CMH Road</c:v>
                </c:pt>
                <c:pt idx="346">
                  <c:v>Coconut Garden</c:v>
                </c:pt>
                <c:pt idx="347">
                  <c:v>Coconut Grove Layout</c:v>
                </c:pt>
                <c:pt idx="348">
                  <c:v>Coffee Board Layout</c:v>
                </c:pt>
                <c:pt idx="349">
                  <c:v>Cooke Town</c:v>
                </c:pt>
                <c:pt idx="350">
                  <c:v>cooketown</c:v>
                </c:pt>
                <c:pt idx="351">
                  <c:v>Cottonpet</c:v>
                </c:pt>
                <c:pt idx="352">
                  <c:v>Cox Town</c:v>
                </c:pt>
                <c:pt idx="353">
                  <c:v>CQAL Layout</c:v>
                </c:pt>
                <c:pt idx="354">
                  <c:v>CQAL LAYOUT C BLOCK</c:v>
                </c:pt>
                <c:pt idx="355">
                  <c:v>CR Layout</c:v>
                </c:pt>
                <c:pt idx="356">
                  <c:v>Craig Park Layout</c:v>
                </c:pt>
                <c:pt idx="357">
                  <c:v>Crimson Layout</c:v>
                </c:pt>
                <c:pt idx="358">
                  <c:v>Cubbon Road</c:v>
                </c:pt>
                <c:pt idx="359">
                  <c:v>Cunningham Road</c:v>
                </c:pt>
                <c:pt idx="360">
                  <c:v>CV Raman Nagar</c:v>
                </c:pt>
                <c:pt idx="361">
                  <c:v>D Group Employees Layout</c:v>
                </c:pt>
                <c:pt idx="362">
                  <c:v>D Souza Layout</c:v>
                </c:pt>
                <c:pt idx="363">
                  <c:v>Daadys Gaarden Layout</c:v>
                </c:pt>
                <c:pt idx="364">
                  <c:v>Dairy Circle</c:v>
                </c:pt>
                <c:pt idx="365">
                  <c:v>Dasanapura</c:v>
                </c:pt>
                <c:pt idx="366">
                  <c:v>Dasappa Layout</c:v>
                </c:pt>
                <c:pt idx="367">
                  <c:v>Dasarahalli</c:v>
                </c:pt>
                <c:pt idx="368">
                  <c:v>Deepanjali Nagar</c:v>
                </c:pt>
                <c:pt idx="369">
                  <c:v>Defence Colony</c:v>
                </c:pt>
                <c:pt idx="370">
                  <c:v>Defence Layout</c:v>
                </c:pt>
                <c:pt idx="371">
                  <c:v>Dena Bank Colony</c:v>
                </c:pt>
                <c:pt idx="372">
                  <c:v>Devanahalli</c:v>
                </c:pt>
                <c:pt idx="373">
                  <c:v>Devanahalli Int. Airport</c:v>
                </c:pt>
                <c:pt idx="374">
                  <c:v>Devanahalli Road</c:v>
                </c:pt>
                <c:pt idx="375">
                  <c:v>Devara Jeevanahalli</c:v>
                </c:pt>
                <c:pt idx="376">
                  <c:v>Devarabeesana Halli</c:v>
                </c:pt>
                <c:pt idx="377">
                  <c:v>Devarabisanahalli</c:v>
                </c:pt>
                <c:pt idx="378">
                  <c:v>Devarachikkanahalli</c:v>
                </c:pt>
                <c:pt idx="379">
                  <c:v>Devasandra Extension</c:v>
                </c:pt>
                <c:pt idx="380">
                  <c:v>Devasthanagalu</c:v>
                </c:pt>
                <c:pt idx="381">
                  <c:v>Devi Nagar</c:v>
                </c:pt>
                <c:pt idx="382">
                  <c:v>Dhanalakshmi Layout</c:v>
                </c:pt>
                <c:pt idx="383">
                  <c:v>Dinnur</c:v>
                </c:pt>
                <c:pt idx="384">
                  <c:v>Divya Unnathi Layout</c:v>
                </c:pt>
                <c:pt idx="385">
                  <c:v>Doctor Layout Rayasandra</c:v>
                </c:pt>
                <c:pt idx="386">
                  <c:v>Doctors Layout</c:v>
                </c:pt>
                <c:pt idx="387">
                  <c:v>Dodda Banaswadi</c:v>
                </c:pt>
                <c:pt idx="388">
                  <c:v>Dodda Kempaiah Layout</c:v>
                </c:pt>
                <c:pt idx="389">
                  <c:v>Dodda Nekkundi</c:v>
                </c:pt>
                <c:pt idx="390">
                  <c:v>Dodda Nekkundi Extension</c:v>
                </c:pt>
                <c:pt idx="391">
                  <c:v>Doddaballapur</c:v>
                </c:pt>
                <c:pt idx="392">
                  <c:v>Doddabanahalli</c:v>
                </c:pt>
                <c:pt idx="393">
                  <c:v>Doddabele</c:v>
                </c:pt>
                <c:pt idx="394">
                  <c:v>Doddabidrakallu</c:v>
                </c:pt>
                <c:pt idx="395">
                  <c:v>Doddabommasandra</c:v>
                </c:pt>
                <c:pt idx="396">
                  <c:v>Doddagubbi</c:v>
                </c:pt>
                <c:pt idx="397">
                  <c:v>Doddakallasandra</c:v>
                </c:pt>
                <c:pt idx="398">
                  <c:v>Doddakammanahalli</c:v>
                </c:pt>
                <c:pt idx="399">
                  <c:v>Doddakannelli</c:v>
                </c:pt>
                <c:pt idx="400">
                  <c:v>Doddanakundi Industrial Area 2</c:v>
                </c:pt>
                <c:pt idx="401">
                  <c:v>Doddanakunte</c:v>
                </c:pt>
                <c:pt idx="402">
                  <c:v>Doddanekundi</c:v>
                </c:pt>
                <c:pt idx="403">
                  <c:v>Doddathoguru</c:v>
                </c:pt>
                <c:pt idx="404">
                  <c:v>Dodsworth Layout</c:v>
                </c:pt>
                <c:pt idx="405">
                  <c:v>Dollar Scheme Colony</c:v>
                </c:pt>
                <c:pt idx="406">
                  <c:v>Dollars Colony</c:v>
                </c:pt>
                <c:pt idx="407">
                  <c:v>Dollars Layout</c:v>
                </c:pt>
                <c:pt idx="408">
                  <c:v>Dominic Layout</c:v>
                </c:pt>
                <c:pt idx="409">
                  <c:v>Domlur</c:v>
                </c:pt>
                <c:pt idx="410">
                  <c:v>Domlur Layout</c:v>
                </c:pt>
                <c:pt idx="411">
                  <c:v>Dommasandra</c:v>
                </c:pt>
                <c:pt idx="412">
                  <c:v>Doopanahalli</c:v>
                </c:pt>
                <c:pt idx="413">
                  <c:v>Dooravani Nagar</c:v>
                </c:pt>
                <c:pt idx="414">
                  <c:v>Double Road</c:v>
                </c:pt>
                <c:pt idx="415">
                  <c:v>Dr Shivarama Karantha Nagar</c:v>
                </c:pt>
                <c:pt idx="416">
                  <c:v>Duddanahalli</c:v>
                </c:pt>
                <c:pt idx="417">
                  <c:v>DUO Layout</c:v>
                </c:pt>
                <c:pt idx="418">
                  <c:v>Duvasapalya</c:v>
                </c:pt>
                <c:pt idx="419">
                  <c:v>Dwaraka Nagar</c:v>
                </c:pt>
                <c:pt idx="420">
                  <c:v>Dwarka Nagar</c:v>
                </c:pt>
                <c:pt idx="421">
                  <c:v>ECC Road, Whitefield, </c:v>
                </c:pt>
                <c:pt idx="422">
                  <c:v>Ejipura</c:v>
                </c:pt>
                <c:pt idx="423">
                  <c:v>elachenahalli</c:v>
                </c:pt>
                <c:pt idx="424">
                  <c:v>Electronic City</c:v>
                </c:pt>
                <c:pt idx="425">
                  <c:v>Electronic city Phase 1, </c:v>
                </c:pt>
                <c:pt idx="426">
                  <c:v>Electronic City Phase II</c:v>
                </c:pt>
                <c:pt idx="427">
                  <c:v>Electronics City Phase 1</c:v>
                </c:pt>
                <c:pt idx="428">
                  <c:v>EPIP AREA, WHITEFIELD</c:v>
                </c:pt>
                <c:pt idx="429">
                  <c:v>EPIP Zone</c:v>
                </c:pt>
                <c:pt idx="430">
                  <c:v>Escorts Colony</c:v>
                </c:pt>
                <c:pt idx="431">
                  <c:v>Esther Enclave Layout</c:v>
                </c:pt>
                <c:pt idx="432">
                  <c:v>Ex-Servicemen Colony Dinnur Main Road R.T.Nagar</c:v>
                </c:pt>
                <c:pt idx="433">
                  <c:v>Ferrar Nagar</c:v>
                </c:pt>
                <c:pt idx="434">
                  <c:v>Fraser town</c:v>
                </c:pt>
                <c:pt idx="435">
                  <c:v>Frazer Town</c:v>
                </c:pt>
                <c:pt idx="436">
                  <c:v>frazertown</c:v>
                </c:pt>
                <c:pt idx="437">
                  <c:v>Friends Colony</c:v>
                </c:pt>
                <c:pt idx="438">
                  <c:v>Gandhi Bazar</c:v>
                </c:pt>
                <c:pt idx="439">
                  <c:v>Gandhi Nagar</c:v>
                </c:pt>
                <c:pt idx="440">
                  <c:v>Ganesha Block</c:v>
                </c:pt>
                <c:pt idx="441">
                  <c:v>Ganga Nagar</c:v>
                </c:pt>
                <c:pt idx="442">
                  <c:v>Ganga Nagar Extension</c:v>
                </c:pt>
                <c:pt idx="443">
                  <c:v>Ganganahalli</c:v>
                </c:pt>
                <c:pt idx="444">
                  <c:v>Gangondanahalli</c:v>
                </c:pt>
                <c:pt idx="445">
                  <c:v>Garden Layout</c:v>
                </c:pt>
                <c:pt idx="446">
                  <c:v>Garebhavipalya</c:v>
                </c:pt>
                <c:pt idx="447">
                  <c:v>Garudachar Palya</c:v>
                </c:pt>
                <c:pt idx="448">
                  <c:v>Gattahalli</c:v>
                </c:pt>
                <c:pt idx="449">
                  <c:v>Gattigere</c:v>
                </c:pt>
                <c:pt idx="450">
                  <c:v>Gaundanapalya</c:v>
                </c:pt>
                <c:pt idx="451">
                  <c:v>Gaurava Nagar</c:v>
                </c:pt>
                <c:pt idx="452">
                  <c:v>Gayathri Nagar</c:v>
                </c:pt>
                <c:pt idx="453">
                  <c:v>GB Palya</c:v>
                </c:pt>
                <c:pt idx="454">
                  <c:v>GD Layout</c:v>
                </c:pt>
                <c:pt idx="455">
                  <c:v>Geddalahalli</c:v>
                </c:pt>
                <c:pt idx="456">
                  <c:v>Geetanjali Layout</c:v>
                </c:pt>
                <c:pt idx="457">
                  <c:v>Geleyara Balaga Layout</c:v>
                </c:pt>
                <c:pt idx="458">
                  <c:v>Gidada Konnenahalli</c:v>
                </c:pt>
                <c:pt idx="459">
                  <c:v>Giri Nagar</c:v>
                </c:pt>
                <c:pt idx="460">
                  <c:v>Gkvk Layout</c:v>
                </c:pt>
                <c:pt idx="461">
                  <c:v>GKW Layout</c:v>
                </c:pt>
                <c:pt idx="462">
                  <c:v>Glass Factory Layout</c:v>
                </c:pt>
                <c:pt idx="463">
                  <c:v>GM Palaya</c:v>
                </c:pt>
                <c:pt idx="464">
                  <c:v>Gnana Bharathi</c:v>
                </c:pt>
                <c:pt idx="465">
                  <c:v>Gokaula Extension</c:v>
                </c:pt>
                <c:pt idx="466">
                  <c:v>Gokula Extension</c:v>
                </c:pt>
                <c:pt idx="467">
                  <c:v>Gollahalli</c:v>
                </c:pt>
                <c:pt idx="468">
                  <c:v>Gollarahatti</c:v>
                </c:pt>
                <c:pt idx="469">
                  <c:v>Gollarapalya Hosahalli</c:v>
                </c:pt>
                <c:pt idx="470">
                  <c:v>Gopal Reddy Layout</c:v>
                </c:pt>
                <c:pt idx="471">
                  <c:v>Gopalapura</c:v>
                </c:pt>
                <c:pt idx="472">
                  <c:v>Gopalkrishna Nagar</c:v>
                </c:pt>
                <c:pt idx="473">
                  <c:v>Goraguntepalya</c:v>
                </c:pt>
                <c:pt idx="474">
                  <c:v>Gottigere</c:v>
                </c:pt>
                <c:pt idx="475">
                  <c:v>Govindapura</c:v>
                </c:pt>
                <c:pt idx="476">
                  <c:v>Govindaraja Nagar Ward</c:v>
                </c:pt>
                <c:pt idx="477">
                  <c:v>Govindpura</c:v>
                </c:pt>
                <c:pt idx="478">
                  <c:v>Govindraja Nagar</c:v>
                </c:pt>
                <c:pt idx="479">
                  <c:v>Gowdanapalya</c:v>
                </c:pt>
                <c:pt idx="480">
                  <c:v>Green Domain Layout</c:v>
                </c:pt>
                <c:pt idx="481">
                  <c:v>Green Garden Layout</c:v>
                </c:pt>
                <c:pt idx="482">
                  <c:v>Green Glen Layout</c:v>
                </c:pt>
                <c:pt idx="483">
                  <c:v>Green View Layout</c:v>
                </c:pt>
                <c:pt idx="484">
                  <c:v>Green Woods Layout</c:v>
                </c:pt>
                <c:pt idx="485">
                  <c:v>Grihalakshmi Layout</c:v>
                </c:pt>
                <c:pt idx="486">
                  <c:v>Gubbalala</c:v>
                </c:pt>
                <c:pt idx="487">
                  <c:v>Gubbi Cross, Hennur Main Road</c:v>
                </c:pt>
                <c:pt idx="488">
                  <c:v>Guddadahalli</c:v>
                </c:pt>
                <c:pt idx="489">
                  <c:v>Gulakamale</c:v>
                </c:pt>
                <c:pt idx="490">
                  <c:v>Gulimangala</c:v>
                </c:pt>
                <c:pt idx="491">
                  <c:v>Guni Agrahara</c:v>
                </c:pt>
                <c:pt idx="492">
                  <c:v>Gunjur</c:v>
                </c:pt>
                <c:pt idx="493">
                  <c:v>Gunjur Palya</c:v>
                </c:pt>
                <c:pt idx="494">
                  <c:v>Hadosiddapura</c:v>
                </c:pt>
                <c:pt idx="495">
                  <c:v>Hagadur</c:v>
                </c:pt>
                <c:pt idx="496">
                  <c:v>HAL 2nd Stage</c:v>
                </c:pt>
                <c:pt idx="497">
                  <c:v>HAL 3rd Stage</c:v>
                </c:pt>
                <c:pt idx="498">
                  <c:v>HAL Layout</c:v>
                </c:pt>
                <c:pt idx="499">
                  <c:v>Hal old airport road</c:v>
                </c:pt>
                <c:pt idx="500">
                  <c:v>Halanayakanahalli</c:v>
                </c:pt>
                <c:pt idx="501">
                  <c:v>Hallehalli</c:v>
                </c:pt>
                <c:pt idx="502">
                  <c:v>Handenahalli</c:v>
                </c:pt>
                <c:pt idx="503">
                  <c:v>Hanumagiri</c:v>
                </c:pt>
                <c:pt idx="504">
                  <c:v>Hanuman Nagar</c:v>
                </c:pt>
                <c:pt idx="505">
                  <c:v>Hanumanth Nagar</c:v>
                </c:pt>
                <c:pt idx="506">
                  <c:v>Hanumantha Nagar</c:v>
                </c:pt>
                <c:pt idx="507">
                  <c:v>Haralur Road</c:v>
                </c:pt>
                <c:pt idx="508">
                  <c:v>Haralur Road, </c:v>
                </c:pt>
                <c:pt idx="509">
                  <c:v>Harappanahalli</c:v>
                </c:pt>
                <c:pt idx="510">
                  <c:v>Harlur</c:v>
                </c:pt>
                <c:pt idx="511">
                  <c:v>Harohalli</c:v>
                </c:pt>
                <c:pt idx="512">
                  <c:v>Harsha Layout</c:v>
                </c:pt>
                <c:pt idx="513">
                  <c:v>Havanur extension</c:v>
                </c:pt>
                <c:pt idx="514">
                  <c:v>HBR Layout</c:v>
                </c:pt>
                <c:pt idx="515">
                  <c:v>Hebbal</c:v>
                </c:pt>
                <c:pt idx="516">
                  <c:v>Hebbal Kempapura</c:v>
                </c:pt>
                <c:pt idx="517">
                  <c:v>Hegde Nagar</c:v>
                </c:pt>
                <c:pt idx="518">
                  <c:v>Hegganahalli</c:v>
                </c:pt>
                <c:pt idx="519">
                  <c:v>Hennagara</c:v>
                </c:pt>
                <c:pt idx="520">
                  <c:v>Hennur</c:v>
                </c:pt>
                <c:pt idx="521">
                  <c:v>Hennur Bande</c:v>
                </c:pt>
                <c:pt idx="522">
                  <c:v>Hennur Busstop</c:v>
                </c:pt>
                <c:pt idx="523">
                  <c:v>Hennur Gardens</c:v>
                </c:pt>
                <c:pt idx="524">
                  <c:v>Hennur Road</c:v>
                </c:pt>
                <c:pt idx="525">
                  <c:v>Herohalli</c:v>
                </c:pt>
                <c:pt idx="526">
                  <c:v>Hessarghatta</c:v>
                </c:pt>
                <c:pt idx="527">
                  <c:v>High grounds</c:v>
                </c:pt>
                <c:pt idx="528">
                  <c:v>Himagiri Meadows</c:v>
                </c:pt>
                <c:pt idx="529">
                  <c:v>Hiremath Layout</c:v>
                </c:pt>
                <c:pt idx="530">
                  <c:v>HMT Layout</c:v>
                </c:pt>
                <c:pt idx="531">
                  <c:v>Hommadevanahalli</c:v>
                </c:pt>
                <c:pt idx="532">
                  <c:v>Hongasandra</c:v>
                </c:pt>
                <c:pt idx="533">
                  <c:v>Hoodi</c:v>
                </c:pt>
                <c:pt idx="534">
                  <c:v>Hoodi Circle, </c:v>
                </c:pt>
                <c:pt idx="535">
                  <c:v>Hoodi Layout</c:v>
                </c:pt>
                <c:pt idx="536">
                  <c:v>Horamavu Agara</c:v>
                </c:pt>
                <c:pt idx="537">
                  <c:v>Horamavu Banaswadi</c:v>
                </c:pt>
                <c:pt idx="538">
                  <c:v>Hormavu</c:v>
                </c:pt>
                <c:pt idx="539">
                  <c:v>Hosa Road</c:v>
                </c:pt>
                <c:pt idx="540">
                  <c:v>Hosahalli</c:v>
                </c:pt>
                <c:pt idx="541">
                  <c:v>Hosahalli Extension</c:v>
                </c:pt>
                <c:pt idx="542">
                  <c:v>Hosakerehalli</c:v>
                </c:pt>
                <c:pt idx="543">
                  <c:v>Hosakerehalli Layout</c:v>
                </c:pt>
                <c:pt idx="544">
                  <c:v>Hosapalya</c:v>
                </c:pt>
                <c:pt idx="545">
                  <c:v>Hoskote</c:v>
                </c:pt>
                <c:pt idx="546">
                  <c:v>Hoskote near</c:v>
                </c:pt>
                <c:pt idx="547">
                  <c:v>HOSUR MAIN ROAD</c:v>
                </c:pt>
                <c:pt idx="548">
                  <c:v>HOSUR RMAIN ROAD</c:v>
                </c:pt>
                <c:pt idx="549">
                  <c:v>Hosur Road</c:v>
                </c:pt>
                <c:pt idx="550">
                  <c:v>Housing Board Layout Vijay Nagar</c:v>
                </c:pt>
                <c:pt idx="551">
                  <c:v>Howthinarayanappa Garden</c:v>
                </c:pt>
                <c:pt idx="552">
                  <c:v>Hoysalanagar</c:v>
                </c:pt>
                <c:pt idx="553">
                  <c:v>HRBR Layout</c:v>
                </c:pt>
                <c:pt idx="554">
                  <c:v>HSR Layout</c:v>
                </c:pt>
                <c:pt idx="555">
                  <c:v>HSR Layout 7th sector, </c:v>
                </c:pt>
                <c:pt idx="556">
                  <c:v>Hsr layout sector3</c:v>
                </c:pt>
                <c:pt idx="557">
                  <c:v>Hulimavu</c:v>
                </c:pt>
                <c:pt idx="558">
                  <c:v>Hullahalli</c:v>
                </c:pt>
                <c:pt idx="559">
                  <c:v>Hunasamaranahalli</c:v>
                </c:pt>
                <c:pt idx="560">
                  <c:v>Huskur</c:v>
                </c:pt>
                <c:pt idx="561">
                  <c:v>Huttanahalli</c:v>
                </c:pt>
                <c:pt idx="562">
                  <c:v>Iblur Village</c:v>
                </c:pt>
                <c:pt idx="563">
                  <c:v>Iggalur</c:v>
                </c:pt>
                <c:pt idx="564">
                  <c:v>Ilyas Nagar</c:v>
                </c:pt>
                <c:pt idx="565">
                  <c:v>Immadihalli</c:v>
                </c:pt>
                <c:pt idx="566">
                  <c:v>Indira Nagar</c:v>
                </c:pt>
                <c:pt idx="567">
                  <c:v>Indira Nagar 3rd Stage</c:v>
                </c:pt>
                <c:pt idx="568">
                  <c:v>Indira Nagar Stage 2</c:v>
                </c:pt>
                <c:pt idx="569">
                  <c:v>Indiranagar HAL 2nd Stage</c:v>
                </c:pt>
                <c:pt idx="570">
                  <c:v>Indra Nagar</c:v>
                </c:pt>
                <c:pt idx="571">
                  <c:v>Indranagar  100ft road defence colony</c:v>
                </c:pt>
                <c:pt idx="572">
                  <c:v>Infantry Road</c:v>
                </c:pt>
                <c:pt idx="573">
                  <c:v>ISRO Layout</c:v>
                </c:pt>
                <c:pt idx="574">
                  <c:v>ITI Employees Layout</c:v>
                </c:pt>
                <c:pt idx="575">
                  <c:v>ITI Layout</c:v>
                </c:pt>
                <c:pt idx="576">
                  <c:v>ITPL</c:v>
                </c:pt>
                <c:pt idx="577">
                  <c:v>Ittamadu</c:v>
                </c:pt>
                <c:pt idx="578">
                  <c:v>J C Nagar</c:v>
                </c:pt>
                <c:pt idx="579">
                  <c:v>J P Nagar 7th Phase Ramayya City</c:v>
                </c:pt>
                <c:pt idx="580">
                  <c:v>J.P.nagar 6th Phase.Sarakki Nagar</c:v>
                </c:pt>
                <c:pt idx="581">
                  <c:v>Jagadish Nagar</c:v>
                </c:pt>
                <c:pt idx="582">
                  <c:v>Jagajyothi layout</c:v>
                </c:pt>
                <c:pt idx="583">
                  <c:v>Jai Bheema Nagar</c:v>
                </c:pt>
                <c:pt idx="584">
                  <c:v>Jakkasandra</c:v>
                </c:pt>
                <c:pt idx="585">
                  <c:v>Jakkasandra Extension</c:v>
                </c:pt>
                <c:pt idx="586">
                  <c:v>Jakkur</c:v>
                </c:pt>
                <c:pt idx="587">
                  <c:v>Jakkur Plantation</c:v>
                </c:pt>
                <c:pt idx="588">
                  <c:v>Jakkuru Layout</c:v>
                </c:pt>
                <c:pt idx="589">
                  <c:v>JakkurYelahanka</c:v>
                </c:pt>
                <c:pt idx="590">
                  <c:v>Jaladarsini Layout</c:v>
                </c:pt>
                <c:pt idx="591">
                  <c:v>Jalahalli</c:v>
                </c:pt>
                <c:pt idx="592">
                  <c:v>Jalahalli East</c:v>
                </c:pt>
                <c:pt idx="593">
                  <c:v>Jalahalli West</c:v>
                </c:pt>
                <c:pt idx="594">
                  <c:v>Janatha Colony</c:v>
                </c:pt>
                <c:pt idx="595">
                  <c:v>Jaraganahalli Jp Nagar Post</c:v>
                </c:pt>
                <c:pt idx="596">
                  <c:v>Javarandoddi</c:v>
                </c:pt>
                <c:pt idx="597">
                  <c:v>Jay an agar 4 T Block</c:v>
                </c:pt>
                <c:pt idx="598">
                  <c:v>Jaya Mahal layout</c:v>
                </c:pt>
                <c:pt idx="599">
                  <c:v>Jaya Nagar East</c:v>
                </c:pt>
                <c:pt idx="600">
                  <c:v>Jayamahal</c:v>
                </c:pt>
                <c:pt idx="601">
                  <c:v>Jayamahal Extension</c:v>
                </c:pt>
                <c:pt idx="602">
                  <c:v>Jayanagar</c:v>
                </c:pt>
                <c:pt idx="603">
                  <c:v>Jayanagar, </c:v>
                </c:pt>
                <c:pt idx="604">
                  <c:v>Jayanti Nagar</c:v>
                </c:pt>
                <c:pt idx="605">
                  <c:v>Jaymahal Road</c:v>
                </c:pt>
                <c:pt idx="606">
                  <c:v>JCR Layout</c:v>
                </c:pt>
                <c:pt idx="607">
                  <c:v>Jeevan bima nagar</c:v>
                </c:pt>
                <c:pt idx="608">
                  <c:v>Jeevanhalli</c:v>
                </c:pt>
                <c:pt idx="609">
                  <c:v>Jigani</c:v>
                </c:pt>
                <c:pt idx="610">
                  <c:v>Jinkethimmanahalli</c:v>
                </c:pt>
                <c:pt idx="611">
                  <c:v>Jnana Ganga Nagar</c:v>
                </c:pt>
                <c:pt idx="612">
                  <c:v>Jnanabharathi Layout</c:v>
                </c:pt>
                <c:pt idx="613">
                  <c:v>Jogupalya</c:v>
                </c:pt>
                <c:pt idx="614">
                  <c:v>JP Nagar</c:v>
                </c:pt>
                <c:pt idx="615">
                  <c:v>JP Nagar 7th Phase, </c:v>
                </c:pt>
                <c:pt idx="616">
                  <c:v>Jp nagar 8th Phase .</c:v>
                </c:pt>
                <c:pt idx="617">
                  <c:v>JP Nagar 8th Phase, </c:v>
                </c:pt>
                <c:pt idx="618">
                  <c:v>JP nagar 9th Phase, </c:v>
                </c:pt>
                <c:pt idx="619">
                  <c:v>Judicial Layout</c:v>
                </c:pt>
                <c:pt idx="620">
                  <c:v>Judicial Layout, Kanakapura Road, </c:v>
                </c:pt>
                <c:pt idx="621">
                  <c:v>Junnasandra</c:v>
                </c:pt>
                <c:pt idx="622">
                  <c:v>Jyothi Nagar</c:v>
                </c:pt>
                <c:pt idx="623">
                  <c:v>K G Colony</c:v>
                </c:pt>
                <c:pt idx="624">
                  <c:v>K N Extension</c:v>
                </c:pt>
                <c:pt idx="625">
                  <c:v>K R C kothanur</c:v>
                </c:pt>
                <c:pt idx="626">
                  <c:v>Kachanayakanahalli</c:v>
                </c:pt>
                <c:pt idx="627">
                  <c:v>Kacharakanahalli</c:v>
                </c:pt>
                <c:pt idx="628">
                  <c:v>Kada Agrahara</c:v>
                </c:pt>
                <c:pt idx="629">
                  <c:v>Kadabagere</c:v>
                </c:pt>
                <c:pt idx="630">
                  <c:v>Kadarenahalli</c:v>
                </c:pt>
                <c:pt idx="631">
                  <c:v>Kadubeesanahalli</c:v>
                </c:pt>
                <c:pt idx="632">
                  <c:v>kadubisnahalli</c:v>
                </c:pt>
                <c:pt idx="633">
                  <c:v>Kadugodi</c:v>
                </c:pt>
                <c:pt idx="634">
                  <c:v>Kadugondanahalli</c:v>
                </c:pt>
                <c:pt idx="635">
                  <c:v>Kaggadasapura</c:v>
                </c:pt>
                <c:pt idx="636">
                  <c:v>Kaggalipura</c:v>
                </c:pt>
                <c:pt idx="637">
                  <c:v>Kaikondrahalli</c:v>
                </c:pt>
                <c:pt idx="638">
                  <c:v>Kalasipalya</c:v>
                </c:pt>
                <c:pt idx="639">
                  <c:v>Kalena Agrahara</c:v>
                </c:pt>
                <c:pt idx="640">
                  <c:v>Kalhalli</c:v>
                </c:pt>
                <c:pt idx="641">
                  <c:v>Kalkere</c:v>
                </c:pt>
                <c:pt idx="642">
                  <c:v>Kalkere Channasandra</c:v>
                </c:pt>
                <c:pt idx="643">
                  <c:v>Kallumantapa</c:v>
                </c:pt>
                <c:pt idx="644">
                  <c:v>Kalyan nagar</c:v>
                </c:pt>
                <c:pt idx="645">
                  <c:v>KAMAKIYA</c:v>
                </c:pt>
                <c:pt idx="646">
                  <c:v>Kamakshipalya</c:v>
                </c:pt>
                <c:pt idx="647">
                  <c:v>Kamakya Layout</c:v>
                </c:pt>
                <c:pt idx="648">
                  <c:v>Kamala Nagar</c:v>
                </c:pt>
                <c:pt idx="649">
                  <c:v>kamanahalli main road</c:v>
                </c:pt>
                <c:pt idx="650">
                  <c:v>Kambipura</c:v>
                </c:pt>
                <c:pt idx="651">
                  <c:v>Kamdhenu Nagar</c:v>
                </c:pt>
                <c:pt idx="652">
                  <c:v>Kammagondahalli</c:v>
                </c:pt>
                <c:pt idx="653">
                  <c:v>Kammanahalli</c:v>
                </c:pt>
                <c:pt idx="654">
                  <c:v>Kammasandra</c:v>
                </c:pt>
                <c:pt idx="655">
                  <c:v>Kanaka Nagar</c:v>
                </c:pt>
                <c:pt idx="656">
                  <c:v>Kanakadasa Layout</c:v>
                </c:pt>
                <c:pt idx="657">
                  <c:v>Kanakapur main road</c:v>
                </c:pt>
                <c:pt idx="658">
                  <c:v>Kanakapura</c:v>
                </c:pt>
                <c:pt idx="659">
                  <c:v>Kanakapura  Rod</c:v>
                </c:pt>
                <c:pt idx="660">
                  <c:v>Kanakapura main  Road</c:v>
                </c:pt>
                <c:pt idx="661">
                  <c:v>kanakapura main road</c:v>
                </c:pt>
                <c:pt idx="662">
                  <c:v>kanakapura road</c:v>
                </c:pt>
                <c:pt idx="663">
                  <c:v>Kanakapura Road, </c:v>
                </c:pt>
                <c:pt idx="664">
                  <c:v>Kanakpura Road</c:v>
                </c:pt>
                <c:pt idx="665">
                  <c:v>Kannamangala</c:v>
                </c:pt>
                <c:pt idx="666">
                  <c:v>Kannur</c:v>
                </c:pt>
                <c:pt idx="667">
                  <c:v>Kariyammana Agrahara</c:v>
                </c:pt>
                <c:pt idx="668">
                  <c:v>Karnataka Shabarimala</c:v>
                </c:pt>
                <c:pt idx="669">
                  <c:v>Karuna Nagar</c:v>
                </c:pt>
                <c:pt idx="670">
                  <c:v>Kasavanhalli</c:v>
                </c:pt>
                <c:pt idx="671">
                  <c:v>Kashi Nagar</c:v>
                </c:pt>
                <c:pt idx="672">
                  <c:v>Kasthuri Nagar East Of NGEF</c:v>
                </c:pt>
                <c:pt idx="673">
                  <c:v>Kasturi Nagar</c:v>
                </c:pt>
                <c:pt idx="674">
                  <c:v>Kathreguppe</c:v>
                </c:pt>
                <c:pt idx="675">
                  <c:v>Kathriguppe</c:v>
                </c:pt>
                <c:pt idx="676">
                  <c:v>Kathriguppe IV Phase</c:v>
                </c:pt>
                <c:pt idx="677">
                  <c:v>Kattigenahalli</c:v>
                </c:pt>
                <c:pt idx="678">
                  <c:v>Kaval Byrasandra</c:v>
                </c:pt>
                <c:pt idx="679">
                  <c:v>Kaverappa Layout</c:v>
                </c:pt>
                <c:pt idx="680">
                  <c:v>Kaveri Nagar</c:v>
                </c:pt>
                <c:pt idx="681">
                  <c:v>Kavika Layout</c:v>
                </c:pt>
                <c:pt idx="682">
                  <c:v>KEB Colony</c:v>
                </c:pt>
                <c:pt idx="683">
                  <c:v>Keerthi Layout</c:v>
                </c:pt>
                <c:pt idx="684">
                  <c:v>Kempapura</c:v>
                </c:pt>
                <c:pt idx="685">
                  <c:v>Kempegowda Nagar</c:v>
                </c:pt>
                <c:pt idx="686">
                  <c:v>Kenchanehalli R R Nagar</c:v>
                </c:pt>
                <c:pt idx="687">
                  <c:v>Kenchenahalli</c:v>
                </c:pt>
                <c:pt idx="688">
                  <c:v>Kenchenhalli</c:v>
                </c:pt>
                <c:pt idx="689">
                  <c:v>Kengeri</c:v>
                </c:pt>
                <c:pt idx="690">
                  <c:v>Kengeri Hobli</c:v>
                </c:pt>
                <c:pt idx="691">
                  <c:v>Kengeri Satellite Town</c:v>
                </c:pt>
                <c:pt idx="692">
                  <c:v>Kengeri Satellite Town ( BDA SITE)</c:v>
                </c:pt>
                <c:pt idx="693">
                  <c:v>Kengeri Satellite Town KHB Apartment</c:v>
                </c:pt>
                <c:pt idx="694">
                  <c:v>Kengeri Satellite Town Stage II</c:v>
                </c:pt>
                <c:pt idx="695">
                  <c:v>Kereguddadahalli</c:v>
                </c:pt>
                <c:pt idx="696">
                  <c:v>Keshava Nagar</c:v>
                </c:pt>
                <c:pt idx="697">
                  <c:v>KG Halli</c:v>
                </c:pt>
                <c:pt idx="698">
                  <c:v>kg halli jalhalli west</c:v>
                </c:pt>
                <c:pt idx="699">
                  <c:v>KHB Colony Extension</c:v>
                </c:pt>
                <c:pt idx="700">
                  <c:v>Kirloskar Layout</c:v>
                </c:pt>
                <c:pt idx="701">
                  <c:v>Kirloskar layout, Basaveshwarnagar</c:v>
                </c:pt>
                <c:pt idx="702">
                  <c:v>Kithaganur</c:v>
                </c:pt>
                <c:pt idx="703">
                  <c:v>Kodanda Reddy Layout</c:v>
                </c:pt>
                <c:pt idx="704">
                  <c:v>Kodathi</c:v>
                </c:pt>
                <c:pt idx="705">
                  <c:v>Kodbisanhalli</c:v>
                </c:pt>
                <c:pt idx="706">
                  <c:v>Kodichikkanahalli</c:v>
                </c:pt>
                <c:pt idx="707">
                  <c:v>Kodigehaali</c:v>
                </c:pt>
                <c:pt idx="708">
                  <c:v>Kodigehalli</c:v>
                </c:pt>
                <c:pt idx="709">
                  <c:v>Kodihalli</c:v>
                </c:pt>
                <c:pt idx="710">
                  <c:v>Kodipalya</c:v>
                </c:pt>
                <c:pt idx="711">
                  <c:v>Kogilu</c:v>
                </c:pt>
                <c:pt idx="712">
                  <c:v>Konanakunte</c:v>
                </c:pt>
                <c:pt idx="713">
                  <c:v>Konanakunte Cross</c:v>
                </c:pt>
                <c:pt idx="714">
                  <c:v>Konappana Agrahara</c:v>
                </c:pt>
                <c:pt idx="715">
                  <c:v>Konena Agrahara</c:v>
                </c:pt>
                <c:pt idx="716">
                  <c:v>Koppa</c:v>
                </c:pt>
                <c:pt idx="717">
                  <c:v>Koramangala</c:v>
                </c:pt>
                <c:pt idx="718">
                  <c:v>Koramangala Industrial Layout</c:v>
                </c:pt>
                <c:pt idx="719">
                  <c:v>Kothannur</c:v>
                </c:pt>
                <c:pt idx="720">
                  <c:v>Kothanur</c:v>
                </c:pt>
                <c:pt idx="721">
                  <c:v>Kothnoor Dinne</c:v>
                </c:pt>
                <c:pt idx="722">
                  <c:v>Kothnur Narayanapura</c:v>
                </c:pt>
                <c:pt idx="723">
                  <c:v>KPC Layout</c:v>
                </c:pt>
                <c:pt idx="724">
                  <c:v>KR Garden</c:v>
                </c:pt>
                <c:pt idx="725">
                  <c:v>KR Layout</c:v>
                </c:pt>
                <c:pt idx="726">
                  <c:v>KR Puram</c:v>
                </c:pt>
                <c:pt idx="727">
                  <c:v>Krishna Nagar</c:v>
                </c:pt>
                <c:pt idx="728">
                  <c:v>Krishna Reddy Layout</c:v>
                </c:pt>
                <c:pt idx="729">
                  <c:v>KSRTC Layout</c:v>
                </c:pt>
                <c:pt idx="730">
                  <c:v>Kudlu</c:v>
                </c:pt>
                <c:pt idx="731">
                  <c:v>Kudlu Gate</c:v>
                </c:pt>
                <c:pt idx="732">
                  <c:v>KUDLU MAIN ROAD</c:v>
                </c:pt>
                <c:pt idx="733">
                  <c:v>Kudlu Village, </c:v>
                </c:pt>
                <c:pt idx="734">
                  <c:v>Kullappa Colony</c:v>
                </c:pt>
                <c:pt idx="735">
                  <c:v>Kumara Park</c:v>
                </c:pt>
                <c:pt idx="736">
                  <c:v>Kumarapalli</c:v>
                </c:pt>
                <c:pt idx="737">
                  <c:v>Kumaraswami Layout</c:v>
                </c:pt>
                <c:pt idx="738">
                  <c:v>Kumbalgodu</c:v>
                </c:pt>
                <c:pt idx="739">
                  <c:v>Kumbena Agrahara</c:v>
                </c:pt>
                <c:pt idx="740">
                  <c:v>Kumbhena Agrahara</c:v>
                </c:pt>
                <c:pt idx="741">
                  <c:v>Kundalahalli</c:v>
                </c:pt>
                <c:pt idx="742">
                  <c:v>Kundalahalli Colony</c:v>
                </c:pt>
                <c:pt idx="743">
                  <c:v>Kurubarahalli</c:v>
                </c:pt>
                <c:pt idx="744">
                  <c:v>Kuvempu Layout</c:v>
                </c:pt>
                <c:pt idx="745">
                  <c:v>Kuvempu Nagar</c:v>
                </c:pt>
                <c:pt idx="746">
                  <c:v>Kyalasanahalli</c:v>
                </c:pt>
                <c:pt idx="747">
                  <c:v>Laggere</c:v>
                </c:pt>
                <c:pt idx="748">
                  <c:v>Lake City</c:v>
                </c:pt>
                <c:pt idx="749">
                  <c:v>Lakkasandra</c:v>
                </c:pt>
                <c:pt idx="750">
                  <c:v>Lakkasandra Extension</c:v>
                </c:pt>
                <c:pt idx="751">
                  <c:v>Lakshmi Layout</c:v>
                </c:pt>
                <c:pt idx="752">
                  <c:v>Lakshmiamma Garden</c:v>
                </c:pt>
                <c:pt idx="753">
                  <c:v>Lakshminarayana Pura</c:v>
                </c:pt>
                <c:pt idx="754">
                  <c:v>Lakshminarayanapura, Electronic City Phase 2</c:v>
                </c:pt>
                <c:pt idx="755">
                  <c:v>Lakshmipura</c:v>
                </c:pt>
                <c:pt idx="756">
                  <c:v>Lakshmipura Vidyaanyapura</c:v>
                </c:pt>
                <c:pt idx="757">
                  <c:v>Lal Bahadur Shastri Nagar</c:v>
                </c:pt>
                <c:pt idx="758">
                  <c:v>Lalbagh Road</c:v>
                </c:pt>
                <c:pt idx="759">
                  <c:v>Langford Gardens</c:v>
                </c:pt>
                <c:pt idx="760">
                  <c:v>Langford Town</c:v>
                </c:pt>
                <c:pt idx="761">
                  <c:v>Lavakusha Nagar</c:v>
                </c:pt>
                <c:pt idx="762">
                  <c:v>Lavelle Road</c:v>
                </c:pt>
                <c:pt idx="763">
                  <c:v>Laxmi Sagar Layout</c:v>
                </c:pt>
                <c:pt idx="764">
                  <c:v>Laxminarayana Layout</c:v>
                </c:pt>
                <c:pt idx="765">
                  <c:v>LB Shastri Nagar</c:v>
                </c:pt>
                <c:pt idx="766">
                  <c:v>LIC Colony</c:v>
                </c:pt>
                <c:pt idx="767">
                  <c:v>Lingadheeranahalli</c:v>
                </c:pt>
                <c:pt idx="768">
                  <c:v>Lingarajapuram</c:v>
                </c:pt>
                <c:pt idx="769">
                  <c:v>Lottegolla Halli</c:v>
                </c:pt>
                <c:pt idx="770">
                  <c:v>M C Layout</c:v>
                </c:pt>
                <c:pt idx="771">
                  <c:v>M V Extenstion</c:v>
                </c:pt>
                <c:pt idx="772">
                  <c:v>M.G Road</c:v>
                </c:pt>
                <c:pt idx="773">
                  <c:v>Madanayakahalli</c:v>
                </c:pt>
                <c:pt idx="774">
                  <c:v>Madavara</c:v>
                </c:pt>
                <c:pt idx="775">
                  <c:v>Madiwala</c:v>
                </c:pt>
                <c:pt idx="776">
                  <c:v>Magadi Road</c:v>
                </c:pt>
                <c:pt idx="777">
                  <c:v>Mahadevpura</c:v>
                </c:pt>
                <c:pt idx="778">
                  <c:v>Mahaganapathy Nagar</c:v>
                </c:pt>
                <c:pt idx="779">
                  <c:v>Mahalakshmi Layout</c:v>
                </c:pt>
                <c:pt idx="780">
                  <c:v>Mahalakshmi Puram</c:v>
                </c:pt>
                <c:pt idx="781">
                  <c:v>Maheswari Nagar</c:v>
                </c:pt>
                <c:pt idx="782">
                  <c:v>Mailasandra</c:v>
                </c:pt>
                <c:pt idx="783">
                  <c:v>Maithri Layout</c:v>
                </c:pt>
                <c:pt idx="784">
                  <c:v>Makali</c:v>
                </c:pt>
                <c:pt idx="785">
                  <c:v>Malimakanapura</c:v>
                </c:pt>
                <c:pt idx="786">
                  <c:v>Mallappa Layout</c:v>
                </c:pt>
                <c:pt idx="787">
                  <c:v>Mallasandra</c:v>
                </c:pt>
                <c:pt idx="788">
                  <c:v>Mallathahalli</c:v>
                </c:pt>
                <c:pt idx="789">
                  <c:v>Malleshpalya</c:v>
                </c:pt>
                <c:pt idx="790">
                  <c:v>Malleshwaram</c:v>
                </c:pt>
                <c:pt idx="791">
                  <c:v>Malur Hosur Road</c:v>
                </c:pt>
                <c:pt idx="792">
                  <c:v>Manayata Tech Park</c:v>
                </c:pt>
                <c:pt idx="793">
                  <c:v>Mangammanapalya</c:v>
                </c:pt>
                <c:pt idx="794">
                  <c:v>Manganahalli</c:v>
                </c:pt>
                <c:pt idx="795">
                  <c:v>Mango Garden Layout</c:v>
                </c:pt>
                <c:pt idx="796">
                  <c:v>Manjunath Nagar</c:v>
                </c:pt>
                <c:pt idx="797">
                  <c:v>Manjunatha Layout</c:v>
                </c:pt>
                <c:pt idx="798">
                  <c:v>Manonarayanapalya</c:v>
                </c:pt>
                <c:pt idx="799">
                  <c:v>Manorayana Palya</c:v>
                </c:pt>
                <c:pt idx="800">
                  <c:v>manyata</c:v>
                </c:pt>
                <c:pt idx="801">
                  <c:v>manyata park</c:v>
                </c:pt>
                <c:pt idx="802">
                  <c:v>manyata tech park</c:v>
                </c:pt>
                <c:pt idx="803">
                  <c:v>Maragondana Halli, kr puram, old madras road</c:v>
                </c:pt>
                <c:pt idx="804">
                  <c:v>Maragondanahalli</c:v>
                </c:pt>
                <c:pt idx="805">
                  <c:v>Marasandra</c:v>
                </c:pt>
                <c:pt idx="806">
                  <c:v>Marathahalli</c:v>
                </c:pt>
                <c:pt idx="807">
                  <c:v>Marathalli bridge</c:v>
                </c:pt>
                <c:pt idx="808">
                  <c:v>Marathi Layout</c:v>
                </c:pt>
                <c:pt idx="809">
                  <c:v>Marenahalli</c:v>
                </c:pt>
                <c:pt idx="810">
                  <c:v>Margondanahalli</c:v>
                </c:pt>
                <c:pt idx="811">
                  <c:v>Mariyannapalya</c:v>
                </c:pt>
                <c:pt idx="812">
                  <c:v>Marsur</c:v>
                </c:pt>
                <c:pt idx="813">
                  <c:v>Maruthi Extension</c:v>
                </c:pt>
                <c:pt idx="814">
                  <c:v>Maruthi HBCS Layout</c:v>
                </c:pt>
                <c:pt idx="815">
                  <c:v>Maruthi Layout</c:v>
                </c:pt>
                <c:pt idx="816">
                  <c:v>Maruthi Nagar</c:v>
                </c:pt>
                <c:pt idx="817">
                  <c:v>Maruthi nagar kogilu</c:v>
                </c:pt>
                <c:pt idx="818">
                  <c:v>Maruthi Sevanagar</c:v>
                </c:pt>
                <c:pt idx="819">
                  <c:v>Masjid e Alkareem</c:v>
                </c:pt>
                <c:pt idx="820">
                  <c:v>Mathikere</c:v>
                </c:pt>
                <c:pt idx="821">
                  <c:v>Mathikere Extension</c:v>
                </c:pt>
                <c:pt idx="822">
                  <c:v>Mathikere SBM colony</c:v>
                </c:pt>
                <c:pt idx="823">
                  <c:v>MCECHS  layout</c:v>
                </c:pt>
                <c:pt idx="824">
                  <c:v>Medahalli</c:v>
                </c:pt>
                <c:pt idx="825">
                  <c:v>Medaralli</c:v>
                </c:pt>
                <c:pt idx="826">
                  <c:v>Medi Agrahara</c:v>
                </c:pt>
                <c:pt idx="827">
                  <c:v>Meenakshi Layout</c:v>
                </c:pt>
                <c:pt idx="828">
                  <c:v>Meenakunte</c:v>
                </c:pt>
                <c:pt idx="829">
                  <c:v>MEI layout, Bagalgunte</c:v>
                </c:pt>
                <c:pt idx="830">
                  <c:v>Michael Palaya</c:v>
                </c:pt>
                <c:pt idx="831">
                  <c:v>Mico Layout</c:v>
                </c:pt>
                <c:pt idx="832">
                  <c:v>Milk Colony</c:v>
                </c:pt>
                <c:pt idx="833">
                  <c:v>Millers Road</c:v>
                </c:pt>
                <c:pt idx="834">
                  <c:v>MLA Layout</c:v>
                </c:pt>
                <c:pt idx="835">
                  <c:v>MM Layout</c:v>
                </c:pt>
                <c:pt idx="836">
                  <c:v>Moodalapalya</c:v>
                </c:pt>
                <c:pt idx="837">
                  <c:v>Motappa Layout</c:v>
                </c:pt>
                <c:pt idx="838">
                  <c:v>MRCR Layout</c:v>
                </c:pt>
                <c:pt idx="839">
                  <c:v>MS Pallya</c:v>
                </c:pt>
                <c:pt idx="840">
                  <c:v>Mudalpalaya</c:v>
                </c:pt>
                <c:pt idx="841">
                  <c:v>Mukkutam Nagar</c:v>
                </c:pt>
                <c:pt idx="842">
                  <c:v>Mullur</c:v>
                </c:pt>
                <c:pt idx="843">
                  <c:v>Muneshwara Nagar</c:v>
                </c:pt>
                <c:pt idx="844">
                  <c:v>Munivenkatppa Layout</c:v>
                </c:pt>
                <c:pt idx="845">
                  <c:v>Munnekollal</c:v>
                </c:pt>
                <c:pt idx="846">
                  <c:v>Murugeshpalya</c:v>
                </c:pt>
                <c:pt idx="847">
                  <c:v>Muthurayya Swamy Layout</c:v>
                </c:pt>
                <c:pt idx="848">
                  <c:v>Muthyala Nagar</c:v>
                </c:pt>
                <c:pt idx="849">
                  <c:v>mvj engineering college</c:v>
                </c:pt>
                <c:pt idx="850">
                  <c:v>Mylasandra</c:v>
                </c:pt>
                <c:pt idx="851">
                  <c:v>Mysore Road</c:v>
                </c:pt>
                <c:pt idx="852">
                  <c:v>N R Layout</c:v>
                </c:pt>
                <c:pt idx="853">
                  <c:v>Nagadevanahalli</c:v>
                </c:pt>
                <c:pt idx="854">
                  <c:v>Naganathapura</c:v>
                </c:pt>
                <c:pt idx="855">
                  <c:v>Nagappa Reddy Layout</c:v>
                </c:pt>
                <c:pt idx="856">
                  <c:v>Nagaraja Garden</c:v>
                </c:pt>
                <c:pt idx="857">
                  <c:v>Nagarbhavi</c:v>
                </c:pt>
                <c:pt idx="858">
                  <c:v>Nagarbhavi  BDA Complex</c:v>
                </c:pt>
                <c:pt idx="859">
                  <c:v>Nagarbhavi Garden Villas Layout</c:v>
                </c:pt>
                <c:pt idx="860">
                  <c:v>Nagasandra</c:v>
                </c:pt>
                <c:pt idx="861">
                  <c:v>Nagashetty Halli</c:v>
                </c:pt>
                <c:pt idx="862">
                  <c:v>Nagavara</c:v>
                </c:pt>
                <c:pt idx="863">
                  <c:v>Nagavarapalya</c:v>
                </c:pt>
                <c:pt idx="864">
                  <c:v>Nagawara Junction</c:v>
                </c:pt>
                <c:pt idx="865">
                  <c:v>Nagondanahalli</c:v>
                </c:pt>
                <c:pt idx="866">
                  <c:v>Naidu Layout</c:v>
                </c:pt>
                <c:pt idx="867">
                  <c:v>Nallurhalli</c:v>
                </c:pt>
                <c:pt idx="868">
                  <c:v>Nandi Durga Road</c:v>
                </c:pt>
                <c:pt idx="869">
                  <c:v>Nandi Hills</c:v>
                </c:pt>
                <c:pt idx="870">
                  <c:v>Nandini Layout</c:v>
                </c:pt>
                <c:pt idx="871">
                  <c:v>Nanjappa Garden</c:v>
                </c:pt>
                <c:pt idx="872">
                  <c:v>Nanjappa Layout</c:v>
                </c:pt>
                <c:pt idx="873">
                  <c:v>Nanjappa Layout Vidyaranyapura</c:v>
                </c:pt>
                <c:pt idx="874">
                  <c:v>Narasapura</c:v>
                </c:pt>
                <c:pt idx="875">
                  <c:v>Narayana Nagar 1st Block</c:v>
                </c:pt>
                <c:pt idx="876">
                  <c:v>Narayanappa Garden</c:v>
                </c:pt>
                <c:pt idx="877">
                  <c:v>Narayanappa Layout</c:v>
                </c:pt>
                <c:pt idx="878">
                  <c:v>Narayanapura</c:v>
                </c:pt>
                <c:pt idx="879">
                  <c:v>Navodaya Nagar</c:v>
                </c:pt>
                <c:pt idx="880">
                  <c:v>Nayandanahalli</c:v>
                </c:pt>
                <c:pt idx="881">
                  <c:v>Ncpr Industrial Layout</c:v>
                </c:pt>
                <c:pt idx="882">
                  <c:v>Near Electronic City, </c:v>
                </c:pt>
                <c:pt idx="883">
                  <c:v>Near International Airport</c:v>
                </c:pt>
                <c:pt idx="884">
                  <c:v>near Ramanashree California resort</c:v>
                </c:pt>
                <c:pt idx="885">
                  <c:v>Near ullas theater</c:v>
                </c:pt>
                <c:pt idx="886">
                  <c:v>Neeladri Nagar</c:v>
                </c:pt>
                <c:pt idx="887">
                  <c:v>Neelamangala</c:v>
                </c:pt>
                <c:pt idx="888">
                  <c:v>Neelasandra</c:v>
                </c:pt>
                <c:pt idx="889">
                  <c:v>Nehru Nagar</c:v>
                </c:pt>
                <c:pt idx="890">
                  <c:v>Nelamangala</c:v>
                </c:pt>
                <c:pt idx="891">
                  <c:v>New Gurappana Palya</c:v>
                </c:pt>
                <c:pt idx="892">
                  <c:v>New Thippasandra</c:v>
                </c:pt>
                <c:pt idx="893">
                  <c:v>Ngef Layout</c:v>
                </c:pt>
                <c:pt idx="894">
                  <c:v>NGR Layout</c:v>
                </c:pt>
                <c:pt idx="895">
                  <c:v>Nirman Layout</c:v>
                </c:pt>
                <c:pt idx="896">
                  <c:v>Nobo Nagar</c:v>
                </c:pt>
                <c:pt idx="897">
                  <c:v>NR Colony</c:v>
                </c:pt>
                <c:pt idx="898">
                  <c:v>NRI Layout</c:v>
                </c:pt>
                <c:pt idx="899">
                  <c:v>Nrupathunga Nagar</c:v>
                </c:pt>
                <c:pt idx="900">
                  <c:v>NS Palya</c:v>
                </c:pt>
                <c:pt idx="901">
                  <c:v>NTI Layout</c:v>
                </c:pt>
                <c:pt idx="902">
                  <c:v>Nyanappana Halli</c:v>
                </c:pt>
                <c:pt idx="903">
                  <c:v>Off Bannergatta road</c:v>
                </c:pt>
                <c:pt idx="904">
                  <c:v>Off Sarjapur Road, </c:v>
                </c:pt>
                <c:pt idx="905">
                  <c:v>Okalipura</c:v>
                </c:pt>
                <c:pt idx="906">
                  <c:v>Old Airport Road</c:v>
                </c:pt>
                <c:pt idx="907">
                  <c:v>OLd Gurappanapalya</c:v>
                </c:pt>
                <c:pt idx="908">
                  <c:v>Old Madras Road</c:v>
                </c:pt>
                <c:pt idx="909">
                  <c:v>Old Mangammanapalya Road</c:v>
                </c:pt>
                <c:pt idx="910">
                  <c:v>Old Town</c:v>
                </c:pt>
                <c:pt idx="911">
                  <c:v>Omarbagh Layout</c:v>
                </c:pt>
                <c:pt idx="912">
                  <c:v>OMBR Layout</c:v>
                </c:pt>
                <c:pt idx="913">
                  <c:v>Omkar Nagar</c:v>
                </c:pt>
                <c:pt idx="914">
                  <c:v>Outer Ring Road East</c:v>
                </c:pt>
                <c:pt idx="915">
                  <c:v>P Krishnappa Layout</c:v>
                </c:pt>
                <c:pt idx="916">
                  <c:v>P&amp;T Colony</c:v>
                </c:pt>
                <c:pt idx="917">
                  <c:v>P&amp;T Layout</c:v>
                </c:pt>
                <c:pt idx="918">
                  <c:v>Padmanabhanagar</c:v>
                </c:pt>
                <c:pt idx="919">
                  <c:v>Pai Layout</c:v>
                </c:pt>
                <c:pt idx="920">
                  <c:v>Pai layout , Mahadevapura</c:v>
                </c:pt>
                <c:pt idx="921">
                  <c:v>Palace Guttahalli</c:v>
                </c:pt>
                <c:pt idx="922">
                  <c:v>Palace Road</c:v>
                </c:pt>
                <c:pt idx="923">
                  <c:v>Palanahalli</c:v>
                </c:pt>
                <c:pt idx="924">
                  <c:v>Pampa Extension</c:v>
                </c:pt>
                <c:pt idx="925">
                  <c:v>Panathur</c:v>
                </c:pt>
                <c:pt idx="926">
                  <c:v>Panathur Road, </c:v>
                </c:pt>
                <c:pt idx="927">
                  <c:v>Panduranga Nagar</c:v>
                </c:pt>
                <c:pt idx="928">
                  <c:v>Papareddipalya</c:v>
                </c:pt>
                <c:pt idx="929">
                  <c:v>Parappana Agrahara</c:v>
                </c:pt>
                <c:pt idx="930">
                  <c:v>Park View Layout</c:v>
                </c:pt>
                <c:pt idx="931">
                  <c:v>Patelappa Layout</c:v>
                </c:pt>
                <c:pt idx="932">
                  <c:v>Pattanagere</c:v>
                </c:pt>
                <c:pt idx="933">
                  <c:v>Pattandur Agrahara</c:v>
                </c:pt>
                <c:pt idx="934">
                  <c:v>Pattegarhpalya</c:v>
                </c:pt>
                <c:pt idx="935">
                  <c:v>pavitra paradise</c:v>
                </c:pt>
                <c:pt idx="936">
                  <c:v>PC Palaya</c:v>
                </c:pt>
                <c:pt idx="937">
                  <c:v>Peenya</c:v>
                </c:pt>
                <c:pt idx="938">
                  <c:v>Phase 1 Kammasandra</c:v>
                </c:pt>
                <c:pt idx="939">
                  <c:v>Pillahalli</c:v>
                </c:pt>
                <c:pt idx="940">
                  <c:v>Pillanna Gardens</c:v>
                </c:pt>
                <c:pt idx="941">
                  <c:v>PNS Layout</c:v>
                </c:pt>
                <c:pt idx="942">
                  <c:v>Poorna Pragna Layout</c:v>
                </c:pt>
                <c:pt idx="943">
                  <c:v>Poornapragna Housing Society Layout</c:v>
                </c:pt>
                <c:pt idx="944">
                  <c:v>poornaprajna layout</c:v>
                </c:pt>
                <c:pt idx="945">
                  <c:v>Popular Colony</c:v>
                </c:pt>
                <c:pt idx="946">
                  <c:v>Postal Colony</c:v>
                </c:pt>
                <c:pt idx="947">
                  <c:v>Pragathi Nagar</c:v>
                </c:pt>
                <c:pt idx="948">
                  <c:v>Prakash Nagar</c:v>
                </c:pt>
                <c:pt idx="949">
                  <c:v>Prakruthi Nagar</c:v>
                </c:pt>
                <c:pt idx="950">
                  <c:v>Prakruthi Township</c:v>
                </c:pt>
                <c:pt idx="951">
                  <c:v>Prasanna layout Herohalli</c:v>
                </c:pt>
                <c:pt idx="952">
                  <c:v>Prasanth Extension</c:v>
                </c:pt>
                <c:pt idx="953">
                  <c:v>Prasanti Nagar</c:v>
                </c:pt>
                <c:pt idx="954">
                  <c:v>Prashanth Nagar</c:v>
                </c:pt>
                <c:pt idx="955">
                  <c:v>Prestige Sunrise</c:v>
                </c:pt>
                <c:pt idx="956">
                  <c:v>Prithvi Layout</c:v>
                </c:pt>
                <c:pt idx="957">
                  <c:v>Pulikeshi Nagar</c:v>
                </c:pt>
                <c:pt idx="958">
                  <c:v>Pulkeshi Nagar</c:v>
                </c:pt>
                <c:pt idx="959">
                  <c:v>Punappa Layout</c:v>
                </c:pt>
                <c:pt idx="960">
                  <c:v>Puttanahalli</c:v>
                </c:pt>
                <c:pt idx="961">
                  <c:v>Puttappa Layout</c:v>
                </c:pt>
                <c:pt idx="962">
                  <c:v>Queens Road</c:v>
                </c:pt>
                <c:pt idx="963">
                  <c:v>R.T. Nagar</c:v>
                </c:pt>
                <c:pt idx="964">
                  <c:v>Race Course Road</c:v>
                </c:pt>
                <c:pt idx="965">
                  <c:v>Rachenahalli</c:v>
                </c:pt>
                <c:pt idx="966">
                  <c:v>Raghavendra Layout</c:v>
                </c:pt>
                <c:pt idx="967">
                  <c:v>Raghavendra Nagar</c:v>
                </c:pt>
                <c:pt idx="968">
                  <c:v>Raghuvanahalli</c:v>
                </c:pt>
                <c:pt idx="969">
                  <c:v>Rahat Bagh</c:v>
                </c:pt>
                <c:pt idx="970">
                  <c:v>Rahmath Nagar</c:v>
                </c:pt>
                <c:pt idx="971">
                  <c:v>Rainbow Drive</c:v>
                </c:pt>
                <c:pt idx="972">
                  <c:v>Raja Rajashweri Nagar</c:v>
                </c:pt>
                <c:pt idx="973">
                  <c:v>Raja Rajeshwari Nagar</c:v>
                </c:pt>
                <c:pt idx="974">
                  <c:v>Raja Rajeshwari Nagar 5th Stage</c:v>
                </c:pt>
                <c:pt idx="975">
                  <c:v>Raja Rajeshwari Nagara</c:v>
                </c:pt>
                <c:pt idx="976">
                  <c:v>Rajagopala Nagar</c:v>
                </c:pt>
                <c:pt idx="977">
                  <c:v>Rajaji Nagar</c:v>
                </c:pt>
                <c:pt idx="978">
                  <c:v>Rajankunte</c:v>
                </c:pt>
                <c:pt idx="979">
                  <c:v>Rajanna Layout</c:v>
                </c:pt>
                <c:pt idx="980">
                  <c:v>Rajapura</c:v>
                </c:pt>
                <c:pt idx="981">
                  <c:v>Rajarajesheari nagar</c:v>
                </c:pt>
                <c:pt idx="982">
                  <c:v>Rajarajeshwari nagar</c:v>
                </c:pt>
                <c:pt idx="983">
                  <c:v>Rajarajeshwari Nagara</c:v>
                </c:pt>
                <c:pt idx="984">
                  <c:v>Rajarajeshwarinagar</c:v>
                </c:pt>
                <c:pt idx="985">
                  <c:v>Rajasree Layout</c:v>
                </c:pt>
                <c:pt idx="986">
                  <c:v>Rajiv Gandhi Nagar</c:v>
                </c:pt>
                <c:pt idx="987">
                  <c:v>Rajiv Nagar</c:v>
                </c:pt>
                <c:pt idx="988">
                  <c:v>Ramagondanahalli</c:v>
                </c:pt>
                <c:pt idx="989">
                  <c:v>Ramakrishnappa Layout</c:v>
                </c:pt>
                <c:pt idx="990">
                  <c:v>Ramamohanapuram</c:v>
                </c:pt>
                <c:pt idx="991">
                  <c:v>Ramamurthy Nagar</c:v>
                </c:pt>
                <c:pt idx="992">
                  <c:v>Ramamurthy Nagar Extension</c:v>
                </c:pt>
                <c:pt idx="993">
                  <c:v>Ramanagara Channapatna</c:v>
                </c:pt>
                <c:pt idx="994">
                  <c:v>Ramanashree Enclave</c:v>
                </c:pt>
                <c:pt idx="995">
                  <c:v>Ramanjaneyanagar</c:v>
                </c:pt>
                <c:pt idx="996">
                  <c:v>Ramaswamy Palya - Kammanahalli Main Road</c:v>
                </c:pt>
                <c:pt idx="997">
                  <c:v>Ramchandrapuram</c:v>
                </c:pt>
                <c:pt idx="998">
                  <c:v>Ramesh Nagar</c:v>
                </c:pt>
                <c:pt idx="999">
                  <c:v>Rammana Layout</c:v>
                </c:pt>
                <c:pt idx="1000">
                  <c:v>ravindra nagar, T.dasarahalli peenya</c:v>
                </c:pt>
                <c:pt idx="1001">
                  <c:v>Rayasandra</c:v>
                </c:pt>
                <c:pt idx="1002">
                  <c:v>RBI Layout</c:v>
                </c:pt>
                <c:pt idx="1003">
                  <c:v>Reliaable Tranquil Layout</c:v>
                </c:pt>
                <c:pt idx="1004">
                  <c:v>Reliable Woods Layout</c:v>
                </c:pt>
                <c:pt idx="1005">
                  <c:v>Remco Bhel Layout</c:v>
                </c:pt>
                <c:pt idx="1006">
                  <c:v>Rest House Road</c:v>
                </c:pt>
                <c:pt idx="1007">
                  <c:v>Richards Town</c:v>
                </c:pt>
                <c:pt idx="1008">
                  <c:v>Richmond Road</c:v>
                </c:pt>
                <c:pt idx="1009">
                  <c:v>Richmond Town</c:v>
                </c:pt>
                <c:pt idx="1010">
                  <c:v>Ring Road Nagarbhavi</c:v>
                </c:pt>
                <c:pt idx="1011">
                  <c:v>RK Colony</c:v>
                </c:pt>
                <c:pt idx="1012">
                  <c:v>RK Layout 2nd Stage</c:v>
                </c:pt>
                <c:pt idx="1013">
                  <c:v>RMC YARD</c:v>
                </c:pt>
                <c:pt idx="1014">
                  <c:v>RMV</c:v>
                </c:pt>
                <c:pt idx="1015">
                  <c:v>RMV 2nd Stage</c:v>
                </c:pt>
                <c:pt idx="1016">
                  <c:v>RMV Extension</c:v>
                </c:pt>
                <c:pt idx="1017">
                  <c:v>RMV Extension Stage 2</c:v>
                </c:pt>
                <c:pt idx="1018">
                  <c:v>RMV extension stage 2, rmv extension</c:v>
                </c:pt>
                <c:pt idx="1019">
                  <c:v>Roopena Agrahara</c:v>
                </c:pt>
                <c:pt idx="1020">
                  <c:v>RPC layout</c:v>
                </c:pt>
                <c:pt idx="1021">
                  <c:v>RR Layout</c:v>
                </c:pt>
                <c:pt idx="1022">
                  <c:v>rr nagar</c:v>
                </c:pt>
                <c:pt idx="1023">
                  <c:v>RTO ullalu</c:v>
                </c:pt>
                <c:pt idx="1024">
                  <c:v>Rukmaiah Layout</c:v>
                </c:pt>
                <c:pt idx="1025">
                  <c:v>Rustam Bagh Layout</c:v>
                </c:pt>
                <c:pt idx="1026">
                  <c:v>RWF West Colony</c:v>
                </c:pt>
                <c:pt idx="1027">
                  <c:v>S R Layout</c:v>
                </c:pt>
                <c:pt idx="1028">
                  <c:v>Sabari Nagar</c:v>
                </c:pt>
                <c:pt idx="1029">
                  <c:v>Sadahalli</c:v>
                </c:pt>
                <c:pt idx="1030">
                  <c:v>Sadanand Nagar</c:v>
                </c:pt>
                <c:pt idx="1031">
                  <c:v>Sadaramangala</c:v>
                </c:pt>
                <c:pt idx="1032">
                  <c:v>Sadashiva Nagar</c:v>
                </c:pt>
                <c:pt idx="1033">
                  <c:v>Sadduguntepalya</c:v>
                </c:pt>
                <c:pt idx="1034">
                  <c:v>Sadhguru Layout</c:v>
                </c:pt>
                <c:pt idx="1035">
                  <c:v>Sahakara Nagar</c:v>
                </c:pt>
                <c:pt idx="1036">
                  <c:v>Sahyadri Layout</c:v>
                </c:pt>
                <c:pt idx="1037">
                  <c:v>Sai Gardens</c:v>
                </c:pt>
                <c:pt idx="1038">
                  <c:v>Samethanahalli</c:v>
                </c:pt>
                <c:pt idx="1039">
                  <c:v>Sampangi Rama Nagar</c:v>
                </c:pt>
                <c:pt idx="1040">
                  <c:v>Sampangirama Nagar</c:v>
                </c:pt>
                <c:pt idx="1041">
                  <c:v>Sampige Layout</c:v>
                </c:pt>
                <c:pt idx="1042">
                  <c:v>Sampigehalli</c:v>
                </c:pt>
                <c:pt idx="1043">
                  <c:v>Sanjay nagar</c:v>
                </c:pt>
                <c:pt idx="1044">
                  <c:v>Sanjeevini Nagar</c:v>
                </c:pt>
                <c:pt idx="1045">
                  <c:v>sankeswari</c:v>
                </c:pt>
                <c:pt idx="1046">
                  <c:v>Sanne Amanikere</c:v>
                </c:pt>
                <c:pt idx="1047">
                  <c:v>Saptagiri Layout</c:v>
                </c:pt>
                <c:pt idx="1048">
                  <c:v>sapthagiri Layout</c:v>
                </c:pt>
                <c:pt idx="1049">
                  <c:v>Sarakki Nagar</c:v>
                </c:pt>
                <c:pt idx="1050">
                  <c:v>Sarjapur</c:v>
                </c:pt>
                <c:pt idx="1051">
                  <c:v>Sarjapur  Road</c:v>
                </c:pt>
                <c:pt idx="1052">
                  <c:v>SARJAPUR BAGALUR ROAD</c:v>
                </c:pt>
                <c:pt idx="1053">
                  <c:v>Sarjapur Road, </c:v>
                </c:pt>
                <c:pt idx="1054">
                  <c:v>Sarjapura - Attibele Road</c:v>
                </c:pt>
                <c:pt idx="1055">
                  <c:v>sarjapura main road</c:v>
                </c:pt>
                <c:pt idx="1056">
                  <c:v>Sarvabhouma Nagar</c:v>
                </c:pt>
                <c:pt idx="1057">
                  <c:v>Sarvobhogam Nagar</c:v>
                </c:pt>
                <c:pt idx="1058">
                  <c:v>Sathanur</c:v>
                </c:pt>
                <c:pt idx="1059">
                  <c:v>Sathya Layout</c:v>
                </c:pt>
                <c:pt idx="1060">
                  <c:v>Sathya Sai Layout</c:v>
                </c:pt>
                <c:pt idx="1061">
                  <c:v>Satyasaibaba Layout</c:v>
                </c:pt>
                <c:pt idx="1062">
                  <c:v>SBM Colony</c:v>
                </c:pt>
                <c:pt idx="1063">
                  <c:v>Sector 1 HSR Layout</c:v>
                </c:pt>
                <c:pt idx="1064">
                  <c:v>Sector 2 HSR Layout</c:v>
                </c:pt>
                <c:pt idx="1065">
                  <c:v>Sector 3 HSR Layout</c:v>
                </c:pt>
                <c:pt idx="1066">
                  <c:v>Sector 4 HSR Layout</c:v>
                </c:pt>
                <c:pt idx="1067">
                  <c:v>Sector 6 HSR Layout</c:v>
                </c:pt>
                <c:pt idx="1068">
                  <c:v>Sector 7 HSR Layout</c:v>
                </c:pt>
                <c:pt idx="1069">
                  <c:v>Seegehalli</c:v>
                </c:pt>
                <c:pt idx="1070">
                  <c:v>Seethappa Layout</c:v>
                </c:pt>
                <c:pt idx="1071">
                  <c:v>Seetharampalya</c:v>
                </c:pt>
                <c:pt idx="1072">
                  <c:v>Seshadripuram</c:v>
                </c:pt>
                <c:pt idx="1073">
                  <c:v>Shakthi Nagar</c:v>
                </c:pt>
                <c:pt idx="1074">
                  <c:v>Shampura</c:v>
                </c:pt>
                <c:pt idx="1075">
                  <c:v>Shankarapuram</c:v>
                </c:pt>
                <c:pt idx="1076">
                  <c:v>Shanthala Nagar</c:v>
                </c:pt>
                <c:pt idx="1077">
                  <c:v>Shanthi Layout</c:v>
                </c:pt>
                <c:pt idx="1078">
                  <c:v>Shanthi Pura</c:v>
                </c:pt>
                <c:pt idx="1079">
                  <c:v>SHANTHINAGAR</c:v>
                </c:pt>
                <c:pt idx="1080">
                  <c:v>Shanti Nagar</c:v>
                </c:pt>
                <c:pt idx="1081">
                  <c:v>Shantiniketan Layout</c:v>
                </c:pt>
                <c:pt idx="1082">
                  <c:v>Shauhardha Layout</c:v>
                </c:pt>
                <c:pt idx="1083">
                  <c:v>Shettigere</c:v>
                </c:pt>
                <c:pt idx="1084">
                  <c:v>Shettihalli</c:v>
                </c:pt>
                <c:pt idx="1085">
                  <c:v>Shetty Halli</c:v>
                </c:pt>
                <c:pt idx="1086">
                  <c:v>Shikaripalya</c:v>
                </c:pt>
                <c:pt idx="1087">
                  <c:v>Shingapura</c:v>
                </c:pt>
                <c:pt idx="1088">
                  <c:v>Shirdi Sai Layout</c:v>
                </c:pt>
                <c:pt idx="1089">
                  <c:v>Shirdi Sai Nagar</c:v>
                </c:pt>
                <c:pt idx="1090">
                  <c:v>Shivaji Nagar</c:v>
                </c:pt>
                <c:pt idx="1091">
                  <c:v>Shivanagar</c:v>
                </c:pt>
                <c:pt idx="1092">
                  <c:v>Shree Ananth Nagar Layout</c:v>
                </c:pt>
                <c:pt idx="1093">
                  <c:v>Siddapura</c:v>
                </c:pt>
                <c:pt idx="1094">
                  <c:v>Sidedahalli</c:v>
                </c:pt>
                <c:pt idx="1095">
                  <c:v>Silk Board</c:v>
                </c:pt>
                <c:pt idx="1096">
                  <c:v>Silver Springs Layout</c:v>
                </c:pt>
                <c:pt idx="1097">
                  <c:v>Sindhi Colony</c:v>
                </c:pt>
                <c:pt idx="1098">
                  <c:v>Singanayakanahalli</c:v>
                </c:pt>
                <c:pt idx="1099">
                  <c:v>singapura paradise</c:v>
                </c:pt>
                <c:pt idx="1100">
                  <c:v>Singapura Village</c:v>
                </c:pt>
                <c:pt idx="1101">
                  <c:v>Singasandra</c:v>
                </c:pt>
                <c:pt idx="1102">
                  <c:v>Singena Agrahara</c:v>
                </c:pt>
                <c:pt idx="1103">
                  <c:v>Sir M V Nagar</c:v>
                </c:pt>
                <c:pt idx="1104">
                  <c:v>SK Garden</c:v>
                </c:pt>
                <c:pt idx="1105">
                  <c:v>SMV layout</c:v>
                </c:pt>
                <c:pt idx="1106">
                  <c:v>Sneha Colony</c:v>
                </c:pt>
                <c:pt idx="1107">
                  <c:v>Somanna Garden</c:v>
                </c:pt>
                <c:pt idx="1108">
                  <c:v>Somasundara Palya</c:v>
                </c:pt>
                <c:pt idx="1109">
                  <c:v>Someshwara Layout</c:v>
                </c:pt>
                <c:pt idx="1110">
                  <c:v>Sompura</c:v>
                </c:pt>
                <c:pt idx="1111">
                  <c:v>Sonam Layout</c:v>
                </c:pt>
                <c:pt idx="1112">
                  <c:v>Sonnenahalli</c:v>
                </c:pt>
                <c:pt idx="1113">
                  <c:v>Soppahalli</c:v>
                </c:pt>
                <c:pt idx="1114">
                  <c:v>Soundarya Layout</c:v>
                </c:pt>
                <c:pt idx="1115">
                  <c:v>Sree Narayana Nagar</c:v>
                </c:pt>
                <c:pt idx="1116">
                  <c:v>Sri Balaji Krupa Layout</c:v>
                </c:pt>
                <c:pt idx="1117">
                  <c:v>Sri Kanteshwara Nagar</c:v>
                </c:pt>
                <c:pt idx="1118">
                  <c:v>Sri Sai Layout</c:v>
                </c:pt>
                <c:pt idx="1119">
                  <c:v>Sri Venkateshpura Layout</c:v>
                </c:pt>
                <c:pt idx="1120">
                  <c:v>Srigandada Kaval</c:v>
                </c:pt>
                <c:pt idx="1121">
                  <c:v>Srinagar</c:v>
                </c:pt>
                <c:pt idx="1122">
                  <c:v>Srinivas Colony</c:v>
                </c:pt>
                <c:pt idx="1123">
                  <c:v>Srinivasa Nagar</c:v>
                </c:pt>
                <c:pt idx="1124">
                  <c:v>SRINIVASAPURA</c:v>
                </c:pt>
                <c:pt idx="1125">
                  <c:v>Srirampura</c:v>
                </c:pt>
                <c:pt idx="1126">
                  <c:v>Srirampuram</c:v>
                </c:pt>
                <c:pt idx="1127">
                  <c:v>St Thomas Town</c:v>
                </c:pt>
                <c:pt idx="1128">
                  <c:v>St. John's Road</c:v>
                </c:pt>
                <c:pt idx="1129">
                  <c:v>Stage-4 Bommanahalli</c:v>
                </c:pt>
                <c:pt idx="1130">
                  <c:v>Subash Nagar</c:v>
                </c:pt>
                <c:pt idx="1131">
                  <c:v>Subbannaiah Palya</c:v>
                </c:pt>
                <c:pt idx="1132">
                  <c:v>Subhash Nagar</c:v>
                </c:pt>
                <c:pt idx="1133">
                  <c:v>Subramanya Nagar</c:v>
                </c:pt>
                <c:pt idx="1134">
                  <c:v>Subramanyanagar</c:v>
                </c:pt>
                <c:pt idx="1135">
                  <c:v>Subramanyapura</c:v>
                </c:pt>
                <c:pt idx="1136">
                  <c:v>Suddaguntepalya</c:v>
                </c:pt>
                <c:pt idx="1137">
                  <c:v>Sugama Layout</c:v>
                </c:pt>
                <c:pt idx="1138">
                  <c:v>Sultan Palaya</c:v>
                </c:pt>
                <c:pt idx="1139">
                  <c:v>Sulthangunta</c:v>
                </c:pt>
                <c:pt idx="1140">
                  <c:v>Sundar Ram Shetty Nagar</c:v>
                </c:pt>
                <c:pt idx="1141">
                  <c:v>Sundara Nagar</c:v>
                </c:pt>
                <c:pt idx="1142">
                  <c:v>Sunder Ram Shetty Nagar</c:v>
                </c:pt>
                <c:pt idx="1143">
                  <c:v>Sunkadakatte</c:v>
                </c:pt>
                <c:pt idx="1144">
                  <c:v>Sunkan palya</c:v>
                </c:pt>
                <c:pt idx="1145">
                  <c:v>Surabhi Layout</c:v>
                </c:pt>
                <c:pt idx="1146">
                  <c:v>Suragajakkanahalli</c:v>
                </c:pt>
                <c:pt idx="1147">
                  <c:v>Suraksha Nagar</c:v>
                </c:pt>
                <c:pt idx="1148">
                  <c:v>Suryanagar</c:v>
                </c:pt>
                <c:pt idx="1149">
                  <c:v>Syndicate Bank Colony</c:v>
                </c:pt>
                <c:pt idx="1150">
                  <c:v>T c palya</c:v>
                </c:pt>
                <c:pt idx="1151">
                  <c:v>T C Palya main Road</c:v>
                </c:pt>
                <c:pt idx="1152">
                  <c:v>T Dasarahalli</c:v>
                </c:pt>
                <c:pt idx="1153">
                  <c:v>T G extension</c:v>
                </c:pt>
                <c:pt idx="1154">
                  <c:v>T K Reddy Layout</c:v>
                </c:pt>
                <c:pt idx="1155">
                  <c:v>T R Mill Road</c:v>
                </c:pt>
                <c:pt idx="1156">
                  <c:v>T.C PALYA</c:v>
                </c:pt>
                <c:pt idx="1157">
                  <c:v>T.C. Palya</c:v>
                </c:pt>
                <c:pt idx="1158">
                  <c:v>Tala Cauvery Layout</c:v>
                </c:pt>
                <c:pt idx="1159">
                  <c:v>Talaghattapura</c:v>
                </c:pt>
                <c:pt idx="1160">
                  <c:v>Tasker Town</c:v>
                </c:pt>
                <c:pt idx="1161">
                  <c:v>Tata Nagar</c:v>
                </c:pt>
                <c:pt idx="1162">
                  <c:v>Tavarekere</c:v>
                </c:pt>
                <c:pt idx="1163">
                  <c:v>TC Palaya</c:v>
                </c:pt>
                <c:pt idx="1164">
                  <c:v>tc.palya</c:v>
                </c:pt>
                <c:pt idx="1165">
                  <c:v>Teachers Colony</c:v>
                </c:pt>
                <c:pt idx="1166">
                  <c:v>Tejaswini Nagar</c:v>
                </c:pt>
                <c:pt idx="1167">
                  <c:v>Telecom Layout</c:v>
                </c:pt>
                <c:pt idx="1168">
                  <c:v>Thanisandra</c:v>
                </c:pt>
                <c:pt idx="1169">
                  <c:v>Thanisandra main road</c:v>
                </c:pt>
                <c:pt idx="1170">
                  <c:v>Thanisandra Main Road, </c:v>
                </c:pt>
                <c:pt idx="1171">
                  <c:v>Tharabanahalli</c:v>
                </c:pt>
                <c:pt idx="1172">
                  <c:v>Thavarekere</c:v>
                </c:pt>
                <c:pt idx="1173">
                  <c:v>Thigalarapalya</c:v>
                </c:pt>
                <c:pt idx="1174">
                  <c:v>Thippasandra</c:v>
                </c:pt>
                <c:pt idx="1175">
                  <c:v>Thirumalashettyhally</c:v>
                </c:pt>
                <c:pt idx="1176">
                  <c:v>Thirumenahalli</c:v>
                </c:pt>
                <c:pt idx="1177">
                  <c:v>Thirupalya</c:v>
                </c:pt>
                <c:pt idx="1178">
                  <c:v>Thomas Town</c:v>
                </c:pt>
                <c:pt idx="1179">
                  <c:v>Thubarahalli</c:v>
                </c:pt>
                <c:pt idx="1180">
                  <c:v>Thurahalli</c:v>
                </c:pt>
                <c:pt idx="1181">
                  <c:v>Thyagaraja Nagar</c:v>
                </c:pt>
                <c:pt idx="1182">
                  <c:v>Thyagraj Nagar</c:v>
                </c:pt>
                <c:pt idx="1183">
                  <c:v>Tigalarpalya</c:v>
                </c:pt>
                <c:pt idx="1184">
                  <c:v>Tilak Nagar</c:v>
                </c:pt>
                <c:pt idx="1185">
                  <c:v>Tindlu</c:v>
                </c:pt>
                <c:pt idx="1186">
                  <c:v>Tippenahalli</c:v>
                </c:pt>
                <c:pt idx="1187">
                  <c:v>Tirumanahalli</c:v>
                </c:pt>
                <c:pt idx="1188">
                  <c:v>TR Mill Road, Chamarajpet</c:v>
                </c:pt>
                <c:pt idx="1189">
                  <c:v>Tumkur Road</c:v>
                </c:pt>
                <c:pt idx="1190">
                  <c:v>Tunganagara</c:v>
                </c:pt>
                <c:pt idx="1191">
                  <c:v>Uday Nagar</c:v>
                </c:pt>
                <c:pt idx="1192">
                  <c:v>Udaya Nagar</c:v>
                </c:pt>
                <c:pt idx="1193">
                  <c:v>Udayagiri</c:v>
                </c:pt>
                <c:pt idx="1194">
                  <c:v>Udayapur Village</c:v>
                </c:pt>
                <c:pt idx="1195">
                  <c:v>Ullal Road</c:v>
                </c:pt>
                <c:pt idx="1196">
                  <c:v>Ullal Uppanagar</c:v>
                </c:pt>
                <c:pt idx="1197">
                  <c:v>Ulsoor</c:v>
                </c:pt>
                <c:pt idx="1198">
                  <c:v>Upadhyaya Layout</c:v>
                </c:pt>
                <c:pt idx="1199">
                  <c:v>Upkar Layout</c:v>
                </c:pt>
                <c:pt idx="1200">
                  <c:v>Uttarahalli</c:v>
                </c:pt>
                <c:pt idx="1201">
                  <c:v>Uvce Layout</c:v>
                </c:pt>
                <c:pt idx="1202">
                  <c:v>V.V Puram</c:v>
                </c:pt>
                <c:pt idx="1203">
                  <c:v>Vadarpalya</c:v>
                </c:pt>
                <c:pt idx="1204">
                  <c:v>Vaderahalli</c:v>
                </c:pt>
                <c:pt idx="1205">
                  <c:v>Vaishnavi Layout</c:v>
                </c:pt>
                <c:pt idx="1206">
                  <c:v>Vajarahalli</c:v>
                </c:pt>
                <c:pt idx="1207">
                  <c:v>Varanasi</c:v>
                </c:pt>
                <c:pt idx="1208">
                  <c:v>Varsova Layout</c:v>
                </c:pt>
                <c:pt idx="1209">
                  <c:v>Varthur</c:v>
                </c:pt>
                <c:pt idx="1210">
                  <c:v>Varthur Road</c:v>
                </c:pt>
                <c:pt idx="1211">
                  <c:v>Varthur Road, </c:v>
                </c:pt>
                <c:pt idx="1212">
                  <c:v>Vasantapura main road</c:v>
                </c:pt>
                <c:pt idx="1213">
                  <c:v>Vasanth nagar</c:v>
                </c:pt>
                <c:pt idx="1214">
                  <c:v>Vasantha Vallabha Nagar</c:v>
                </c:pt>
                <c:pt idx="1215">
                  <c:v>Vasanthapura</c:v>
                </c:pt>
                <c:pt idx="1216">
                  <c:v>Vasanthpura</c:v>
                </c:pt>
                <c:pt idx="1217">
                  <c:v>Vasatha Vallbha Nagar</c:v>
                </c:pt>
                <c:pt idx="1218">
                  <c:v>Vayunandana Layout</c:v>
                </c:pt>
                <c:pt idx="1219">
                  <c:v>Veer Sandra</c:v>
                </c:pt>
                <c:pt idx="1220">
                  <c:v>Veerabhadra Nagar</c:v>
                </c:pt>
                <c:pt idx="1221">
                  <c:v>Veerannapalya</c:v>
                </c:pt>
                <c:pt idx="1222">
                  <c:v>Veersandra</c:v>
                </c:pt>
                <c:pt idx="1223">
                  <c:v>Venkatadri Layout</c:v>
                </c:pt>
                <c:pt idx="1224">
                  <c:v>Venkatapura</c:v>
                </c:pt>
                <c:pt idx="1225">
                  <c:v>Venkateshpuram</c:v>
                </c:pt>
                <c:pt idx="1226">
                  <c:v>Venkateswara Nagar</c:v>
                </c:pt>
                <c:pt idx="1227">
                  <c:v>Venugopal Reddy Layout</c:v>
                </c:pt>
                <c:pt idx="1228">
                  <c:v>Versova Layout</c:v>
                </c:pt>
                <c:pt idx="1229">
                  <c:v>VGP Layout</c:v>
                </c:pt>
                <c:pt idx="1230">
                  <c:v>VHBCS Layout</c:v>
                </c:pt>
                <c:pt idx="1231">
                  <c:v>Vibhutipura Extension</c:v>
                </c:pt>
                <c:pt idx="1232">
                  <c:v>Vibuthipura</c:v>
                </c:pt>
                <c:pt idx="1233">
                  <c:v>Victoria Layout</c:v>
                </c:pt>
                <c:pt idx="1234">
                  <c:v>Vidhyanagar Cross</c:v>
                </c:pt>
                <c:pt idx="1235">
                  <c:v>Vidya Nagar</c:v>
                </c:pt>
                <c:pt idx="1236">
                  <c:v>Vidyapeeta</c:v>
                </c:pt>
                <c:pt idx="1237">
                  <c:v>Vidyaranyapura</c:v>
                </c:pt>
                <c:pt idx="1238">
                  <c:v>Vignana Nagar</c:v>
                </c:pt>
                <c:pt idx="1239">
                  <c:v>Vijay Nagar</c:v>
                </c:pt>
                <c:pt idx="1240">
                  <c:v>Vijaya Bank Colony</c:v>
                </c:pt>
                <c:pt idx="1241">
                  <c:v>Vijaya Bank Layout</c:v>
                </c:pt>
                <c:pt idx="1242">
                  <c:v>Vijayabank bank layout</c:v>
                </c:pt>
                <c:pt idx="1243">
                  <c:v>Vijayanagar</c:v>
                </c:pt>
                <c:pt idx="1244">
                  <c:v>Vijaypura</c:v>
                </c:pt>
                <c:pt idx="1245">
                  <c:v>Vijinapura</c:v>
                </c:pt>
                <c:pt idx="1246">
                  <c:v>Vikram Nagar</c:v>
                </c:pt>
                <c:pt idx="1247">
                  <c:v>Vimanapura</c:v>
                </c:pt>
                <c:pt idx="1248">
                  <c:v>Vinayak Nagar</c:v>
                </c:pt>
                <c:pt idx="1249">
                  <c:v>Vinayaka Layout</c:v>
                </c:pt>
                <c:pt idx="1250">
                  <c:v>Vinayaka Nagar</c:v>
                </c:pt>
                <c:pt idx="1251">
                  <c:v>vinayakanagar</c:v>
                </c:pt>
                <c:pt idx="1252">
                  <c:v>Virat Nagar</c:v>
                </c:pt>
                <c:pt idx="1253">
                  <c:v>Virgonagar</c:v>
                </c:pt>
                <c:pt idx="1254">
                  <c:v>Virudhu Nagar</c:v>
                </c:pt>
                <c:pt idx="1255">
                  <c:v>Virupakshapura</c:v>
                </c:pt>
                <c:pt idx="1256">
                  <c:v>Vishveshwarya Layout</c:v>
                </c:pt>
                <c:pt idx="1257">
                  <c:v>Vishwanatha Nagenahalli</c:v>
                </c:pt>
                <c:pt idx="1258">
                  <c:v>Vishwapriya Layout</c:v>
                </c:pt>
                <c:pt idx="1259">
                  <c:v>Vishwapriya Nagar</c:v>
                </c:pt>
                <c:pt idx="1260">
                  <c:v>Viswajit Layout</c:v>
                </c:pt>
                <c:pt idx="1261">
                  <c:v>Viswapriyanagar.begur Road.bommanahalli.</c:v>
                </c:pt>
                <c:pt idx="1262">
                  <c:v>Vittal Mallya Road</c:v>
                </c:pt>
                <c:pt idx="1263">
                  <c:v>Vittal Nagar</c:v>
                </c:pt>
                <c:pt idx="1264">
                  <c:v>Vittasandra</c:v>
                </c:pt>
                <c:pt idx="1265">
                  <c:v>Vivek Nagar</c:v>
                </c:pt>
                <c:pt idx="1266">
                  <c:v>Viviani Road</c:v>
                </c:pt>
                <c:pt idx="1267">
                  <c:v>Volagerekallahalli</c:v>
                </c:pt>
                <c:pt idx="1268">
                  <c:v>Vyalikaval</c:v>
                </c:pt>
                <c:pt idx="1269">
                  <c:v>Wajid layout thanisandra</c:v>
                </c:pt>
                <c:pt idx="1270">
                  <c:v>Weavers Colony</c:v>
                </c:pt>
                <c:pt idx="1271">
                  <c:v>West of Chord Road</c:v>
                </c:pt>
                <c:pt idx="1272">
                  <c:v>Wheelers Road</c:v>
                </c:pt>
                <c:pt idx="1273">
                  <c:v>Whietfield, </c:v>
                </c:pt>
                <c:pt idx="1274">
                  <c:v>white field,kadugodi</c:v>
                </c:pt>
                <c:pt idx="1275">
                  <c:v>Whitefield</c:v>
                </c:pt>
                <c:pt idx="1276">
                  <c:v>Whitefield ECC Road</c:v>
                </c:pt>
                <c:pt idx="1277">
                  <c:v>Whitefield, </c:v>
                </c:pt>
                <c:pt idx="1278">
                  <c:v>whitefiled</c:v>
                </c:pt>
                <c:pt idx="1279">
                  <c:v>Williams Town</c:v>
                </c:pt>
                <c:pt idx="1280">
                  <c:v>Wilson Garden</c:v>
                </c:pt>
                <c:pt idx="1281">
                  <c:v>Xavier Layout</c:v>
                </c:pt>
                <c:pt idx="1282">
                  <c:v>Yarandahalli</c:v>
                </c:pt>
                <c:pt idx="1283">
                  <c:v>Yediyur</c:v>
                </c:pt>
                <c:pt idx="1284">
                  <c:v>Yelachenahalli</c:v>
                </c:pt>
                <c:pt idx="1285">
                  <c:v>Yelahanka</c:v>
                </c:pt>
                <c:pt idx="1286">
                  <c:v>Yelahanka New Town</c:v>
                </c:pt>
                <c:pt idx="1287">
                  <c:v>Yelahanka,MVIT college</c:v>
                </c:pt>
                <c:pt idx="1288">
                  <c:v>Yelenahalli</c:v>
                </c:pt>
                <c:pt idx="1289">
                  <c:v>Yemlur</c:v>
                </c:pt>
                <c:pt idx="1290">
                  <c:v>Yemlur, Old Airport Road, </c:v>
                </c:pt>
                <c:pt idx="1291">
                  <c:v>Yeshwanthpur</c:v>
                </c:pt>
                <c:pt idx="1292">
                  <c:v>Yeshwanthpur Industrial Suburb</c:v>
                </c:pt>
                <c:pt idx="1293">
                  <c:v>Zuzuvadi</c:v>
                </c:pt>
                <c:pt idx="1294">
                  <c:v>(blank)</c:v>
                </c:pt>
              </c:strCache>
            </c:strRef>
          </c:cat>
          <c:val>
            <c:numRef>
              <c:f>'Pivot Tables'!$AA$8:$AA$1303</c:f>
              <c:numCache>
                <c:formatCode>[$INR]\ #,##0\ \L</c:formatCode>
                <c:ptCount val="1295"/>
                <c:pt idx="0">
                  <c:v>16</c:v>
                </c:pt>
                <c:pt idx="1">
                  <c:v>35</c:v>
                </c:pt>
                <c:pt idx="2">
                  <c:v>50</c:v>
                </c:pt>
                <c:pt idx="3">
                  <c:v>22.89</c:v>
                </c:pt>
                <c:pt idx="4">
                  <c:v>124.83333333333333</c:v>
                </c:pt>
                <c:pt idx="5">
                  <c:v>62.714285714285715</c:v>
                </c:pt>
                <c:pt idx="6">
                  <c:v>23.25</c:v>
                </c:pt>
                <c:pt idx="7">
                  <c:v>110</c:v>
                </c:pt>
                <c:pt idx="8">
                  <c:v>36.875</c:v>
                </c:pt>
                <c:pt idx="9">
                  <c:v>23.9</c:v>
                </c:pt>
                <c:pt idx="10">
                  <c:v>276</c:v>
                </c:pt>
                <c:pt idx="11">
                  <c:v>445</c:v>
                </c:pt>
                <c:pt idx="12">
                  <c:v>26.166666666666668</c:v>
                </c:pt>
                <c:pt idx="13">
                  <c:v>52</c:v>
                </c:pt>
                <c:pt idx="14">
                  <c:v>150</c:v>
                </c:pt>
                <c:pt idx="15">
                  <c:v>360</c:v>
                </c:pt>
                <c:pt idx="16">
                  <c:v>150</c:v>
                </c:pt>
                <c:pt idx="17">
                  <c:v>170</c:v>
                </c:pt>
                <c:pt idx="18">
                  <c:v>200</c:v>
                </c:pt>
                <c:pt idx="19">
                  <c:v>650</c:v>
                </c:pt>
                <c:pt idx="20">
                  <c:v>125</c:v>
                </c:pt>
                <c:pt idx="21">
                  <c:v>490</c:v>
                </c:pt>
                <c:pt idx="22">
                  <c:v>275</c:v>
                </c:pt>
                <c:pt idx="23">
                  <c:v>200</c:v>
                </c:pt>
                <c:pt idx="24">
                  <c:v>167.5</c:v>
                </c:pt>
                <c:pt idx="25">
                  <c:v>231.66666666666666</c:v>
                </c:pt>
                <c:pt idx="26">
                  <c:v>209.625</c:v>
                </c:pt>
                <c:pt idx="27">
                  <c:v>207.5</c:v>
                </c:pt>
                <c:pt idx="28">
                  <c:v>283.45</c:v>
                </c:pt>
                <c:pt idx="29">
                  <c:v>170.7</c:v>
                </c:pt>
                <c:pt idx="30">
                  <c:v>65</c:v>
                </c:pt>
                <c:pt idx="31">
                  <c:v>195.8</c:v>
                </c:pt>
                <c:pt idx="32">
                  <c:v>250</c:v>
                </c:pt>
                <c:pt idx="33">
                  <c:v>200</c:v>
                </c:pt>
                <c:pt idx="34">
                  <c:v>230</c:v>
                </c:pt>
                <c:pt idx="35">
                  <c:v>92</c:v>
                </c:pt>
                <c:pt idx="36">
                  <c:v>55</c:v>
                </c:pt>
                <c:pt idx="37">
                  <c:v>285.57142857142856</c:v>
                </c:pt>
                <c:pt idx="38">
                  <c:v>467.5</c:v>
                </c:pt>
                <c:pt idx="39">
                  <c:v>761</c:v>
                </c:pt>
                <c:pt idx="40">
                  <c:v>161.94444444444446</c:v>
                </c:pt>
                <c:pt idx="41">
                  <c:v>205</c:v>
                </c:pt>
                <c:pt idx="42">
                  <c:v>46.18181818181818</c:v>
                </c:pt>
                <c:pt idx="43">
                  <c:v>169</c:v>
                </c:pt>
                <c:pt idx="44">
                  <c:v>220.83333333333334</c:v>
                </c:pt>
                <c:pt idx="45">
                  <c:v>366.6</c:v>
                </c:pt>
                <c:pt idx="46">
                  <c:v>100</c:v>
                </c:pt>
                <c:pt idx="47">
                  <c:v>143.57142857142858</c:v>
                </c:pt>
                <c:pt idx="48">
                  <c:v>170</c:v>
                </c:pt>
                <c:pt idx="49">
                  <c:v>220</c:v>
                </c:pt>
                <c:pt idx="50">
                  <c:v>63</c:v>
                </c:pt>
                <c:pt idx="51">
                  <c:v>231.33333333333334</c:v>
                </c:pt>
                <c:pt idx="52">
                  <c:v>65</c:v>
                </c:pt>
                <c:pt idx="53">
                  <c:v>80</c:v>
                </c:pt>
                <c:pt idx="54">
                  <c:v>138</c:v>
                </c:pt>
                <c:pt idx="55">
                  <c:v>300</c:v>
                </c:pt>
                <c:pt idx="56">
                  <c:v>348.55555555555554</c:v>
                </c:pt>
                <c:pt idx="57">
                  <c:v>126.72499999999999</c:v>
                </c:pt>
                <c:pt idx="58">
                  <c:v>280.42857142857144</c:v>
                </c:pt>
                <c:pt idx="59">
                  <c:v>550</c:v>
                </c:pt>
                <c:pt idx="60">
                  <c:v>202.75</c:v>
                </c:pt>
                <c:pt idx="61">
                  <c:v>905</c:v>
                </c:pt>
                <c:pt idx="62">
                  <c:v>520</c:v>
                </c:pt>
                <c:pt idx="63">
                  <c:v>86.11282051282052</c:v>
                </c:pt>
                <c:pt idx="64">
                  <c:v>165</c:v>
                </c:pt>
                <c:pt idx="65">
                  <c:v>660</c:v>
                </c:pt>
                <c:pt idx="66">
                  <c:v>255</c:v>
                </c:pt>
                <c:pt idx="67">
                  <c:v>259.91999999999996</c:v>
                </c:pt>
                <c:pt idx="68">
                  <c:v>190</c:v>
                </c:pt>
                <c:pt idx="69">
                  <c:v>105.38695652173914</c:v>
                </c:pt>
                <c:pt idx="70">
                  <c:v>376</c:v>
                </c:pt>
                <c:pt idx="71">
                  <c:v>130</c:v>
                </c:pt>
                <c:pt idx="72">
                  <c:v>100.52295302013424</c:v>
                </c:pt>
                <c:pt idx="73">
                  <c:v>340</c:v>
                </c:pt>
                <c:pt idx="74">
                  <c:v>206.14285714285714</c:v>
                </c:pt>
                <c:pt idx="75">
                  <c:v>77.97535087719298</c:v>
                </c:pt>
                <c:pt idx="76">
                  <c:v>228</c:v>
                </c:pt>
                <c:pt idx="77">
                  <c:v>89.583720930232559</c:v>
                </c:pt>
                <c:pt idx="78">
                  <c:v>132</c:v>
                </c:pt>
                <c:pt idx="79">
                  <c:v>41.94</c:v>
                </c:pt>
                <c:pt idx="80">
                  <c:v>42.74</c:v>
                </c:pt>
                <c:pt idx="81">
                  <c:v>53.305833333333332</c:v>
                </c:pt>
                <c:pt idx="82">
                  <c:v>185</c:v>
                </c:pt>
                <c:pt idx="83">
                  <c:v>410</c:v>
                </c:pt>
                <c:pt idx="84">
                  <c:v>50</c:v>
                </c:pt>
                <c:pt idx="85">
                  <c:v>55</c:v>
                </c:pt>
                <c:pt idx="86">
                  <c:v>42</c:v>
                </c:pt>
                <c:pt idx="87">
                  <c:v>67.333333333333329</c:v>
                </c:pt>
                <c:pt idx="88">
                  <c:v>65</c:v>
                </c:pt>
                <c:pt idx="89">
                  <c:v>61.964999999999996</c:v>
                </c:pt>
                <c:pt idx="90">
                  <c:v>225</c:v>
                </c:pt>
                <c:pt idx="91">
                  <c:v>120</c:v>
                </c:pt>
                <c:pt idx="92">
                  <c:v>145</c:v>
                </c:pt>
                <c:pt idx="93">
                  <c:v>85.666666666666671</c:v>
                </c:pt>
                <c:pt idx="94">
                  <c:v>67.252857142857138</c:v>
                </c:pt>
                <c:pt idx="95">
                  <c:v>58.5</c:v>
                </c:pt>
                <c:pt idx="96">
                  <c:v>82</c:v>
                </c:pt>
                <c:pt idx="97">
                  <c:v>47.8</c:v>
                </c:pt>
                <c:pt idx="98">
                  <c:v>85.345161290322579</c:v>
                </c:pt>
                <c:pt idx="99">
                  <c:v>120</c:v>
                </c:pt>
                <c:pt idx="100">
                  <c:v>94.25</c:v>
                </c:pt>
                <c:pt idx="101">
                  <c:v>94.452500000000001</c:v>
                </c:pt>
                <c:pt idx="102">
                  <c:v>67.5</c:v>
                </c:pt>
                <c:pt idx="103">
                  <c:v>77.453999999999994</c:v>
                </c:pt>
                <c:pt idx="104">
                  <c:v>42.8</c:v>
                </c:pt>
                <c:pt idx="105">
                  <c:v>22</c:v>
                </c:pt>
                <c:pt idx="106">
                  <c:v>15</c:v>
                </c:pt>
                <c:pt idx="107">
                  <c:v>57.5</c:v>
                </c:pt>
                <c:pt idx="108">
                  <c:v>49.5</c:v>
                </c:pt>
                <c:pt idx="109">
                  <c:v>104.32703703703703</c:v>
                </c:pt>
                <c:pt idx="110">
                  <c:v>158.85714285714286</c:v>
                </c:pt>
                <c:pt idx="111">
                  <c:v>185.19354838709677</c:v>
                </c:pt>
                <c:pt idx="112">
                  <c:v>140.16666666666666</c:v>
                </c:pt>
                <c:pt idx="113">
                  <c:v>88</c:v>
                </c:pt>
                <c:pt idx="114">
                  <c:v>150</c:v>
                </c:pt>
                <c:pt idx="115">
                  <c:v>90.229166666666671</c:v>
                </c:pt>
                <c:pt idx="116">
                  <c:v>59.7</c:v>
                </c:pt>
                <c:pt idx="117">
                  <c:v>72.25</c:v>
                </c:pt>
                <c:pt idx="118">
                  <c:v>167.5</c:v>
                </c:pt>
                <c:pt idx="119">
                  <c:v>57.38</c:v>
                </c:pt>
                <c:pt idx="120">
                  <c:v>91.333333333333329</c:v>
                </c:pt>
                <c:pt idx="121">
                  <c:v>63</c:v>
                </c:pt>
                <c:pt idx="122">
                  <c:v>33.713000000000001</c:v>
                </c:pt>
                <c:pt idx="123">
                  <c:v>45.9</c:v>
                </c:pt>
                <c:pt idx="124">
                  <c:v>60</c:v>
                </c:pt>
                <c:pt idx="125">
                  <c:v>45</c:v>
                </c:pt>
                <c:pt idx="126">
                  <c:v>185</c:v>
                </c:pt>
                <c:pt idx="127">
                  <c:v>38.571428571428562</c:v>
                </c:pt>
                <c:pt idx="128">
                  <c:v>140</c:v>
                </c:pt>
                <c:pt idx="129">
                  <c:v>177.5</c:v>
                </c:pt>
                <c:pt idx="130">
                  <c:v>165</c:v>
                </c:pt>
                <c:pt idx="131">
                  <c:v>64.024374999999992</c:v>
                </c:pt>
                <c:pt idx="132">
                  <c:v>68.333333333333329</c:v>
                </c:pt>
                <c:pt idx="133">
                  <c:v>63.333333333333336</c:v>
                </c:pt>
                <c:pt idx="134">
                  <c:v>35</c:v>
                </c:pt>
                <c:pt idx="135">
                  <c:v>70</c:v>
                </c:pt>
                <c:pt idx="136">
                  <c:v>210</c:v>
                </c:pt>
                <c:pt idx="137">
                  <c:v>150</c:v>
                </c:pt>
                <c:pt idx="138">
                  <c:v>70</c:v>
                </c:pt>
                <c:pt idx="139">
                  <c:v>30.195</c:v>
                </c:pt>
                <c:pt idx="140">
                  <c:v>137</c:v>
                </c:pt>
                <c:pt idx="141">
                  <c:v>131.05208333333334</c:v>
                </c:pt>
                <c:pt idx="142">
                  <c:v>68.676666666666662</c:v>
                </c:pt>
                <c:pt idx="143">
                  <c:v>110</c:v>
                </c:pt>
                <c:pt idx="144">
                  <c:v>106.32352941176471</c:v>
                </c:pt>
                <c:pt idx="145">
                  <c:v>153.33333333333334</c:v>
                </c:pt>
                <c:pt idx="146">
                  <c:v>80</c:v>
                </c:pt>
                <c:pt idx="147">
                  <c:v>285</c:v>
                </c:pt>
                <c:pt idx="148">
                  <c:v>61</c:v>
                </c:pt>
                <c:pt idx="149">
                  <c:v>1486</c:v>
                </c:pt>
                <c:pt idx="150">
                  <c:v>225</c:v>
                </c:pt>
                <c:pt idx="151">
                  <c:v>82.285714285714292</c:v>
                </c:pt>
                <c:pt idx="152">
                  <c:v>130.83333333333334</c:v>
                </c:pt>
                <c:pt idx="153">
                  <c:v>59</c:v>
                </c:pt>
                <c:pt idx="154">
                  <c:v>38</c:v>
                </c:pt>
                <c:pt idx="155">
                  <c:v>55.333333333333336</c:v>
                </c:pt>
                <c:pt idx="156">
                  <c:v>46.436666666666667</c:v>
                </c:pt>
                <c:pt idx="157">
                  <c:v>70</c:v>
                </c:pt>
                <c:pt idx="158">
                  <c:v>133</c:v>
                </c:pt>
                <c:pt idx="159">
                  <c:v>42.142857142857146</c:v>
                </c:pt>
                <c:pt idx="160">
                  <c:v>104.65799999999999</c:v>
                </c:pt>
                <c:pt idx="161">
                  <c:v>56.666666666666664</c:v>
                </c:pt>
                <c:pt idx="162">
                  <c:v>191.33333333333334</c:v>
                </c:pt>
                <c:pt idx="163">
                  <c:v>300</c:v>
                </c:pt>
                <c:pt idx="164">
                  <c:v>65.034444444444432</c:v>
                </c:pt>
                <c:pt idx="165">
                  <c:v>140</c:v>
                </c:pt>
                <c:pt idx="166">
                  <c:v>59.083333333333336</c:v>
                </c:pt>
                <c:pt idx="167">
                  <c:v>53.1004</c:v>
                </c:pt>
                <c:pt idx="168">
                  <c:v>95.220833333333346</c:v>
                </c:pt>
                <c:pt idx="169">
                  <c:v>88</c:v>
                </c:pt>
                <c:pt idx="170">
                  <c:v>101</c:v>
                </c:pt>
                <c:pt idx="171">
                  <c:v>75.174000000000007</c:v>
                </c:pt>
                <c:pt idx="172">
                  <c:v>193</c:v>
                </c:pt>
                <c:pt idx="173">
                  <c:v>17</c:v>
                </c:pt>
                <c:pt idx="174">
                  <c:v>35</c:v>
                </c:pt>
                <c:pt idx="175">
                  <c:v>150</c:v>
                </c:pt>
                <c:pt idx="176">
                  <c:v>60.889888888888883</c:v>
                </c:pt>
                <c:pt idx="177">
                  <c:v>36.5</c:v>
                </c:pt>
                <c:pt idx="178">
                  <c:v>89</c:v>
                </c:pt>
                <c:pt idx="179">
                  <c:v>146.80555555555554</c:v>
                </c:pt>
                <c:pt idx="180">
                  <c:v>130</c:v>
                </c:pt>
                <c:pt idx="181">
                  <c:v>156</c:v>
                </c:pt>
                <c:pt idx="182">
                  <c:v>104.8137837837838</c:v>
                </c:pt>
                <c:pt idx="183">
                  <c:v>77.25</c:v>
                </c:pt>
                <c:pt idx="184">
                  <c:v>95</c:v>
                </c:pt>
                <c:pt idx="185">
                  <c:v>100</c:v>
                </c:pt>
                <c:pt idx="186">
                  <c:v>80</c:v>
                </c:pt>
                <c:pt idx="187">
                  <c:v>100</c:v>
                </c:pt>
                <c:pt idx="188">
                  <c:v>100</c:v>
                </c:pt>
                <c:pt idx="189">
                  <c:v>77.25</c:v>
                </c:pt>
                <c:pt idx="190">
                  <c:v>170</c:v>
                </c:pt>
                <c:pt idx="191">
                  <c:v>226.4075</c:v>
                </c:pt>
                <c:pt idx="192">
                  <c:v>121.02148148148147</c:v>
                </c:pt>
                <c:pt idx="193">
                  <c:v>91.72</c:v>
                </c:pt>
                <c:pt idx="194">
                  <c:v>65.145833333333329</c:v>
                </c:pt>
                <c:pt idx="195">
                  <c:v>113.49875</c:v>
                </c:pt>
                <c:pt idx="196">
                  <c:v>125</c:v>
                </c:pt>
                <c:pt idx="197">
                  <c:v>140.96875</c:v>
                </c:pt>
                <c:pt idx="198">
                  <c:v>214</c:v>
                </c:pt>
                <c:pt idx="199">
                  <c:v>130</c:v>
                </c:pt>
                <c:pt idx="200">
                  <c:v>48</c:v>
                </c:pt>
                <c:pt idx="201">
                  <c:v>84.11818181818181</c:v>
                </c:pt>
                <c:pt idx="202">
                  <c:v>99</c:v>
                </c:pt>
                <c:pt idx="203">
                  <c:v>176.28571428571428</c:v>
                </c:pt>
                <c:pt idx="204">
                  <c:v>121.70555555555555</c:v>
                </c:pt>
                <c:pt idx="205">
                  <c:v>98.019934210526316</c:v>
                </c:pt>
                <c:pt idx="206">
                  <c:v>275</c:v>
                </c:pt>
                <c:pt idx="207">
                  <c:v>126</c:v>
                </c:pt>
                <c:pt idx="208">
                  <c:v>56.7</c:v>
                </c:pt>
                <c:pt idx="209">
                  <c:v>48.699999999999996</c:v>
                </c:pt>
                <c:pt idx="210">
                  <c:v>113.6</c:v>
                </c:pt>
                <c:pt idx="211">
                  <c:v>68.271250000000009</c:v>
                </c:pt>
                <c:pt idx="212">
                  <c:v>188.69354838709677</c:v>
                </c:pt>
                <c:pt idx="213">
                  <c:v>91.875</c:v>
                </c:pt>
                <c:pt idx="214">
                  <c:v>183.61904761904762</c:v>
                </c:pt>
                <c:pt idx="215">
                  <c:v>129.42857142857142</c:v>
                </c:pt>
                <c:pt idx="216">
                  <c:v>70</c:v>
                </c:pt>
                <c:pt idx="217">
                  <c:v>420</c:v>
                </c:pt>
                <c:pt idx="218">
                  <c:v>54</c:v>
                </c:pt>
                <c:pt idx="219">
                  <c:v>175</c:v>
                </c:pt>
                <c:pt idx="220">
                  <c:v>74.818749999999994</c:v>
                </c:pt>
                <c:pt idx="221">
                  <c:v>183.75</c:v>
                </c:pt>
                <c:pt idx="222">
                  <c:v>80</c:v>
                </c:pt>
                <c:pt idx="223">
                  <c:v>37.5</c:v>
                </c:pt>
                <c:pt idx="224">
                  <c:v>68.631249999999994</c:v>
                </c:pt>
                <c:pt idx="225">
                  <c:v>58.17321428571428</c:v>
                </c:pt>
                <c:pt idx="226">
                  <c:v>110</c:v>
                </c:pt>
                <c:pt idx="227">
                  <c:v>105</c:v>
                </c:pt>
                <c:pt idx="228">
                  <c:v>365.75</c:v>
                </c:pt>
                <c:pt idx="229">
                  <c:v>38</c:v>
                </c:pt>
                <c:pt idx="230">
                  <c:v>53.333333333333336</c:v>
                </c:pt>
                <c:pt idx="231">
                  <c:v>91.193333333333314</c:v>
                </c:pt>
                <c:pt idx="232">
                  <c:v>206</c:v>
                </c:pt>
                <c:pt idx="233">
                  <c:v>105.958</c:v>
                </c:pt>
                <c:pt idx="234">
                  <c:v>120.38461538461539</c:v>
                </c:pt>
                <c:pt idx="235">
                  <c:v>205</c:v>
                </c:pt>
                <c:pt idx="236">
                  <c:v>360</c:v>
                </c:pt>
                <c:pt idx="237">
                  <c:v>325</c:v>
                </c:pt>
                <c:pt idx="238">
                  <c:v>122.5</c:v>
                </c:pt>
                <c:pt idx="239">
                  <c:v>145</c:v>
                </c:pt>
                <c:pt idx="240">
                  <c:v>346.74333333333328</c:v>
                </c:pt>
                <c:pt idx="241">
                  <c:v>49</c:v>
                </c:pt>
                <c:pt idx="242">
                  <c:v>90</c:v>
                </c:pt>
                <c:pt idx="243">
                  <c:v>294.33333333333331</c:v>
                </c:pt>
                <c:pt idx="244">
                  <c:v>26.836666666666662</c:v>
                </c:pt>
                <c:pt idx="245">
                  <c:v>180</c:v>
                </c:pt>
                <c:pt idx="246">
                  <c:v>200</c:v>
                </c:pt>
                <c:pt idx="247">
                  <c:v>68.311666666666667</c:v>
                </c:pt>
                <c:pt idx="248">
                  <c:v>120</c:v>
                </c:pt>
                <c:pt idx="249">
                  <c:v>50</c:v>
                </c:pt>
                <c:pt idx="250">
                  <c:v>165</c:v>
                </c:pt>
                <c:pt idx="251">
                  <c:v>100.04469387755101</c:v>
                </c:pt>
                <c:pt idx="252">
                  <c:v>152.5</c:v>
                </c:pt>
                <c:pt idx="253">
                  <c:v>52.580000000000005</c:v>
                </c:pt>
                <c:pt idx="254">
                  <c:v>110</c:v>
                </c:pt>
                <c:pt idx="255">
                  <c:v>122.66666666666667</c:v>
                </c:pt>
                <c:pt idx="256">
                  <c:v>42</c:v>
                </c:pt>
                <c:pt idx="257">
                  <c:v>53.5</c:v>
                </c:pt>
                <c:pt idx="258">
                  <c:v>171.25</c:v>
                </c:pt>
                <c:pt idx="259">
                  <c:v>20</c:v>
                </c:pt>
                <c:pt idx="260">
                  <c:v>219.5</c:v>
                </c:pt>
                <c:pt idx="261">
                  <c:v>102.5</c:v>
                </c:pt>
                <c:pt idx="262">
                  <c:v>110</c:v>
                </c:pt>
                <c:pt idx="263">
                  <c:v>95.422777777777782</c:v>
                </c:pt>
                <c:pt idx="264">
                  <c:v>900</c:v>
                </c:pt>
                <c:pt idx="265">
                  <c:v>230</c:v>
                </c:pt>
                <c:pt idx="266">
                  <c:v>150.19571428571427</c:v>
                </c:pt>
                <c:pt idx="267">
                  <c:v>41.725098039215688</c:v>
                </c:pt>
                <c:pt idx="268">
                  <c:v>61.079714285714282</c:v>
                </c:pt>
                <c:pt idx="269">
                  <c:v>50.350540540540536</c:v>
                </c:pt>
                <c:pt idx="270">
                  <c:v>40.949615384615385</c:v>
                </c:pt>
                <c:pt idx="271">
                  <c:v>312.69230769230768</c:v>
                </c:pt>
                <c:pt idx="272">
                  <c:v>220</c:v>
                </c:pt>
                <c:pt idx="273">
                  <c:v>94.34</c:v>
                </c:pt>
                <c:pt idx="274">
                  <c:v>113.33333333333333</c:v>
                </c:pt>
                <c:pt idx="275">
                  <c:v>78</c:v>
                </c:pt>
                <c:pt idx="276">
                  <c:v>118.48936170212765</c:v>
                </c:pt>
                <c:pt idx="277">
                  <c:v>87</c:v>
                </c:pt>
                <c:pt idx="278">
                  <c:v>37.5</c:v>
                </c:pt>
                <c:pt idx="279">
                  <c:v>164.1</c:v>
                </c:pt>
                <c:pt idx="280">
                  <c:v>156.0344827586207</c:v>
                </c:pt>
                <c:pt idx="281">
                  <c:v>67.666666666666671</c:v>
                </c:pt>
                <c:pt idx="282">
                  <c:v>99.518235294117645</c:v>
                </c:pt>
                <c:pt idx="283">
                  <c:v>138</c:v>
                </c:pt>
                <c:pt idx="284">
                  <c:v>395</c:v>
                </c:pt>
                <c:pt idx="285">
                  <c:v>69.903796296296292</c:v>
                </c:pt>
                <c:pt idx="286">
                  <c:v>140</c:v>
                </c:pt>
                <c:pt idx="287">
                  <c:v>384.5</c:v>
                </c:pt>
                <c:pt idx="288">
                  <c:v>26.2</c:v>
                </c:pt>
                <c:pt idx="289">
                  <c:v>90</c:v>
                </c:pt>
                <c:pt idx="290">
                  <c:v>102</c:v>
                </c:pt>
                <c:pt idx="291">
                  <c:v>57.714285714285715</c:v>
                </c:pt>
                <c:pt idx="292">
                  <c:v>45</c:v>
                </c:pt>
                <c:pt idx="293">
                  <c:v>79.333333333333329</c:v>
                </c:pt>
                <c:pt idx="294">
                  <c:v>110</c:v>
                </c:pt>
                <c:pt idx="295">
                  <c:v>251.875</c:v>
                </c:pt>
                <c:pt idx="296">
                  <c:v>61.339999999999996</c:v>
                </c:pt>
                <c:pt idx="297">
                  <c:v>108.33333333333333</c:v>
                </c:pt>
                <c:pt idx="298">
                  <c:v>95.213750000000005</c:v>
                </c:pt>
                <c:pt idx="299">
                  <c:v>19.244999999999997</c:v>
                </c:pt>
                <c:pt idx="300">
                  <c:v>325</c:v>
                </c:pt>
                <c:pt idx="301">
                  <c:v>112</c:v>
                </c:pt>
                <c:pt idx="302">
                  <c:v>50</c:v>
                </c:pt>
                <c:pt idx="303">
                  <c:v>216.994</c:v>
                </c:pt>
                <c:pt idx="304">
                  <c:v>185</c:v>
                </c:pt>
                <c:pt idx="305">
                  <c:v>34.015549999999983</c:v>
                </c:pt>
                <c:pt idx="306">
                  <c:v>128.34444444444443</c:v>
                </c:pt>
                <c:pt idx="307">
                  <c:v>62.578421052631576</c:v>
                </c:pt>
                <c:pt idx="308">
                  <c:v>70.571428571428569</c:v>
                </c:pt>
                <c:pt idx="309">
                  <c:v>60.9</c:v>
                </c:pt>
                <c:pt idx="310">
                  <c:v>46</c:v>
                </c:pt>
                <c:pt idx="311">
                  <c:v>73.574444444444453</c:v>
                </c:pt>
                <c:pt idx="312">
                  <c:v>63.5</c:v>
                </c:pt>
                <c:pt idx="313">
                  <c:v>47.45</c:v>
                </c:pt>
                <c:pt idx="314">
                  <c:v>48</c:v>
                </c:pt>
                <c:pt idx="315">
                  <c:v>60</c:v>
                </c:pt>
                <c:pt idx="316">
                  <c:v>71</c:v>
                </c:pt>
                <c:pt idx="317">
                  <c:v>78</c:v>
                </c:pt>
                <c:pt idx="318">
                  <c:v>115.01588235294118</c:v>
                </c:pt>
                <c:pt idx="319">
                  <c:v>100</c:v>
                </c:pt>
                <c:pt idx="320">
                  <c:v>69.692307692307693</c:v>
                </c:pt>
                <c:pt idx="321">
                  <c:v>150</c:v>
                </c:pt>
                <c:pt idx="322">
                  <c:v>325</c:v>
                </c:pt>
                <c:pt idx="323">
                  <c:v>46</c:v>
                </c:pt>
                <c:pt idx="324">
                  <c:v>400</c:v>
                </c:pt>
                <c:pt idx="325">
                  <c:v>50</c:v>
                </c:pt>
                <c:pt idx="326">
                  <c:v>87.5</c:v>
                </c:pt>
                <c:pt idx="327">
                  <c:v>71.170333333333332</c:v>
                </c:pt>
                <c:pt idx="328">
                  <c:v>52</c:v>
                </c:pt>
                <c:pt idx="329">
                  <c:v>98.5</c:v>
                </c:pt>
                <c:pt idx="330">
                  <c:v>45.625</c:v>
                </c:pt>
                <c:pt idx="331">
                  <c:v>100</c:v>
                </c:pt>
                <c:pt idx="332">
                  <c:v>282.5</c:v>
                </c:pt>
                <c:pt idx="333">
                  <c:v>46</c:v>
                </c:pt>
                <c:pt idx="334">
                  <c:v>90</c:v>
                </c:pt>
                <c:pt idx="335">
                  <c:v>48.5</c:v>
                </c:pt>
                <c:pt idx="336">
                  <c:v>33</c:v>
                </c:pt>
                <c:pt idx="337">
                  <c:v>236.42857142857142</c:v>
                </c:pt>
                <c:pt idx="338">
                  <c:v>94.393076923076919</c:v>
                </c:pt>
                <c:pt idx="339">
                  <c:v>80</c:v>
                </c:pt>
                <c:pt idx="340">
                  <c:v>44</c:v>
                </c:pt>
                <c:pt idx="341">
                  <c:v>1068</c:v>
                </c:pt>
                <c:pt idx="342">
                  <c:v>42</c:v>
                </c:pt>
                <c:pt idx="343">
                  <c:v>99</c:v>
                </c:pt>
                <c:pt idx="344">
                  <c:v>122.5</c:v>
                </c:pt>
                <c:pt idx="345">
                  <c:v>350</c:v>
                </c:pt>
                <c:pt idx="346">
                  <c:v>85</c:v>
                </c:pt>
                <c:pt idx="347">
                  <c:v>53.8</c:v>
                </c:pt>
                <c:pt idx="348">
                  <c:v>105.33333333333333</c:v>
                </c:pt>
                <c:pt idx="349">
                  <c:v>239.0625</c:v>
                </c:pt>
                <c:pt idx="350">
                  <c:v>191</c:v>
                </c:pt>
                <c:pt idx="351">
                  <c:v>169</c:v>
                </c:pt>
                <c:pt idx="352">
                  <c:v>126.66666666666667</c:v>
                </c:pt>
                <c:pt idx="353">
                  <c:v>275</c:v>
                </c:pt>
                <c:pt idx="354">
                  <c:v>160</c:v>
                </c:pt>
                <c:pt idx="355">
                  <c:v>200</c:v>
                </c:pt>
                <c:pt idx="356">
                  <c:v>148</c:v>
                </c:pt>
                <c:pt idx="357">
                  <c:v>70.666666666666671</c:v>
                </c:pt>
                <c:pt idx="358">
                  <c:v>1900</c:v>
                </c:pt>
                <c:pt idx="359">
                  <c:v>824.38461538461536</c:v>
                </c:pt>
                <c:pt idx="360">
                  <c:v>79.552558139534895</c:v>
                </c:pt>
                <c:pt idx="361">
                  <c:v>182</c:v>
                </c:pt>
                <c:pt idx="362">
                  <c:v>1015</c:v>
                </c:pt>
                <c:pt idx="363">
                  <c:v>69</c:v>
                </c:pt>
                <c:pt idx="364">
                  <c:v>333.6</c:v>
                </c:pt>
                <c:pt idx="365">
                  <c:v>49.903125000000003</c:v>
                </c:pt>
                <c:pt idx="366">
                  <c:v>87</c:v>
                </c:pt>
                <c:pt idx="367">
                  <c:v>83.012352941176474</c:v>
                </c:pt>
                <c:pt idx="368">
                  <c:v>160</c:v>
                </c:pt>
                <c:pt idx="369">
                  <c:v>1167.7142857142858</c:v>
                </c:pt>
                <c:pt idx="370">
                  <c:v>130</c:v>
                </c:pt>
                <c:pt idx="371">
                  <c:v>69.75</c:v>
                </c:pt>
                <c:pt idx="372">
                  <c:v>120.20569767441859</c:v>
                </c:pt>
                <c:pt idx="373">
                  <c:v>164</c:v>
                </c:pt>
                <c:pt idx="374">
                  <c:v>145.5</c:v>
                </c:pt>
                <c:pt idx="375">
                  <c:v>46.333333333333336</c:v>
                </c:pt>
                <c:pt idx="376">
                  <c:v>110</c:v>
                </c:pt>
                <c:pt idx="377">
                  <c:v>80</c:v>
                </c:pt>
                <c:pt idx="378">
                  <c:v>55.666666666666664</c:v>
                </c:pt>
                <c:pt idx="379">
                  <c:v>106</c:v>
                </c:pt>
                <c:pt idx="380">
                  <c:v>54.5</c:v>
                </c:pt>
                <c:pt idx="381">
                  <c:v>71.8</c:v>
                </c:pt>
                <c:pt idx="382">
                  <c:v>250</c:v>
                </c:pt>
                <c:pt idx="383">
                  <c:v>115.66666666666667</c:v>
                </c:pt>
                <c:pt idx="384">
                  <c:v>57.85</c:v>
                </c:pt>
                <c:pt idx="385">
                  <c:v>90</c:v>
                </c:pt>
                <c:pt idx="386">
                  <c:v>53.114285714285714</c:v>
                </c:pt>
                <c:pt idx="387">
                  <c:v>86.666666666666671</c:v>
                </c:pt>
                <c:pt idx="388">
                  <c:v>60</c:v>
                </c:pt>
                <c:pt idx="389">
                  <c:v>106.58413793103446</c:v>
                </c:pt>
                <c:pt idx="390">
                  <c:v>87.9375</c:v>
                </c:pt>
                <c:pt idx="391">
                  <c:v>165.79166666666666</c:v>
                </c:pt>
                <c:pt idx="392">
                  <c:v>44.665999999999997</c:v>
                </c:pt>
                <c:pt idx="393">
                  <c:v>36</c:v>
                </c:pt>
                <c:pt idx="394">
                  <c:v>53.5</c:v>
                </c:pt>
                <c:pt idx="395">
                  <c:v>128.85714285714286</c:v>
                </c:pt>
                <c:pt idx="396">
                  <c:v>55.25</c:v>
                </c:pt>
                <c:pt idx="397">
                  <c:v>56.22071428571428</c:v>
                </c:pt>
                <c:pt idx="398">
                  <c:v>63.5</c:v>
                </c:pt>
                <c:pt idx="399">
                  <c:v>73.333333333333329</c:v>
                </c:pt>
                <c:pt idx="400">
                  <c:v>72.501666666666665</c:v>
                </c:pt>
                <c:pt idx="401">
                  <c:v>150</c:v>
                </c:pt>
                <c:pt idx="402">
                  <c:v>221.23333333333335</c:v>
                </c:pt>
                <c:pt idx="403">
                  <c:v>43.412999999999997</c:v>
                </c:pt>
                <c:pt idx="404">
                  <c:v>538.20000000000005</c:v>
                </c:pt>
                <c:pt idx="405">
                  <c:v>310</c:v>
                </c:pt>
                <c:pt idx="406">
                  <c:v>744.375</c:v>
                </c:pt>
                <c:pt idx="407">
                  <c:v>356</c:v>
                </c:pt>
                <c:pt idx="408">
                  <c:v>39.14</c:v>
                </c:pt>
                <c:pt idx="409">
                  <c:v>163.77272727272728</c:v>
                </c:pt>
                <c:pt idx="410">
                  <c:v>318.33333333333331</c:v>
                </c:pt>
                <c:pt idx="411">
                  <c:v>41.028461538461528</c:v>
                </c:pt>
                <c:pt idx="412">
                  <c:v>143.80000000000001</c:v>
                </c:pt>
                <c:pt idx="413">
                  <c:v>123.75</c:v>
                </c:pt>
                <c:pt idx="414">
                  <c:v>100</c:v>
                </c:pt>
                <c:pt idx="415">
                  <c:v>59.5</c:v>
                </c:pt>
                <c:pt idx="416">
                  <c:v>47</c:v>
                </c:pt>
                <c:pt idx="417">
                  <c:v>75</c:v>
                </c:pt>
                <c:pt idx="418">
                  <c:v>48.6</c:v>
                </c:pt>
                <c:pt idx="419">
                  <c:v>51</c:v>
                </c:pt>
                <c:pt idx="420">
                  <c:v>110.375</c:v>
                </c:pt>
                <c:pt idx="421">
                  <c:v>80</c:v>
                </c:pt>
                <c:pt idx="422">
                  <c:v>111.55555555555556</c:v>
                </c:pt>
                <c:pt idx="423">
                  <c:v>58</c:v>
                </c:pt>
                <c:pt idx="424">
                  <c:v>54.972384105960266</c:v>
                </c:pt>
                <c:pt idx="425">
                  <c:v>45</c:v>
                </c:pt>
                <c:pt idx="426">
                  <c:v>48.31666666666667</c:v>
                </c:pt>
                <c:pt idx="427">
                  <c:v>55.101818181818182</c:v>
                </c:pt>
                <c:pt idx="428">
                  <c:v>139</c:v>
                </c:pt>
                <c:pt idx="429">
                  <c:v>134.86260869565217</c:v>
                </c:pt>
                <c:pt idx="430">
                  <c:v>93</c:v>
                </c:pt>
                <c:pt idx="431">
                  <c:v>91.333333333333329</c:v>
                </c:pt>
                <c:pt idx="432">
                  <c:v>101</c:v>
                </c:pt>
                <c:pt idx="433">
                  <c:v>126.33333333333333</c:v>
                </c:pt>
                <c:pt idx="434">
                  <c:v>128</c:v>
                </c:pt>
                <c:pt idx="435">
                  <c:v>246.73472222222225</c:v>
                </c:pt>
                <c:pt idx="436">
                  <c:v>267.5</c:v>
                </c:pt>
                <c:pt idx="437">
                  <c:v>59.5</c:v>
                </c:pt>
                <c:pt idx="438">
                  <c:v>240</c:v>
                </c:pt>
                <c:pt idx="439">
                  <c:v>80</c:v>
                </c:pt>
                <c:pt idx="440">
                  <c:v>209</c:v>
                </c:pt>
                <c:pt idx="441">
                  <c:v>66.3</c:v>
                </c:pt>
                <c:pt idx="442">
                  <c:v>65</c:v>
                </c:pt>
                <c:pt idx="443">
                  <c:v>90</c:v>
                </c:pt>
                <c:pt idx="444">
                  <c:v>48</c:v>
                </c:pt>
                <c:pt idx="445">
                  <c:v>93.93</c:v>
                </c:pt>
                <c:pt idx="446">
                  <c:v>65</c:v>
                </c:pt>
                <c:pt idx="447">
                  <c:v>83.37277777777777</c:v>
                </c:pt>
                <c:pt idx="448">
                  <c:v>67.833333333333329</c:v>
                </c:pt>
                <c:pt idx="449">
                  <c:v>79</c:v>
                </c:pt>
                <c:pt idx="450">
                  <c:v>46</c:v>
                </c:pt>
                <c:pt idx="451">
                  <c:v>123</c:v>
                </c:pt>
                <c:pt idx="452">
                  <c:v>90</c:v>
                </c:pt>
                <c:pt idx="453">
                  <c:v>45</c:v>
                </c:pt>
                <c:pt idx="454">
                  <c:v>56</c:v>
                </c:pt>
                <c:pt idx="455">
                  <c:v>56.75</c:v>
                </c:pt>
                <c:pt idx="456">
                  <c:v>300</c:v>
                </c:pt>
                <c:pt idx="457">
                  <c:v>24</c:v>
                </c:pt>
                <c:pt idx="458">
                  <c:v>172.5</c:v>
                </c:pt>
                <c:pt idx="459">
                  <c:v>273.14285714285717</c:v>
                </c:pt>
                <c:pt idx="460">
                  <c:v>143</c:v>
                </c:pt>
                <c:pt idx="461">
                  <c:v>225</c:v>
                </c:pt>
                <c:pt idx="462">
                  <c:v>58.75</c:v>
                </c:pt>
                <c:pt idx="463">
                  <c:v>56.829166666666673</c:v>
                </c:pt>
                <c:pt idx="464">
                  <c:v>150</c:v>
                </c:pt>
                <c:pt idx="465">
                  <c:v>90</c:v>
                </c:pt>
                <c:pt idx="466">
                  <c:v>118.33333333333333</c:v>
                </c:pt>
                <c:pt idx="467">
                  <c:v>51.900000000000006</c:v>
                </c:pt>
                <c:pt idx="468">
                  <c:v>24.5</c:v>
                </c:pt>
                <c:pt idx="469">
                  <c:v>51.46153846153846</c:v>
                </c:pt>
                <c:pt idx="470">
                  <c:v>75</c:v>
                </c:pt>
                <c:pt idx="471">
                  <c:v>324.66666666666669</c:v>
                </c:pt>
                <c:pt idx="472">
                  <c:v>87.25</c:v>
                </c:pt>
                <c:pt idx="473">
                  <c:v>150</c:v>
                </c:pt>
                <c:pt idx="474">
                  <c:v>61.017291666666665</c:v>
                </c:pt>
                <c:pt idx="475">
                  <c:v>71</c:v>
                </c:pt>
                <c:pt idx="476">
                  <c:v>207.5</c:v>
                </c:pt>
                <c:pt idx="477">
                  <c:v>77.792000000000002</c:v>
                </c:pt>
                <c:pt idx="478">
                  <c:v>50</c:v>
                </c:pt>
                <c:pt idx="479">
                  <c:v>84.5</c:v>
                </c:pt>
                <c:pt idx="480">
                  <c:v>122.5</c:v>
                </c:pt>
                <c:pt idx="481">
                  <c:v>57.5</c:v>
                </c:pt>
                <c:pt idx="482">
                  <c:v>118.04615384615386</c:v>
                </c:pt>
                <c:pt idx="483">
                  <c:v>42.142857142857146</c:v>
                </c:pt>
                <c:pt idx="484">
                  <c:v>59.5</c:v>
                </c:pt>
                <c:pt idx="485">
                  <c:v>150</c:v>
                </c:pt>
                <c:pt idx="486">
                  <c:v>103.11769230769232</c:v>
                </c:pt>
                <c:pt idx="487">
                  <c:v>300</c:v>
                </c:pt>
                <c:pt idx="488">
                  <c:v>102.5</c:v>
                </c:pt>
                <c:pt idx="489">
                  <c:v>50</c:v>
                </c:pt>
                <c:pt idx="490">
                  <c:v>51.666666666666664</c:v>
                </c:pt>
                <c:pt idx="491">
                  <c:v>117.5</c:v>
                </c:pt>
                <c:pt idx="492">
                  <c:v>99.215454545454577</c:v>
                </c:pt>
                <c:pt idx="493">
                  <c:v>39.805999999999997</c:v>
                </c:pt>
                <c:pt idx="494">
                  <c:v>110</c:v>
                </c:pt>
                <c:pt idx="495">
                  <c:v>47.833333333333336</c:v>
                </c:pt>
                <c:pt idx="496">
                  <c:v>339.27272727272725</c:v>
                </c:pt>
                <c:pt idx="497">
                  <c:v>199.5</c:v>
                </c:pt>
                <c:pt idx="498">
                  <c:v>65</c:v>
                </c:pt>
                <c:pt idx="499">
                  <c:v>110</c:v>
                </c:pt>
                <c:pt idx="500">
                  <c:v>165</c:v>
                </c:pt>
                <c:pt idx="501">
                  <c:v>59</c:v>
                </c:pt>
                <c:pt idx="502">
                  <c:v>120</c:v>
                </c:pt>
                <c:pt idx="503">
                  <c:v>38</c:v>
                </c:pt>
                <c:pt idx="504">
                  <c:v>108</c:v>
                </c:pt>
                <c:pt idx="505">
                  <c:v>57.587500000000006</c:v>
                </c:pt>
                <c:pt idx="506">
                  <c:v>203.33333333333334</c:v>
                </c:pt>
                <c:pt idx="507">
                  <c:v>82.814154929577469</c:v>
                </c:pt>
                <c:pt idx="508">
                  <c:v>189</c:v>
                </c:pt>
                <c:pt idx="509">
                  <c:v>191</c:v>
                </c:pt>
                <c:pt idx="510">
                  <c:v>109.87544303797468</c:v>
                </c:pt>
                <c:pt idx="511">
                  <c:v>126</c:v>
                </c:pt>
                <c:pt idx="512">
                  <c:v>38</c:v>
                </c:pt>
                <c:pt idx="513">
                  <c:v>360</c:v>
                </c:pt>
                <c:pt idx="514">
                  <c:v>131.30000000000001</c:v>
                </c:pt>
                <c:pt idx="515">
                  <c:v>160.81491525423726</c:v>
                </c:pt>
                <c:pt idx="516">
                  <c:v>193.29411764705881</c:v>
                </c:pt>
                <c:pt idx="517">
                  <c:v>137.95612244897961</c:v>
                </c:pt>
                <c:pt idx="518">
                  <c:v>47</c:v>
                </c:pt>
                <c:pt idx="519">
                  <c:v>74</c:v>
                </c:pt>
                <c:pt idx="520">
                  <c:v>72.929000000000002</c:v>
                </c:pt>
                <c:pt idx="521">
                  <c:v>114.66666666666667</c:v>
                </c:pt>
                <c:pt idx="522">
                  <c:v>62.7</c:v>
                </c:pt>
                <c:pt idx="523">
                  <c:v>119.57142857142857</c:v>
                </c:pt>
                <c:pt idx="524">
                  <c:v>103.50753289473683</c:v>
                </c:pt>
                <c:pt idx="525">
                  <c:v>76.125</c:v>
                </c:pt>
                <c:pt idx="526">
                  <c:v>57.571428571428569</c:v>
                </c:pt>
                <c:pt idx="527">
                  <c:v>190</c:v>
                </c:pt>
                <c:pt idx="528">
                  <c:v>130.33333333333334</c:v>
                </c:pt>
                <c:pt idx="529">
                  <c:v>89.6</c:v>
                </c:pt>
                <c:pt idx="530">
                  <c:v>145.6</c:v>
                </c:pt>
                <c:pt idx="531">
                  <c:v>50</c:v>
                </c:pt>
                <c:pt idx="532">
                  <c:v>72.375</c:v>
                </c:pt>
                <c:pt idx="533">
                  <c:v>91.65022727272725</c:v>
                </c:pt>
                <c:pt idx="534">
                  <c:v>61.699999999999996</c:v>
                </c:pt>
                <c:pt idx="535">
                  <c:v>81.5</c:v>
                </c:pt>
                <c:pt idx="536">
                  <c:v>53.819047619047609</c:v>
                </c:pt>
                <c:pt idx="537">
                  <c:v>65.482142857142861</c:v>
                </c:pt>
                <c:pt idx="538">
                  <c:v>71.115202702702703</c:v>
                </c:pt>
                <c:pt idx="539">
                  <c:v>70.333749999999995</c:v>
                </c:pt>
                <c:pt idx="540">
                  <c:v>70</c:v>
                </c:pt>
                <c:pt idx="541">
                  <c:v>143</c:v>
                </c:pt>
                <c:pt idx="542">
                  <c:v>179.60333333333332</c:v>
                </c:pt>
                <c:pt idx="543">
                  <c:v>89.5</c:v>
                </c:pt>
                <c:pt idx="544">
                  <c:v>71.333333333333329</c:v>
                </c:pt>
                <c:pt idx="545">
                  <c:v>61.925952380952381</c:v>
                </c:pt>
                <c:pt idx="546">
                  <c:v>29.5</c:v>
                </c:pt>
                <c:pt idx="547">
                  <c:v>55.714285714285715</c:v>
                </c:pt>
                <c:pt idx="548">
                  <c:v>56</c:v>
                </c:pt>
                <c:pt idx="549">
                  <c:v>95.206304347826077</c:v>
                </c:pt>
                <c:pt idx="550">
                  <c:v>220</c:v>
                </c:pt>
                <c:pt idx="551">
                  <c:v>52</c:v>
                </c:pt>
                <c:pt idx="552">
                  <c:v>52.25</c:v>
                </c:pt>
                <c:pt idx="553">
                  <c:v>144.81578947368422</c:v>
                </c:pt>
                <c:pt idx="554">
                  <c:v>100.16981132075472</c:v>
                </c:pt>
                <c:pt idx="555">
                  <c:v>152</c:v>
                </c:pt>
                <c:pt idx="556">
                  <c:v>375</c:v>
                </c:pt>
                <c:pt idx="557">
                  <c:v>85.918846153846161</c:v>
                </c:pt>
                <c:pt idx="558">
                  <c:v>99</c:v>
                </c:pt>
                <c:pt idx="559">
                  <c:v>787.5</c:v>
                </c:pt>
                <c:pt idx="560">
                  <c:v>39.877500000000005</c:v>
                </c:pt>
                <c:pt idx="561">
                  <c:v>325</c:v>
                </c:pt>
                <c:pt idx="562">
                  <c:v>220.4</c:v>
                </c:pt>
                <c:pt idx="563">
                  <c:v>30.5</c:v>
                </c:pt>
                <c:pt idx="564">
                  <c:v>81.666666666666671</c:v>
                </c:pt>
                <c:pt idx="565">
                  <c:v>62</c:v>
                </c:pt>
                <c:pt idx="566">
                  <c:v>286.31818181818181</c:v>
                </c:pt>
                <c:pt idx="567">
                  <c:v>199</c:v>
                </c:pt>
                <c:pt idx="568">
                  <c:v>96</c:v>
                </c:pt>
                <c:pt idx="569">
                  <c:v>640</c:v>
                </c:pt>
                <c:pt idx="570">
                  <c:v>209</c:v>
                </c:pt>
                <c:pt idx="571">
                  <c:v>80</c:v>
                </c:pt>
                <c:pt idx="572">
                  <c:v>472.5</c:v>
                </c:pt>
                <c:pt idx="573">
                  <c:v>128.46153846153845</c:v>
                </c:pt>
                <c:pt idx="574">
                  <c:v>230</c:v>
                </c:pt>
                <c:pt idx="575">
                  <c:v>113.71166666666666</c:v>
                </c:pt>
                <c:pt idx="576">
                  <c:v>85.88</c:v>
                </c:pt>
                <c:pt idx="577">
                  <c:v>84.75</c:v>
                </c:pt>
                <c:pt idx="578">
                  <c:v>94.333333333333329</c:v>
                </c:pt>
                <c:pt idx="579">
                  <c:v>350</c:v>
                </c:pt>
                <c:pt idx="580">
                  <c:v>185</c:v>
                </c:pt>
                <c:pt idx="581">
                  <c:v>88</c:v>
                </c:pt>
                <c:pt idx="582">
                  <c:v>58</c:v>
                </c:pt>
                <c:pt idx="583">
                  <c:v>62.5</c:v>
                </c:pt>
                <c:pt idx="584">
                  <c:v>102</c:v>
                </c:pt>
                <c:pt idx="585">
                  <c:v>105.6</c:v>
                </c:pt>
                <c:pt idx="586">
                  <c:v>134.90028169014082</c:v>
                </c:pt>
                <c:pt idx="587">
                  <c:v>165.22222222222223</c:v>
                </c:pt>
                <c:pt idx="588">
                  <c:v>57.54</c:v>
                </c:pt>
                <c:pt idx="589">
                  <c:v>75</c:v>
                </c:pt>
                <c:pt idx="590">
                  <c:v>48</c:v>
                </c:pt>
                <c:pt idx="591">
                  <c:v>94.152788461538478</c:v>
                </c:pt>
                <c:pt idx="592">
                  <c:v>56.46857142857143</c:v>
                </c:pt>
                <c:pt idx="593">
                  <c:v>45.46</c:v>
                </c:pt>
                <c:pt idx="594">
                  <c:v>57.414999999999999</c:v>
                </c:pt>
                <c:pt idx="595">
                  <c:v>65</c:v>
                </c:pt>
                <c:pt idx="596">
                  <c:v>40</c:v>
                </c:pt>
                <c:pt idx="597">
                  <c:v>120</c:v>
                </c:pt>
                <c:pt idx="598">
                  <c:v>206.5</c:v>
                </c:pt>
                <c:pt idx="599">
                  <c:v>350</c:v>
                </c:pt>
                <c:pt idx="600">
                  <c:v>346.66666666666669</c:v>
                </c:pt>
                <c:pt idx="601">
                  <c:v>335</c:v>
                </c:pt>
                <c:pt idx="602">
                  <c:v>202.42857142857142</c:v>
                </c:pt>
                <c:pt idx="603">
                  <c:v>165</c:v>
                </c:pt>
                <c:pt idx="604">
                  <c:v>82.49666666666667</c:v>
                </c:pt>
                <c:pt idx="605">
                  <c:v>400</c:v>
                </c:pt>
                <c:pt idx="606">
                  <c:v>40.32</c:v>
                </c:pt>
                <c:pt idx="607">
                  <c:v>141.14285714285714</c:v>
                </c:pt>
                <c:pt idx="608">
                  <c:v>35</c:v>
                </c:pt>
                <c:pt idx="609">
                  <c:v>75.692452830188671</c:v>
                </c:pt>
                <c:pt idx="610">
                  <c:v>94.333333333333329</c:v>
                </c:pt>
                <c:pt idx="611">
                  <c:v>82</c:v>
                </c:pt>
                <c:pt idx="612">
                  <c:v>110.5</c:v>
                </c:pt>
                <c:pt idx="613">
                  <c:v>130</c:v>
                </c:pt>
                <c:pt idx="614">
                  <c:v>125.82020833333334</c:v>
                </c:pt>
                <c:pt idx="615">
                  <c:v>83.5</c:v>
                </c:pt>
                <c:pt idx="616">
                  <c:v>525</c:v>
                </c:pt>
                <c:pt idx="617">
                  <c:v>166</c:v>
                </c:pt>
                <c:pt idx="618">
                  <c:v>72</c:v>
                </c:pt>
                <c:pt idx="619">
                  <c:v>206.45749999999998</c:v>
                </c:pt>
                <c:pt idx="620">
                  <c:v>48.25</c:v>
                </c:pt>
                <c:pt idx="621">
                  <c:v>240</c:v>
                </c:pt>
                <c:pt idx="622">
                  <c:v>32.75</c:v>
                </c:pt>
                <c:pt idx="623">
                  <c:v>50</c:v>
                </c:pt>
                <c:pt idx="624">
                  <c:v>120</c:v>
                </c:pt>
                <c:pt idx="625">
                  <c:v>45</c:v>
                </c:pt>
                <c:pt idx="626">
                  <c:v>38</c:v>
                </c:pt>
                <c:pt idx="627">
                  <c:v>63.06</c:v>
                </c:pt>
                <c:pt idx="628">
                  <c:v>44.6</c:v>
                </c:pt>
                <c:pt idx="629">
                  <c:v>31.7</c:v>
                </c:pt>
                <c:pt idx="630">
                  <c:v>62.5</c:v>
                </c:pt>
                <c:pt idx="631">
                  <c:v>125.15384615384616</c:v>
                </c:pt>
                <c:pt idx="632">
                  <c:v>57</c:v>
                </c:pt>
                <c:pt idx="633">
                  <c:v>96.41357142857143</c:v>
                </c:pt>
                <c:pt idx="634">
                  <c:v>60.179999999999993</c:v>
                </c:pt>
                <c:pt idx="635">
                  <c:v>61.284374999999997</c:v>
                </c:pt>
                <c:pt idx="636">
                  <c:v>70.921052631578945</c:v>
                </c:pt>
                <c:pt idx="637">
                  <c:v>78.10588235294118</c:v>
                </c:pt>
                <c:pt idx="638">
                  <c:v>300</c:v>
                </c:pt>
                <c:pt idx="639">
                  <c:v>73.484848484848484</c:v>
                </c:pt>
                <c:pt idx="640">
                  <c:v>160</c:v>
                </c:pt>
                <c:pt idx="641">
                  <c:v>54.4</c:v>
                </c:pt>
                <c:pt idx="642">
                  <c:v>53</c:v>
                </c:pt>
                <c:pt idx="643">
                  <c:v>54.6</c:v>
                </c:pt>
                <c:pt idx="644">
                  <c:v>120.81578947368421</c:v>
                </c:pt>
                <c:pt idx="645">
                  <c:v>135</c:v>
                </c:pt>
                <c:pt idx="646">
                  <c:v>87.444444444444443</c:v>
                </c:pt>
                <c:pt idx="647">
                  <c:v>152.66666666666666</c:v>
                </c:pt>
                <c:pt idx="648">
                  <c:v>139</c:v>
                </c:pt>
                <c:pt idx="649">
                  <c:v>95</c:v>
                </c:pt>
                <c:pt idx="650">
                  <c:v>44.333750000000002</c:v>
                </c:pt>
                <c:pt idx="651">
                  <c:v>46</c:v>
                </c:pt>
                <c:pt idx="652">
                  <c:v>84.125</c:v>
                </c:pt>
                <c:pt idx="653">
                  <c:v>119.52941176470588</c:v>
                </c:pt>
                <c:pt idx="654">
                  <c:v>38.054482758620686</c:v>
                </c:pt>
                <c:pt idx="655">
                  <c:v>109.25</c:v>
                </c:pt>
                <c:pt idx="656">
                  <c:v>95</c:v>
                </c:pt>
                <c:pt idx="657">
                  <c:v>43.04</c:v>
                </c:pt>
                <c:pt idx="658">
                  <c:v>60.142738095238094</c:v>
                </c:pt>
                <c:pt idx="659">
                  <c:v>45.68</c:v>
                </c:pt>
                <c:pt idx="660">
                  <c:v>52.33</c:v>
                </c:pt>
                <c:pt idx="661">
                  <c:v>37.119999999999997</c:v>
                </c:pt>
                <c:pt idx="662">
                  <c:v>89.03</c:v>
                </c:pt>
                <c:pt idx="663">
                  <c:v>95</c:v>
                </c:pt>
                <c:pt idx="664">
                  <c:v>70.533791208791186</c:v>
                </c:pt>
                <c:pt idx="665">
                  <c:v>90.109444444444449</c:v>
                </c:pt>
                <c:pt idx="666">
                  <c:v>65</c:v>
                </c:pt>
                <c:pt idx="667">
                  <c:v>90</c:v>
                </c:pt>
                <c:pt idx="668">
                  <c:v>70</c:v>
                </c:pt>
                <c:pt idx="669">
                  <c:v>139.33333333333334</c:v>
                </c:pt>
                <c:pt idx="670">
                  <c:v>112.85518987341771</c:v>
                </c:pt>
                <c:pt idx="671">
                  <c:v>57.333333333333336</c:v>
                </c:pt>
                <c:pt idx="672">
                  <c:v>460</c:v>
                </c:pt>
                <c:pt idx="673">
                  <c:v>127.96875</c:v>
                </c:pt>
                <c:pt idx="674">
                  <c:v>725</c:v>
                </c:pt>
                <c:pt idx="675">
                  <c:v>77.992272727272734</c:v>
                </c:pt>
                <c:pt idx="676">
                  <c:v>131</c:v>
                </c:pt>
                <c:pt idx="677">
                  <c:v>107.125</c:v>
                </c:pt>
                <c:pt idx="678">
                  <c:v>61.590909090909093</c:v>
                </c:pt>
                <c:pt idx="679">
                  <c:v>89.888888888888886</c:v>
                </c:pt>
                <c:pt idx="680">
                  <c:v>120</c:v>
                </c:pt>
                <c:pt idx="681">
                  <c:v>92.333333333333329</c:v>
                </c:pt>
                <c:pt idx="682">
                  <c:v>63.42</c:v>
                </c:pt>
                <c:pt idx="683">
                  <c:v>25</c:v>
                </c:pt>
                <c:pt idx="684">
                  <c:v>152.5</c:v>
                </c:pt>
                <c:pt idx="685">
                  <c:v>101.5</c:v>
                </c:pt>
                <c:pt idx="686">
                  <c:v>45.12</c:v>
                </c:pt>
                <c:pt idx="687">
                  <c:v>63.25</c:v>
                </c:pt>
                <c:pt idx="688">
                  <c:v>73.99666666666667</c:v>
                </c:pt>
                <c:pt idx="689">
                  <c:v>61.441506849315076</c:v>
                </c:pt>
                <c:pt idx="690">
                  <c:v>55.666666666666664</c:v>
                </c:pt>
                <c:pt idx="691">
                  <c:v>54.590875000000004</c:v>
                </c:pt>
                <c:pt idx="692">
                  <c:v>172</c:v>
                </c:pt>
                <c:pt idx="693">
                  <c:v>45</c:v>
                </c:pt>
                <c:pt idx="694">
                  <c:v>20</c:v>
                </c:pt>
                <c:pt idx="695">
                  <c:v>35.818750000000001</c:v>
                </c:pt>
                <c:pt idx="696">
                  <c:v>144.28571428571428</c:v>
                </c:pt>
                <c:pt idx="697">
                  <c:v>26</c:v>
                </c:pt>
                <c:pt idx="698">
                  <c:v>80</c:v>
                </c:pt>
                <c:pt idx="699">
                  <c:v>65</c:v>
                </c:pt>
                <c:pt idx="700">
                  <c:v>100.5</c:v>
                </c:pt>
                <c:pt idx="701">
                  <c:v>49.5</c:v>
                </c:pt>
                <c:pt idx="702">
                  <c:v>64.666666666666671</c:v>
                </c:pt>
                <c:pt idx="703">
                  <c:v>105</c:v>
                </c:pt>
                <c:pt idx="704">
                  <c:v>33.325000000000003</c:v>
                </c:pt>
                <c:pt idx="705">
                  <c:v>149.75</c:v>
                </c:pt>
                <c:pt idx="706">
                  <c:v>69.648148148148152</c:v>
                </c:pt>
                <c:pt idx="707">
                  <c:v>80.692307692307693</c:v>
                </c:pt>
                <c:pt idx="708">
                  <c:v>102.33272727272725</c:v>
                </c:pt>
                <c:pt idx="709">
                  <c:v>367.73333333333335</c:v>
                </c:pt>
                <c:pt idx="710">
                  <c:v>59</c:v>
                </c:pt>
                <c:pt idx="711">
                  <c:v>92.467199999999977</c:v>
                </c:pt>
                <c:pt idx="712">
                  <c:v>189.23076923076923</c:v>
                </c:pt>
                <c:pt idx="713">
                  <c:v>98</c:v>
                </c:pt>
                <c:pt idx="714">
                  <c:v>42.5</c:v>
                </c:pt>
                <c:pt idx="715">
                  <c:v>189</c:v>
                </c:pt>
                <c:pt idx="716">
                  <c:v>69</c:v>
                </c:pt>
                <c:pt idx="717">
                  <c:v>203.95902777777781</c:v>
                </c:pt>
                <c:pt idx="718">
                  <c:v>575</c:v>
                </c:pt>
                <c:pt idx="719">
                  <c:v>58.928846153846159</c:v>
                </c:pt>
                <c:pt idx="720">
                  <c:v>95.63030303030304</c:v>
                </c:pt>
                <c:pt idx="721">
                  <c:v>36.5</c:v>
                </c:pt>
                <c:pt idx="722">
                  <c:v>100.5</c:v>
                </c:pt>
                <c:pt idx="723">
                  <c:v>62</c:v>
                </c:pt>
                <c:pt idx="724">
                  <c:v>114.6</c:v>
                </c:pt>
                <c:pt idx="725">
                  <c:v>260.33333333333331</c:v>
                </c:pt>
                <c:pt idx="726">
                  <c:v>84.629615384615391</c:v>
                </c:pt>
                <c:pt idx="727">
                  <c:v>115</c:v>
                </c:pt>
                <c:pt idx="728">
                  <c:v>204.33333333333334</c:v>
                </c:pt>
                <c:pt idx="729">
                  <c:v>74.166666666666671</c:v>
                </c:pt>
                <c:pt idx="730">
                  <c:v>57.773793103448277</c:v>
                </c:pt>
                <c:pt idx="731">
                  <c:v>83.571923076923085</c:v>
                </c:pt>
                <c:pt idx="732">
                  <c:v>54.888888888888886</c:v>
                </c:pt>
                <c:pt idx="733">
                  <c:v>64</c:v>
                </c:pt>
                <c:pt idx="734">
                  <c:v>62.5</c:v>
                </c:pt>
                <c:pt idx="735">
                  <c:v>392.83333333333331</c:v>
                </c:pt>
                <c:pt idx="736">
                  <c:v>60.65</c:v>
                </c:pt>
                <c:pt idx="737">
                  <c:v>115.71666666666667</c:v>
                </c:pt>
                <c:pt idx="738">
                  <c:v>137.5</c:v>
                </c:pt>
                <c:pt idx="739">
                  <c:v>76.236666666666665</c:v>
                </c:pt>
                <c:pt idx="740">
                  <c:v>150</c:v>
                </c:pt>
                <c:pt idx="741">
                  <c:v>132.65765957446808</c:v>
                </c:pt>
                <c:pt idx="742">
                  <c:v>116.71428571428571</c:v>
                </c:pt>
                <c:pt idx="743">
                  <c:v>64.2</c:v>
                </c:pt>
                <c:pt idx="744">
                  <c:v>160</c:v>
                </c:pt>
                <c:pt idx="745">
                  <c:v>141.25</c:v>
                </c:pt>
                <c:pt idx="746">
                  <c:v>104.5</c:v>
                </c:pt>
                <c:pt idx="747">
                  <c:v>101.91666666666667</c:v>
                </c:pt>
                <c:pt idx="748">
                  <c:v>29.2</c:v>
                </c:pt>
                <c:pt idx="749">
                  <c:v>188</c:v>
                </c:pt>
                <c:pt idx="750">
                  <c:v>250</c:v>
                </c:pt>
                <c:pt idx="751">
                  <c:v>122.5</c:v>
                </c:pt>
                <c:pt idx="752">
                  <c:v>192.5</c:v>
                </c:pt>
                <c:pt idx="753">
                  <c:v>97.138888888888886</c:v>
                </c:pt>
                <c:pt idx="754">
                  <c:v>75.5</c:v>
                </c:pt>
                <c:pt idx="755">
                  <c:v>83.333333333333329</c:v>
                </c:pt>
                <c:pt idx="756">
                  <c:v>120</c:v>
                </c:pt>
                <c:pt idx="757">
                  <c:v>116.5</c:v>
                </c:pt>
                <c:pt idx="758">
                  <c:v>367</c:v>
                </c:pt>
                <c:pt idx="759">
                  <c:v>649.5</c:v>
                </c:pt>
                <c:pt idx="760">
                  <c:v>149</c:v>
                </c:pt>
                <c:pt idx="761">
                  <c:v>75.5</c:v>
                </c:pt>
                <c:pt idx="762">
                  <c:v>386.2</c:v>
                </c:pt>
                <c:pt idx="763">
                  <c:v>159</c:v>
                </c:pt>
                <c:pt idx="764">
                  <c:v>145</c:v>
                </c:pt>
                <c:pt idx="765">
                  <c:v>75.727272727272734</c:v>
                </c:pt>
                <c:pt idx="766">
                  <c:v>115</c:v>
                </c:pt>
                <c:pt idx="767">
                  <c:v>115.34826086956521</c:v>
                </c:pt>
                <c:pt idx="768">
                  <c:v>72.762222222222221</c:v>
                </c:pt>
                <c:pt idx="769">
                  <c:v>231.66666666666666</c:v>
                </c:pt>
                <c:pt idx="770">
                  <c:v>245</c:v>
                </c:pt>
                <c:pt idx="771">
                  <c:v>117.5</c:v>
                </c:pt>
                <c:pt idx="772">
                  <c:v>200</c:v>
                </c:pt>
                <c:pt idx="773">
                  <c:v>34</c:v>
                </c:pt>
                <c:pt idx="774">
                  <c:v>41</c:v>
                </c:pt>
                <c:pt idx="775">
                  <c:v>65.928571428571431</c:v>
                </c:pt>
                <c:pt idx="776">
                  <c:v>77.626599999999996</c:v>
                </c:pt>
                <c:pt idx="777">
                  <c:v>75.915806451612909</c:v>
                </c:pt>
                <c:pt idx="778">
                  <c:v>70</c:v>
                </c:pt>
                <c:pt idx="779">
                  <c:v>294.84615384615387</c:v>
                </c:pt>
                <c:pt idx="780">
                  <c:v>211.625</c:v>
                </c:pt>
                <c:pt idx="781">
                  <c:v>60</c:v>
                </c:pt>
                <c:pt idx="782">
                  <c:v>43.66</c:v>
                </c:pt>
                <c:pt idx="783">
                  <c:v>55.725999999999999</c:v>
                </c:pt>
                <c:pt idx="784">
                  <c:v>16</c:v>
                </c:pt>
                <c:pt idx="785">
                  <c:v>70</c:v>
                </c:pt>
                <c:pt idx="786">
                  <c:v>75</c:v>
                </c:pt>
                <c:pt idx="787">
                  <c:v>71.049374999999998</c:v>
                </c:pt>
                <c:pt idx="788">
                  <c:v>60.815999999999995</c:v>
                </c:pt>
                <c:pt idx="789">
                  <c:v>80.050588235294128</c:v>
                </c:pt>
                <c:pt idx="790">
                  <c:v>358.26379310344828</c:v>
                </c:pt>
                <c:pt idx="791">
                  <c:v>100</c:v>
                </c:pt>
                <c:pt idx="792">
                  <c:v>81.875</c:v>
                </c:pt>
                <c:pt idx="793">
                  <c:v>51.833333333333336</c:v>
                </c:pt>
                <c:pt idx="794">
                  <c:v>98</c:v>
                </c:pt>
                <c:pt idx="795">
                  <c:v>125</c:v>
                </c:pt>
                <c:pt idx="796">
                  <c:v>156</c:v>
                </c:pt>
                <c:pt idx="797">
                  <c:v>92.5</c:v>
                </c:pt>
                <c:pt idx="798">
                  <c:v>52</c:v>
                </c:pt>
                <c:pt idx="799">
                  <c:v>90.666666666666671</c:v>
                </c:pt>
                <c:pt idx="800">
                  <c:v>50.11</c:v>
                </c:pt>
                <c:pt idx="801">
                  <c:v>73.41</c:v>
                </c:pt>
                <c:pt idx="802">
                  <c:v>56</c:v>
                </c:pt>
                <c:pt idx="803">
                  <c:v>50</c:v>
                </c:pt>
                <c:pt idx="804">
                  <c:v>64.041666666666671</c:v>
                </c:pt>
                <c:pt idx="805">
                  <c:v>138.66666666666666</c:v>
                </c:pt>
                <c:pt idx="806">
                  <c:v>102.21371428571427</c:v>
                </c:pt>
                <c:pt idx="807">
                  <c:v>120</c:v>
                </c:pt>
                <c:pt idx="808">
                  <c:v>110</c:v>
                </c:pt>
                <c:pt idx="809">
                  <c:v>107.5</c:v>
                </c:pt>
                <c:pt idx="810">
                  <c:v>65.856153846153845</c:v>
                </c:pt>
                <c:pt idx="811">
                  <c:v>46</c:v>
                </c:pt>
                <c:pt idx="812">
                  <c:v>64.909090909090907</c:v>
                </c:pt>
                <c:pt idx="813">
                  <c:v>180</c:v>
                </c:pt>
                <c:pt idx="814">
                  <c:v>39.5</c:v>
                </c:pt>
                <c:pt idx="815">
                  <c:v>42</c:v>
                </c:pt>
                <c:pt idx="816">
                  <c:v>128.4</c:v>
                </c:pt>
                <c:pt idx="817">
                  <c:v>78</c:v>
                </c:pt>
                <c:pt idx="818">
                  <c:v>135.71428571428572</c:v>
                </c:pt>
                <c:pt idx="819">
                  <c:v>62</c:v>
                </c:pt>
                <c:pt idx="820">
                  <c:v>125.55555555555556</c:v>
                </c:pt>
                <c:pt idx="821">
                  <c:v>159.16666666666666</c:v>
                </c:pt>
                <c:pt idx="822">
                  <c:v>160</c:v>
                </c:pt>
                <c:pt idx="823">
                  <c:v>88.5</c:v>
                </c:pt>
                <c:pt idx="824">
                  <c:v>76.388888888888886</c:v>
                </c:pt>
                <c:pt idx="825">
                  <c:v>84</c:v>
                </c:pt>
                <c:pt idx="826">
                  <c:v>85</c:v>
                </c:pt>
                <c:pt idx="827">
                  <c:v>220</c:v>
                </c:pt>
                <c:pt idx="828">
                  <c:v>255.83333333333334</c:v>
                </c:pt>
                <c:pt idx="829">
                  <c:v>90</c:v>
                </c:pt>
                <c:pt idx="830">
                  <c:v>200</c:v>
                </c:pt>
                <c:pt idx="831">
                  <c:v>86.020833333333329</c:v>
                </c:pt>
                <c:pt idx="832">
                  <c:v>240</c:v>
                </c:pt>
                <c:pt idx="833">
                  <c:v>460</c:v>
                </c:pt>
                <c:pt idx="834">
                  <c:v>38</c:v>
                </c:pt>
                <c:pt idx="835">
                  <c:v>45</c:v>
                </c:pt>
                <c:pt idx="836">
                  <c:v>72.25</c:v>
                </c:pt>
                <c:pt idx="837">
                  <c:v>55.544999999999995</c:v>
                </c:pt>
                <c:pt idx="838">
                  <c:v>90</c:v>
                </c:pt>
                <c:pt idx="839">
                  <c:v>129.75</c:v>
                </c:pt>
                <c:pt idx="840">
                  <c:v>155</c:v>
                </c:pt>
                <c:pt idx="841">
                  <c:v>180</c:v>
                </c:pt>
                <c:pt idx="842">
                  <c:v>95</c:v>
                </c:pt>
                <c:pt idx="843">
                  <c:v>57</c:v>
                </c:pt>
                <c:pt idx="844">
                  <c:v>226</c:v>
                </c:pt>
                <c:pt idx="845">
                  <c:v>120.62208333333335</c:v>
                </c:pt>
                <c:pt idx="846">
                  <c:v>102.57142857142857</c:v>
                </c:pt>
                <c:pt idx="847">
                  <c:v>310</c:v>
                </c:pt>
                <c:pt idx="848">
                  <c:v>165</c:v>
                </c:pt>
                <c:pt idx="849">
                  <c:v>56.53</c:v>
                </c:pt>
                <c:pt idx="850">
                  <c:v>63</c:v>
                </c:pt>
                <c:pt idx="851">
                  <c:v>68.828979591836728</c:v>
                </c:pt>
                <c:pt idx="852">
                  <c:v>120</c:v>
                </c:pt>
                <c:pt idx="853">
                  <c:v>100.5</c:v>
                </c:pt>
                <c:pt idx="854">
                  <c:v>67.685000000000002</c:v>
                </c:pt>
                <c:pt idx="855">
                  <c:v>60.320000000000007</c:v>
                </c:pt>
                <c:pt idx="856">
                  <c:v>87.78</c:v>
                </c:pt>
                <c:pt idx="857">
                  <c:v>121.62222222222222</c:v>
                </c:pt>
                <c:pt idx="858">
                  <c:v>85</c:v>
                </c:pt>
                <c:pt idx="859">
                  <c:v>180</c:v>
                </c:pt>
                <c:pt idx="860">
                  <c:v>157.83333333333334</c:v>
                </c:pt>
                <c:pt idx="861">
                  <c:v>89.2</c:v>
                </c:pt>
                <c:pt idx="862">
                  <c:v>109.01235294117647</c:v>
                </c:pt>
                <c:pt idx="863">
                  <c:v>78.38933333333334</c:v>
                </c:pt>
                <c:pt idx="864">
                  <c:v>140.66666666666666</c:v>
                </c:pt>
                <c:pt idx="865">
                  <c:v>53.3</c:v>
                </c:pt>
                <c:pt idx="866">
                  <c:v>79.5</c:v>
                </c:pt>
                <c:pt idx="867">
                  <c:v>69</c:v>
                </c:pt>
                <c:pt idx="868">
                  <c:v>287.5</c:v>
                </c:pt>
                <c:pt idx="869">
                  <c:v>245</c:v>
                </c:pt>
                <c:pt idx="870">
                  <c:v>84</c:v>
                </c:pt>
                <c:pt idx="871">
                  <c:v>130</c:v>
                </c:pt>
                <c:pt idx="872">
                  <c:v>78.093333333333334</c:v>
                </c:pt>
                <c:pt idx="873">
                  <c:v>115</c:v>
                </c:pt>
                <c:pt idx="874">
                  <c:v>29.5</c:v>
                </c:pt>
                <c:pt idx="875">
                  <c:v>62.666666666666664</c:v>
                </c:pt>
                <c:pt idx="876">
                  <c:v>70</c:v>
                </c:pt>
                <c:pt idx="877">
                  <c:v>90</c:v>
                </c:pt>
                <c:pt idx="878">
                  <c:v>91.570909090909083</c:v>
                </c:pt>
                <c:pt idx="879">
                  <c:v>180</c:v>
                </c:pt>
                <c:pt idx="880">
                  <c:v>98.5</c:v>
                </c:pt>
                <c:pt idx="881">
                  <c:v>72.5</c:v>
                </c:pt>
                <c:pt idx="882">
                  <c:v>150</c:v>
                </c:pt>
                <c:pt idx="883">
                  <c:v>103</c:v>
                </c:pt>
                <c:pt idx="884">
                  <c:v>160</c:v>
                </c:pt>
                <c:pt idx="885">
                  <c:v>205</c:v>
                </c:pt>
                <c:pt idx="886">
                  <c:v>87.269230769230774</c:v>
                </c:pt>
                <c:pt idx="887">
                  <c:v>56.5</c:v>
                </c:pt>
                <c:pt idx="888">
                  <c:v>145</c:v>
                </c:pt>
                <c:pt idx="889">
                  <c:v>86.372727272727275</c:v>
                </c:pt>
                <c:pt idx="890">
                  <c:v>65.6875</c:v>
                </c:pt>
                <c:pt idx="891">
                  <c:v>124.8</c:v>
                </c:pt>
                <c:pt idx="892">
                  <c:v>148.29999999999998</c:v>
                </c:pt>
                <c:pt idx="893">
                  <c:v>419</c:v>
                </c:pt>
                <c:pt idx="894">
                  <c:v>46.757857142857141</c:v>
                </c:pt>
                <c:pt idx="895">
                  <c:v>60</c:v>
                </c:pt>
                <c:pt idx="896">
                  <c:v>106.66666666666667</c:v>
                </c:pt>
                <c:pt idx="897">
                  <c:v>40.049999999999997</c:v>
                </c:pt>
                <c:pt idx="898">
                  <c:v>86.065714285714293</c:v>
                </c:pt>
                <c:pt idx="899">
                  <c:v>80</c:v>
                </c:pt>
                <c:pt idx="900">
                  <c:v>142.25</c:v>
                </c:pt>
                <c:pt idx="901">
                  <c:v>52.5</c:v>
                </c:pt>
                <c:pt idx="902">
                  <c:v>71</c:v>
                </c:pt>
                <c:pt idx="903">
                  <c:v>101</c:v>
                </c:pt>
                <c:pt idx="904">
                  <c:v>129.66666666666666</c:v>
                </c:pt>
                <c:pt idx="905">
                  <c:v>120</c:v>
                </c:pt>
                <c:pt idx="906">
                  <c:v>184.08030303030301</c:v>
                </c:pt>
                <c:pt idx="907">
                  <c:v>151</c:v>
                </c:pt>
                <c:pt idx="908">
                  <c:v>119.01098591549294</c:v>
                </c:pt>
                <c:pt idx="909">
                  <c:v>140</c:v>
                </c:pt>
                <c:pt idx="910">
                  <c:v>200</c:v>
                </c:pt>
                <c:pt idx="911">
                  <c:v>293.25</c:v>
                </c:pt>
                <c:pt idx="912">
                  <c:v>132.39473684210526</c:v>
                </c:pt>
                <c:pt idx="913">
                  <c:v>67.5</c:v>
                </c:pt>
                <c:pt idx="914">
                  <c:v>187</c:v>
                </c:pt>
                <c:pt idx="915">
                  <c:v>77</c:v>
                </c:pt>
                <c:pt idx="916">
                  <c:v>20.03</c:v>
                </c:pt>
                <c:pt idx="917">
                  <c:v>41.366666666666667</c:v>
                </c:pt>
                <c:pt idx="918">
                  <c:v>140.63142857142859</c:v>
                </c:pt>
                <c:pt idx="919">
                  <c:v>67.263157894736835</c:v>
                </c:pt>
                <c:pt idx="920">
                  <c:v>214</c:v>
                </c:pt>
                <c:pt idx="921">
                  <c:v>207.5</c:v>
                </c:pt>
                <c:pt idx="922">
                  <c:v>137.5</c:v>
                </c:pt>
                <c:pt idx="923">
                  <c:v>492.66666666666669</c:v>
                </c:pt>
                <c:pt idx="924">
                  <c:v>125.16666666666667</c:v>
                </c:pt>
                <c:pt idx="925">
                  <c:v>74.066666666666663</c:v>
                </c:pt>
                <c:pt idx="926">
                  <c:v>53</c:v>
                </c:pt>
                <c:pt idx="927">
                  <c:v>60</c:v>
                </c:pt>
                <c:pt idx="928">
                  <c:v>115</c:v>
                </c:pt>
                <c:pt idx="929">
                  <c:v>48.5625</c:v>
                </c:pt>
                <c:pt idx="930">
                  <c:v>70</c:v>
                </c:pt>
                <c:pt idx="931">
                  <c:v>143.5</c:v>
                </c:pt>
                <c:pt idx="932">
                  <c:v>64</c:v>
                </c:pt>
                <c:pt idx="933">
                  <c:v>60.513636363636358</c:v>
                </c:pt>
                <c:pt idx="934">
                  <c:v>140</c:v>
                </c:pt>
                <c:pt idx="935">
                  <c:v>190</c:v>
                </c:pt>
                <c:pt idx="936">
                  <c:v>48</c:v>
                </c:pt>
                <c:pt idx="937">
                  <c:v>76.211111111111109</c:v>
                </c:pt>
                <c:pt idx="938">
                  <c:v>26.59</c:v>
                </c:pt>
                <c:pt idx="939">
                  <c:v>92</c:v>
                </c:pt>
                <c:pt idx="940">
                  <c:v>20</c:v>
                </c:pt>
                <c:pt idx="941">
                  <c:v>65</c:v>
                </c:pt>
                <c:pt idx="942">
                  <c:v>80.786999999999992</c:v>
                </c:pt>
                <c:pt idx="943">
                  <c:v>131.9</c:v>
                </c:pt>
                <c:pt idx="944">
                  <c:v>128</c:v>
                </c:pt>
                <c:pt idx="945">
                  <c:v>54</c:v>
                </c:pt>
                <c:pt idx="946">
                  <c:v>209</c:v>
                </c:pt>
                <c:pt idx="947">
                  <c:v>42.598750000000003</c:v>
                </c:pt>
                <c:pt idx="948">
                  <c:v>55</c:v>
                </c:pt>
                <c:pt idx="949">
                  <c:v>60</c:v>
                </c:pt>
                <c:pt idx="950">
                  <c:v>150</c:v>
                </c:pt>
                <c:pt idx="951">
                  <c:v>140</c:v>
                </c:pt>
                <c:pt idx="952">
                  <c:v>46.14</c:v>
                </c:pt>
                <c:pt idx="953">
                  <c:v>190</c:v>
                </c:pt>
                <c:pt idx="954">
                  <c:v>336.66666666666669</c:v>
                </c:pt>
                <c:pt idx="955">
                  <c:v>41</c:v>
                </c:pt>
                <c:pt idx="956">
                  <c:v>144.96153846153845</c:v>
                </c:pt>
                <c:pt idx="957">
                  <c:v>285</c:v>
                </c:pt>
                <c:pt idx="958">
                  <c:v>99.1</c:v>
                </c:pt>
                <c:pt idx="959">
                  <c:v>55</c:v>
                </c:pt>
                <c:pt idx="960">
                  <c:v>59</c:v>
                </c:pt>
                <c:pt idx="961">
                  <c:v>290</c:v>
                </c:pt>
                <c:pt idx="962">
                  <c:v>169</c:v>
                </c:pt>
                <c:pt idx="963">
                  <c:v>138.30555555555554</c:v>
                </c:pt>
                <c:pt idx="964">
                  <c:v>525</c:v>
                </c:pt>
                <c:pt idx="965">
                  <c:v>72.451250000000002</c:v>
                </c:pt>
                <c:pt idx="966">
                  <c:v>89.5</c:v>
                </c:pt>
                <c:pt idx="967">
                  <c:v>81.09</c:v>
                </c:pt>
                <c:pt idx="968">
                  <c:v>180.85999999999999</c:v>
                </c:pt>
                <c:pt idx="969">
                  <c:v>550</c:v>
                </c:pt>
                <c:pt idx="970">
                  <c:v>98</c:v>
                </c:pt>
                <c:pt idx="971">
                  <c:v>138</c:v>
                </c:pt>
                <c:pt idx="972">
                  <c:v>45.12</c:v>
                </c:pt>
                <c:pt idx="973">
                  <c:v>64.714035087719338</c:v>
                </c:pt>
                <c:pt idx="974">
                  <c:v>54.582499999999996</c:v>
                </c:pt>
                <c:pt idx="975">
                  <c:v>81</c:v>
                </c:pt>
                <c:pt idx="976">
                  <c:v>40</c:v>
                </c:pt>
                <c:pt idx="977">
                  <c:v>327.69308411214956</c:v>
                </c:pt>
                <c:pt idx="978">
                  <c:v>235</c:v>
                </c:pt>
                <c:pt idx="979">
                  <c:v>37.6</c:v>
                </c:pt>
                <c:pt idx="980">
                  <c:v>45</c:v>
                </c:pt>
                <c:pt idx="981">
                  <c:v>44.8</c:v>
                </c:pt>
                <c:pt idx="982">
                  <c:v>151.70666666666668</c:v>
                </c:pt>
                <c:pt idx="983">
                  <c:v>151.70666666666668</c:v>
                </c:pt>
                <c:pt idx="984">
                  <c:v>205</c:v>
                </c:pt>
                <c:pt idx="985">
                  <c:v>80</c:v>
                </c:pt>
                <c:pt idx="986">
                  <c:v>73.833333333333329</c:v>
                </c:pt>
                <c:pt idx="987">
                  <c:v>117.44769230769231</c:v>
                </c:pt>
                <c:pt idx="988">
                  <c:v>131.67580000000001</c:v>
                </c:pt>
                <c:pt idx="989">
                  <c:v>662.85714285714289</c:v>
                </c:pt>
                <c:pt idx="990">
                  <c:v>500</c:v>
                </c:pt>
                <c:pt idx="991">
                  <c:v>88.402054794520538</c:v>
                </c:pt>
                <c:pt idx="992">
                  <c:v>49.564999999999998</c:v>
                </c:pt>
                <c:pt idx="993">
                  <c:v>75</c:v>
                </c:pt>
                <c:pt idx="994">
                  <c:v>53.75</c:v>
                </c:pt>
                <c:pt idx="995">
                  <c:v>86.677999999999997</c:v>
                </c:pt>
                <c:pt idx="996">
                  <c:v>210</c:v>
                </c:pt>
                <c:pt idx="997">
                  <c:v>55</c:v>
                </c:pt>
                <c:pt idx="998">
                  <c:v>136.66666666666666</c:v>
                </c:pt>
                <c:pt idx="999">
                  <c:v>100</c:v>
                </c:pt>
                <c:pt idx="1000">
                  <c:v>74</c:v>
                </c:pt>
                <c:pt idx="1001">
                  <c:v>62.591818181818184</c:v>
                </c:pt>
                <c:pt idx="1002">
                  <c:v>87</c:v>
                </c:pt>
                <c:pt idx="1003">
                  <c:v>68.375</c:v>
                </c:pt>
                <c:pt idx="1004">
                  <c:v>58</c:v>
                </c:pt>
                <c:pt idx="1005">
                  <c:v>83</c:v>
                </c:pt>
                <c:pt idx="1006">
                  <c:v>690</c:v>
                </c:pt>
                <c:pt idx="1007">
                  <c:v>211.42857142857142</c:v>
                </c:pt>
                <c:pt idx="1008">
                  <c:v>630</c:v>
                </c:pt>
                <c:pt idx="1009">
                  <c:v>279.55555555555554</c:v>
                </c:pt>
                <c:pt idx="1010">
                  <c:v>235</c:v>
                </c:pt>
                <c:pt idx="1011">
                  <c:v>230</c:v>
                </c:pt>
                <c:pt idx="1012">
                  <c:v>77.5</c:v>
                </c:pt>
                <c:pt idx="1013">
                  <c:v>162</c:v>
                </c:pt>
                <c:pt idx="1014">
                  <c:v>363.33333333333331</c:v>
                </c:pt>
                <c:pt idx="1015">
                  <c:v>277</c:v>
                </c:pt>
                <c:pt idx="1016">
                  <c:v>94.8</c:v>
                </c:pt>
                <c:pt idx="1017">
                  <c:v>140</c:v>
                </c:pt>
                <c:pt idx="1018">
                  <c:v>324</c:v>
                </c:pt>
                <c:pt idx="1019">
                  <c:v>62.613750000000003</c:v>
                </c:pt>
                <c:pt idx="1020">
                  <c:v>95</c:v>
                </c:pt>
                <c:pt idx="1021">
                  <c:v>128</c:v>
                </c:pt>
                <c:pt idx="1022">
                  <c:v>47</c:v>
                </c:pt>
                <c:pt idx="1023">
                  <c:v>110</c:v>
                </c:pt>
                <c:pt idx="1024">
                  <c:v>86.06</c:v>
                </c:pt>
                <c:pt idx="1025">
                  <c:v>89.166666666666671</c:v>
                </c:pt>
                <c:pt idx="1026">
                  <c:v>66.819999999999993</c:v>
                </c:pt>
                <c:pt idx="1027">
                  <c:v>48</c:v>
                </c:pt>
                <c:pt idx="1028">
                  <c:v>60</c:v>
                </c:pt>
                <c:pt idx="1029">
                  <c:v>130</c:v>
                </c:pt>
                <c:pt idx="1030">
                  <c:v>350</c:v>
                </c:pt>
                <c:pt idx="1031">
                  <c:v>52.493333333333332</c:v>
                </c:pt>
                <c:pt idx="1032">
                  <c:v>1011.1</c:v>
                </c:pt>
                <c:pt idx="1033">
                  <c:v>75</c:v>
                </c:pt>
                <c:pt idx="1034">
                  <c:v>55</c:v>
                </c:pt>
                <c:pt idx="1035">
                  <c:v>104.36282051282052</c:v>
                </c:pt>
                <c:pt idx="1036">
                  <c:v>180</c:v>
                </c:pt>
                <c:pt idx="1037">
                  <c:v>58.25</c:v>
                </c:pt>
                <c:pt idx="1038">
                  <c:v>48.833333333333336</c:v>
                </c:pt>
                <c:pt idx="1039">
                  <c:v>126.66666666666667</c:v>
                </c:pt>
                <c:pt idx="1040">
                  <c:v>140</c:v>
                </c:pt>
                <c:pt idx="1041">
                  <c:v>90</c:v>
                </c:pt>
                <c:pt idx="1042">
                  <c:v>68</c:v>
                </c:pt>
                <c:pt idx="1043">
                  <c:v>126.35999999999999</c:v>
                </c:pt>
                <c:pt idx="1044">
                  <c:v>233.33333333333334</c:v>
                </c:pt>
                <c:pt idx="1045">
                  <c:v>31.7</c:v>
                </c:pt>
                <c:pt idx="1046">
                  <c:v>36.666666666666664</c:v>
                </c:pt>
                <c:pt idx="1047">
                  <c:v>44</c:v>
                </c:pt>
                <c:pt idx="1048">
                  <c:v>115</c:v>
                </c:pt>
                <c:pt idx="1049">
                  <c:v>241.87357142857144</c:v>
                </c:pt>
                <c:pt idx="1050">
                  <c:v>94.406768292682926</c:v>
                </c:pt>
                <c:pt idx="1051">
                  <c:v>119.38154911838794</c:v>
                </c:pt>
                <c:pt idx="1052">
                  <c:v>80</c:v>
                </c:pt>
                <c:pt idx="1053">
                  <c:v>133.5</c:v>
                </c:pt>
                <c:pt idx="1054">
                  <c:v>78.740000000000009</c:v>
                </c:pt>
                <c:pt idx="1055">
                  <c:v>250</c:v>
                </c:pt>
                <c:pt idx="1056">
                  <c:v>92</c:v>
                </c:pt>
                <c:pt idx="1057">
                  <c:v>140</c:v>
                </c:pt>
                <c:pt idx="1058">
                  <c:v>110</c:v>
                </c:pt>
                <c:pt idx="1059">
                  <c:v>84.333333333333329</c:v>
                </c:pt>
                <c:pt idx="1060">
                  <c:v>609.25</c:v>
                </c:pt>
                <c:pt idx="1061">
                  <c:v>42.25</c:v>
                </c:pt>
                <c:pt idx="1062">
                  <c:v>377.5</c:v>
                </c:pt>
                <c:pt idx="1063">
                  <c:v>288.22222222222223</c:v>
                </c:pt>
                <c:pt idx="1064">
                  <c:v>86.025625000000005</c:v>
                </c:pt>
                <c:pt idx="1065">
                  <c:v>190</c:v>
                </c:pt>
                <c:pt idx="1066">
                  <c:v>700</c:v>
                </c:pt>
                <c:pt idx="1067">
                  <c:v>465</c:v>
                </c:pt>
                <c:pt idx="1068">
                  <c:v>167.57615384615386</c:v>
                </c:pt>
                <c:pt idx="1069">
                  <c:v>136.74160000000001</c:v>
                </c:pt>
                <c:pt idx="1070">
                  <c:v>42</c:v>
                </c:pt>
                <c:pt idx="1071">
                  <c:v>73.75</c:v>
                </c:pt>
                <c:pt idx="1072">
                  <c:v>113</c:v>
                </c:pt>
                <c:pt idx="1073">
                  <c:v>36</c:v>
                </c:pt>
                <c:pt idx="1074">
                  <c:v>72.92307692307692</c:v>
                </c:pt>
                <c:pt idx="1075">
                  <c:v>165</c:v>
                </c:pt>
                <c:pt idx="1076">
                  <c:v>754</c:v>
                </c:pt>
                <c:pt idx="1077">
                  <c:v>81</c:v>
                </c:pt>
                <c:pt idx="1078">
                  <c:v>32</c:v>
                </c:pt>
                <c:pt idx="1079">
                  <c:v>95</c:v>
                </c:pt>
                <c:pt idx="1080">
                  <c:v>181.5</c:v>
                </c:pt>
                <c:pt idx="1081">
                  <c:v>116.33333333333333</c:v>
                </c:pt>
                <c:pt idx="1082">
                  <c:v>20</c:v>
                </c:pt>
                <c:pt idx="1083">
                  <c:v>59</c:v>
                </c:pt>
                <c:pt idx="1084">
                  <c:v>90</c:v>
                </c:pt>
                <c:pt idx="1085">
                  <c:v>291</c:v>
                </c:pt>
                <c:pt idx="1086">
                  <c:v>53.711250000000007</c:v>
                </c:pt>
                <c:pt idx="1087">
                  <c:v>52.5</c:v>
                </c:pt>
                <c:pt idx="1088">
                  <c:v>78.814999999999998</c:v>
                </c:pt>
                <c:pt idx="1089">
                  <c:v>85</c:v>
                </c:pt>
                <c:pt idx="1090">
                  <c:v>125.42307692307692</c:v>
                </c:pt>
                <c:pt idx="1091">
                  <c:v>160</c:v>
                </c:pt>
                <c:pt idx="1092">
                  <c:v>46.916666666666664</c:v>
                </c:pt>
                <c:pt idx="1093">
                  <c:v>314.16666666666669</c:v>
                </c:pt>
                <c:pt idx="1094">
                  <c:v>53.287500000000001</c:v>
                </c:pt>
                <c:pt idx="1095">
                  <c:v>53.970000000000006</c:v>
                </c:pt>
                <c:pt idx="1096">
                  <c:v>68</c:v>
                </c:pt>
                <c:pt idx="1097">
                  <c:v>988</c:v>
                </c:pt>
                <c:pt idx="1098">
                  <c:v>60.666666666666664</c:v>
                </c:pt>
                <c:pt idx="1099">
                  <c:v>140</c:v>
                </c:pt>
                <c:pt idx="1100">
                  <c:v>58.428571428571431</c:v>
                </c:pt>
                <c:pt idx="1101">
                  <c:v>71.5</c:v>
                </c:pt>
                <c:pt idx="1102">
                  <c:v>112.25</c:v>
                </c:pt>
                <c:pt idx="1103">
                  <c:v>120</c:v>
                </c:pt>
                <c:pt idx="1104">
                  <c:v>175</c:v>
                </c:pt>
                <c:pt idx="1105">
                  <c:v>123.66666666666667</c:v>
                </c:pt>
                <c:pt idx="1106">
                  <c:v>77.5</c:v>
                </c:pt>
                <c:pt idx="1107">
                  <c:v>160</c:v>
                </c:pt>
                <c:pt idx="1108">
                  <c:v>75.253571428571419</c:v>
                </c:pt>
                <c:pt idx="1109">
                  <c:v>149.5</c:v>
                </c:pt>
                <c:pt idx="1110">
                  <c:v>46.583333333333336</c:v>
                </c:pt>
                <c:pt idx="1111">
                  <c:v>50</c:v>
                </c:pt>
                <c:pt idx="1112">
                  <c:v>54.31340909090909</c:v>
                </c:pt>
                <c:pt idx="1113">
                  <c:v>25</c:v>
                </c:pt>
                <c:pt idx="1114">
                  <c:v>29.5</c:v>
                </c:pt>
                <c:pt idx="1115">
                  <c:v>50</c:v>
                </c:pt>
                <c:pt idx="1116">
                  <c:v>188.33333333333334</c:v>
                </c:pt>
                <c:pt idx="1117">
                  <c:v>200</c:v>
                </c:pt>
                <c:pt idx="1118">
                  <c:v>38.700000000000003</c:v>
                </c:pt>
                <c:pt idx="1119">
                  <c:v>44</c:v>
                </c:pt>
                <c:pt idx="1120">
                  <c:v>53</c:v>
                </c:pt>
                <c:pt idx="1121">
                  <c:v>131</c:v>
                </c:pt>
                <c:pt idx="1122">
                  <c:v>922</c:v>
                </c:pt>
                <c:pt idx="1123">
                  <c:v>93.990000000000009</c:v>
                </c:pt>
                <c:pt idx="1124">
                  <c:v>56.589999999999996</c:v>
                </c:pt>
                <c:pt idx="1125">
                  <c:v>151.16666666666666</c:v>
                </c:pt>
                <c:pt idx="1126">
                  <c:v>182.2</c:v>
                </c:pt>
                <c:pt idx="1127">
                  <c:v>62</c:v>
                </c:pt>
                <c:pt idx="1128">
                  <c:v>345</c:v>
                </c:pt>
                <c:pt idx="1129">
                  <c:v>58</c:v>
                </c:pt>
                <c:pt idx="1130">
                  <c:v>50</c:v>
                </c:pt>
                <c:pt idx="1131">
                  <c:v>85</c:v>
                </c:pt>
                <c:pt idx="1132">
                  <c:v>110</c:v>
                </c:pt>
                <c:pt idx="1133">
                  <c:v>150</c:v>
                </c:pt>
                <c:pt idx="1134">
                  <c:v>200</c:v>
                </c:pt>
                <c:pt idx="1135">
                  <c:v>65.965581395348835</c:v>
                </c:pt>
                <c:pt idx="1136">
                  <c:v>50</c:v>
                </c:pt>
                <c:pt idx="1137">
                  <c:v>36</c:v>
                </c:pt>
                <c:pt idx="1138">
                  <c:v>102.57142857142857</c:v>
                </c:pt>
                <c:pt idx="1139">
                  <c:v>50</c:v>
                </c:pt>
                <c:pt idx="1140">
                  <c:v>85</c:v>
                </c:pt>
                <c:pt idx="1141">
                  <c:v>110</c:v>
                </c:pt>
                <c:pt idx="1142">
                  <c:v>94.5</c:v>
                </c:pt>
                <c:pt idx="1143">
                  <c:v>66.400000000000006</c:v>
                </c:pt>
                <c:pt idx="1144">
                  <c:v>37</c:v>
                </c:pt>
                <c:pt idx="1145">
                  <c:v>110</c:v>
                </c:pt>
                <c:pt idx="1146">
                  <c:v>73</c:v>
                </c:pt>
                <c:pt idx="1147">
                  <c:v>61.498333333333335</c:v>
                </c:pt>
                <c:pt idx="1148">
                  <c:v>45</c:v>
                </c:pt>
                <c:pt idx="1149">
                  <c:v>153</c:v>
                </c:pt>
                <c:pt idx="1150">
                  <c:v>85</c:v>
                </c:pt>
                <c:pt idx="1151">
                  <c:v>48.72</c:v>
                </c:pt>
                <c:pt idx="1152">
                  <c:v>105</c:v>
                </c:pt>
                <c:pt idx="1153">
                  <c:v>95</c:v>
                </c:pt>
                <c:pt idx="1154">
                  <c:v>75</c:v>
                </c:pt>
                <c:pt idx="1155">
                  <c:v>82</c:v>
                </c:pt>
                <c:pt idx="1156">
                  <c:v>94.75</c:v>
                </c:pt>
                <c:pt idx="1157">
                  <c:v>60</c:v>
                </c:pt>
                <c:pt idx="1158">
                  <c:v>91</c:v>
                </c:pt>
                <c:pt idx="1159">
                  <c:v>106.19474999999997</c:v>
                </c:pt>
                <c:pt idx="1160">
                  <c:v>73.666666666666671</c:v>
                </c:pt>
                <c:pt idx="1161">
                  <c:v>70.5</c:v>
                </c:pt>
                <c:pt idx="1162">
                  <c:v>95.5</c:v>
                </c:pt>
                <c:pt idx="1163">
                  <c:v>79.332666666666668</c:v>
                </c:pt>
                <c:pt idx="1164">
                  <c:v>60.75</c:v>
                </c:pt>
                <c:pt idx="1165">
                  <c:v>158.5</c:v>
                </c:pt>
                <c:pt idx="1166">
                  <c:v>62.142857142857146</c:v>
                </c:pt>
                <c:pt idx="1167">
                  <c:v>57.666666666666664</c:v>
                </c:pt>
                <c:pt idx="1168">
                  <c:v>82.725598290598256</c:v>
                </c:pt>
                <c:pt idx="1169">
                  <c:v>483</c:v>
                </c:pt>
                <c:pt idx="1170">
                  <c:v>140</c:v>
                </c:pt>
                <c:pt idx="1171">
                  <c:v>240</c:v>
                </c:pt>
                <c:pt idx="1172">
                  <c:v>108</c:v>
                </c:pt>
                <c:pt idx="1173">
                  <c:v>154.47629032258064</c:v>
                </c:pt>
                <c:pt idx="1174">
                  <c:v>86.666666666666671</c:v>
                </c:pt>
                <c:pt idx="1175">
                  <c:v>34.46</c:v>
                </c:pt>
                <c:pt idx="1176">
                  <c:v>74.526250000000005</c:v>
                </c:pt>
                <c:pt idx="1177">
                  <c:v>65</c:v>
                </c:pt>
                <c:pt idx="1178">
                  <c:v>59.5</c:v>
                </c:pt>
                <c:pt idx="1179">
                  <c:v>90.685000000000002</c:v>
                </c:pt>
                <c:pt idx="1180">
                  <c:v>108.33333333333333</c:v>
                </c:pt>
                <c:pt idx="1181">
                  <c:v>139.02272727272728</c:v>
                </c:pt>
                <c:pt idx="1182">
                  <c:v>76</c:v>
                </c:pt>
                <c:pt idx="1183">
                  <c:v>88.5</c:v>
                </c:pt>
                <c:pt idx="1184">
                  <c:v>40</c:v>
                </c:pt>
                <c:pt idx="1185">
                  <c:v>100.61818181818181</c:v>
                </c:pt>
                <c:pt idx="1186">
                  <c:v>55</c:v>
                </c:pt>
                <c:pt idx="1187">
                  <c:v>50.4</c:v>
                </c:pt>
                <c:pt idx="1188">
                  <c:v>79</c:v>
                </c:pt>
                <c:pt idx="1189">
                  <c:v>75.010606060606065</c:v>
                </c:pt>
                <c:pt idx="1190">
                  <c:v>35.923333333333339</c:v>
                </c:pt>
                <c:pt idx="1191">
                  <c:v>97.5</c:v>
                </c:pt>
                <c:pt idx="1192">
                  <c:v>90.5</c:v>
                </c:pt>
                <c:pt idx="1193">
                  <c:v>60</c:v>
                </c:pt>
                <c:pt idx="1194">
                  <c:v>61.415000000000006</c:v>
                </c:pt>
                <c:pt idx="1195">
                  <c:v>185</c:v>
                </c:pt>
                <c:pt idx="1196">
                  <c:v>108.66666666666667</c:v>
                </c:pt>
                <c:pt idx="1197">
                  <c:v>237.23809523809524</c:v>
                </c:pt>
                <c:pt idx="1198">
                  <c:v>53.5</c:v>
                </c:pt>
                <c:pt idx="1199">
                  <c:v>117.5125</c:v>
                </c:pt>
                <c:pt idx="1200">
                  <c:v>61.252526881720435</c:v>
                </c:pt>
                <c:pt idx="1201">
                  <c:v>100</c:v>
                </c:pt>
                <c:pt idx="1202">
                  <c:v>102.5</c:v>
                </c:pt>
                <c:pt idx="1203">
                  <c:v>89</c:v>
                </c:pt>
                <c:pt idx="1204">
                  <c:v>142.5</c:v>
                </c:pt>
                <c:pt idx="1205">
                  <c:v>412.5</c:v>
                </c:pt>
                <c:pt idx="1206">
                  <c:v>79.875</c:v>
                </c:pt>
                <c:pt idx="1207">
                  <c:v>78.416666666666671</c:v>
                </c:pt>
                <c:pt idx="1208">
                  <c:v>238.375</c:v>
                </c:pt>
                <c:pt idx="1209">
                  <c:v>68.894428571428563</c:v>
                </c:pt>
                <c:pt idx="1210">
                  <c:v>54.385333333333328</c:v>
                </c:pt>
                <c:pt idx="1211">
                  <c:v>70</c:v>
                </c:pt>
                <c:pt idx="1212">
                  <c:v>36.28</c:v>
                </c:pt>
                <c:pt idx="1213">
                  <c:v>641.125</c:v>
                </c:pt>
                <c:pt idx="1214">
                  <c:v>74</c:v>
                </c:pt>
                <c:pt idx="1215">
                  <c:v>41.929166666666667</c:v>
                </c:pt>
                <c:pt idx="1216">
                  <c:v>49.91</c:v>
                </c:pt>
                <c:pt idx="1217">
                  <c:v>37.799999999999997</c:v>
                </c:pt>
                <c:pt idx="1218">
                  <c:v>120</c:v>
                </c:pt>
                <c:pt idx="1219">
                  <c:v>168</c:v>
                </c:pt>
                <c:pt idx="1220">
                  <c:v>100</c:v>
                </c:pt>
                <c:pt idx="1221">
                  <c:v>67.333333333333329</c:v>
                </c:pt>
                <c:pt idx="1222">
                  <c:v>52.5</c:v>
                </c:pt>
                <c:pt idx="1223">
                  <c:v>42.333333333333336</c:v>
                </c:pt>
                <c:pt idx="1224">
                  <c:v>183.25</c:v>
                </c:pt>
                <c:pt idx="1225">
                  <c:v>24</c:v>
                </c:pt>
                <c:pt idx="1226">
                  <c:v>20</c:v>
                </c:pt>
                <c:pt idx="1227">
                  <c:v>68.666666666666671</c:v>
                </c:pt>
                <c:pt idx="1228">
                  <c:v>335</c:v>
                </c:pt>
                <c:pt idx="1229">
                  <c:v>63.6</c:v>
                </c:pt>
                <c:pt idx="1230">
                  <c:v>110</c:v>
                </c:pt>
                <c:pt idx="1231">
                  <c:v>73.5</c:v>
                </c:pt>
                <c:pt idx="1232">
                  <c:v>102.5</c:v>
                </c:pt>
                <c:pt idx="1233">
                  <c:v>268.14285714285717</c:v>
                </c:pt>
                <c:pt idx="1234">
                  <c:v>32</c:v>
                </c:pt>
                <c:pt idx="1235">
                  <c:v>280</c:v>
                </c:pt>
                <c:pt idx="1236">
                  <c:v>98</c:v>
                </c:pt>
                <c:pt idx="1237">
                  <c:v>93.622093023255815</c:v>
                </c:pt>
                <c:pt idx="1238">
                  <c:v>71.611111111111114</c:v>
                </c:pt>
                <c:pt idx="1239">
                  <c:v>160</c:v>
                </c:pt>
                <c:pt idx="1240">
                  <c:v>62</c:v>
                </c:pt>
                <c:pt idx="1241">
                  <c:v>185.92857142857142</c:v>
                </c:pt>
                <c:pt idx="1242">
                  <c:v>48</c:v>
                </c:pt>
                <c:pt idx="1243">
                  <c:v>119.15547619047618</c:v>
                </c:pt>
                <c:pt idx="1244">
                  <c:v>150</c:v>
                </c:pt>
                <c:pt idx="1245">
                  <c:v>81.905000000000001</c:v>
                </c:pt>
                <c:pt idx="1246">
                  <c:v>38</c:v>
                </c:pt>
                <c:pt idx="1247">
                  <c:v>62</c:v>
                </c:pt>
                <c:pt idx="1248">
                  <c:v>54.833333333333336</c:v>
                </c:pt>
                <c:pt idx="1249">
                  <c:v>170</c:v>
                </c:pt>
                <c:pt idx="1250">
                  <c:v>65.75</c:v>
                </c:pt>
                <c:pt idx="1251">
                  <c:v>200</c:v>
                </c:pt>
                <c:pt idx="1252">
                  <c:v>70.147999999999996</c:v>
                </c:pt>
                <c:pt idx="1253">
                  <c:v>42.2</c:v>
                </c:pt>
                <c:pt idx="1254">
                  <c:v>68</c:v>
                </c:pt>
                <c:pt idx="1255">
                  <c:v>57.666666666666664</c:v>
                </c:pt>
                <c:pt idx="1256">
                  <c:v>128.15384615384616</c:v>
                </c:pt>
                <c:pt idx="1257">
                  <c:v>102.11111111111111</c:v>
                </c:pt>
                <c:pt idx="1258">
                  <c:v>66.666666666666671</c:v>
                </c:pt>
                <c:pt idx="1259">
                  <c:v>90.8</c:v>
                </c:pt>
                <c:pt idx="1260">
                  <c:v>61</c:v>
                </c:pt>
                <c:pt idx="1261">
                  <c:v>85</c:v>
                </c:pt>
                <c:pt idx="1262">
                  <c:v>300</c:v>
                </c:pt>
                <c:pt idx="1263">
                  <c:v>48</c:v>
                </c:pt>
                <c:pt idx="1264">
                  <c:v>71.020930232558143</c:v>
                </c:pt>
                <c:pt idx="1265">
                  <c:v>145</c:v>
                </c:pt>
                <c:pt idx="1266">
                  <c:v>350</c:v>
                </c:pt>
                <c:pt idx="1267">
                  <c:v>39.506666666666668</c:v>
                </c:pt>
                <c:pt idx="1268">
                  <c:v>117.5</c:v>
                </c:pt>
                <c:pt idx="1269">
                  <c:v>100</c:v>
                </c:pt>
                <c:pt idx="1270">
                  <c:v>27.333333333333332</c:v>
                </c:pt>
                <c:pt idx="1271">
                  <c:v>160</c:v>
                </c:pt>
                <c:pt idx="1272">
                  <c:v>68</c:v>
                </c:pt>
                <c:pt idx="1273">
                  <c:v>98</c:v>
                </c:pt>
                <c:pt idx="1274">
                  <c:v>275</c:v>
                </c:pt>
                <c:pt idx="1275">
                  <c:v>128.2002319109462</c:v>
                </c:pt>
                <c:pt idx="1276">
                  <c:v>71.05</c:v>
                </c:pt>
                <c:pt idx="1277">
                  <c:v>67.5</c:v>
                </c:pt>
                <c:pt idx="1278">
                  <c:v>32.729999999999997</c:v>
                </c:pt>
                <c:pt idx="1279">
                  <c:v>98</c:v>
                </c:pt>
                <c:pt idx="1280">
                  <c:v>245.71428571428572</c:v>
                </c:pt>
                <c:pt idx="1281">
                  <c:v>400</c:v>
                </c:pt>
                <c:pt idx="1282">
                  <c:v>44.05</c:v>
                </c:pt>
                <c:pt idx="1283">
                  <c:v>225</c:v>
                </c:pt>
                <c:pt idx="1284">
                  <c:v>89.825000000000003</c:v>
                </c:pt>
                <c:pt idx="1285">
                  <c:v>86.444646226415088</c:v>
                </c:pt>
                <c:pt idx="1286">
                  <c:v>83.865853658536579</c:v>
                </c:pt>
                <c:pt idx="1287">
                  <c:v>150</c:v>
                </c:pt>
                <c:pt idx="1288">
                  <c:v>50.799230769230768</c:v>
                </c:pt>
                <c:pt idx="1289">
                  <c:v>1093.3888888888889</c:v>
                </c:pt>
                <c:pt idx="1290">
                  <c:v>115</c:v>
                </c:pt>
                <c:pt idx="1291">
                  <c:v>98.686411764705881</c:v>
                </c:pt>
                <c:pt idx="1292">
                  <c:v>250</c:v>
                </c:pt>
                <c:pt idx="1293">
                  <c:v>75</c:v>
                </c:pt>
                <c:pt idx="1294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4C-4A80-9EE9-5E0FC22524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1937568"/>
        <c:axId val="611943144"/>
      </c:barChart>
      <c:catAx>
        <c:axId val="61193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943144"/>
        <c:crosses val="autoZero"/>
        <c:auto val="1"/>
        <c:lblAlgn val="ctr"/>
        <c:lblOffset val="100"/>
        <c:noMultiLvlLbl val="0"/>
      </c:catAx>
      <c:valAx>
        <c:axId val="611943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93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Tables!PivotTable12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Balcony-wise Price</a:t>
            </a:r>
          </a:p>
        </c:rich>
      </c:tx>
      <c:layout>
        <c:manualLayout>
          <c:xMode val="edge"/>
          <c:yMode val="edge"/>
          <c:x val="0.42488636363636362"/>
          <c:y val="0.12389859783208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Tables'!$AE$7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44-43B8-B3D0-5EC8BC1D8E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44-43B8-B3D0-5EC8BC1D8E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44-43B8-B3D0-5EC8BC1D8E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44-43B8-B3D0-5EC8BC1D8E7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144-43B8-B3D0-5EC8BC1D8E7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Tables'!$AD$8:$AD$13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(blank)</c:v>
                </c:pt>
              </c:strCache>
            </c:strRef>
          </c:cat>
          <c:val>
            <c:numRef>
              <c:f>'Pivot Tables'!$AE$8:$AE$13</c:f>
              <c:numCache>
                <c:formatCode>[$INR]\ #,##0\ \L</c:formatCode>
                <c:ptCount val="5"/>
                <c:pt idx="0">
                  <c:v>110.69846938775518</c:v>
                </c:pt>
                <c:pt idx="1">
                  <c:v>85.730063304063719</c:v>
                </c:pt>
                <c:pt idx="2">
                  <c:v>109.98194797574794</c:v>
                </c:pt>
                <c:pt idx="3">
                  <c:v>150.74876794258373</c:v>
                </c:pt>
                <c:pt idx="4">
                  <c:v>252.39951096121422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44-43B8-B3D0-5EC8BC1D8E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lDPS8YIiRY" TargetMode="External"/><Relationship Id="rId2" Type="http://schemas.openxmlformats.org/officeDocument/2006/relationships/hyperlink" Target="https://www.kaggle.com/amitabhajoy/bengaluru-house-price-data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ultimatecrack/Projec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Bangalore House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Submitted by: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Rakesh </a:t>
            </a:r>
            <a:r>
              <a:rPr lang="en-US" sz="1600" dirty="0" err="1"/>
              <a:t>Panigrahy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2116-8550-4162-957B-337AD0E3D506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8: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663CA-125B-43FA-A5FA-3D42A45E23AA}"/>
              </a:ext>
            </a:extLst>
          </p:cNvPr>
          <p:cNvSpPr txBox="1"/>
          <p:nvPr/>
        </p:nvSpPr>
        <p:spPr>
          <a:xfrm>
            <a:off x="1096963" y="661013"/>
            <a:ext cx="645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According to this graph the </a:t>
            </a:r>
            <a:r>
              <a:rPr lang="en-US" dirty="0" err="1"/>
              <a:t>Cubbon</a:t>
            </a:r>
            <a:r>
              <a:rPr lang="en-US" dirty="0"/>
              <a:t> Road is the high paying area.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5AACFA-A2E1-4847-9498-C8180F023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358045"/>
              </p:ext>
            </p:extLst>
          </p:nvPr>
        </p:nvGraphicFramePr>
        <p:xfrm>
          <a:off x="1096963" y="1030345"/>
          <a:ext cx="10058400" cy="5166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74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EAFC-45F6-42EA-9C82-2164A2850C67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9: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A6FFA-2F1C-4368-8922-92EF95CFB806}"/>
              </a:ext>
            </a:extLst>
          </p:cNvPr>
          <p:cNvSpPr txBox="1"/>
          <p:nvPr/>
        </p:nvSpPr>
        <p:spPr>
          <a:xfrm>
            <a:off x="1096963" y="661013"/>
            <a:ext cx="10574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this chart we can see the price increases with increase in number of balcony. The blank values refers </a:t>
            </a:r>
          </a:p>
          <a:p>
            <a:r>
              <a:rPr lang="en-US" dirty="0"/>
              <a:t>those might be the plot areas and as most of the people investing in plot areas, so the price of null value</a:t>
            </a:r>
          </a:p>
          <a:p>
            <a:r>
              <a:rPr lang="en-US" dirty="0"/>
              <a:t>Is higher than others.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99A3D30-0179-4F95-BD99-1D3A2CDD5A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344759"/>
              </p:ext>
            </p:extLst>
          </p:nvPr>
        </p:nvGraphicFramePr>
        <p:xfrm>
          <a:off x="1096963" y="1584343"/>
          <a:ext cx="10058400" cy="4612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685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CD5B-6971-4027-90C4-BE39D82C4B20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10: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2FF48-44AD-470D-A180-570B3CC727A7}"/>
              </a:ext>
            </a:extLst>
          </p:cNvPr>
          <p:cNvSpPr txBox="1"/>
          <p:nvPr/>
        </p:nvSpPr>
        <p:spPr>
          <a:xfrm>
            <a:off x="1096963" y="661013"/>
            <a:ext cx="962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chart tell that the maximum of plot areas has no balcony. So it clarifies that why the null plot </a:t>
            </a:r>
          </a:p>
          <a:p>
            <a:r>
              <a:rPr lang="en-US" dirty="0"/>
              <a:t>areas had high price.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6DFB24E-24A6-423E-AC0E-05186AEB8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177688"/>
              </p:ext>
            </p:extLst>
          </p:nvPr>
        </p:nvGraphicFramePr>
        <p:xfrm>
          <a:off x="1096963" y="1307345"/>
          <a:ext cx="10058400" cy="4889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18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FD25-A006-473E-A326-A92247C23D21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11: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2D357-09A5-4F2B-8935-5CEE90325F43}"/>
              </a:ext>
            </a:extLst>
          </p:cNvPr>
          <p:cNvSpPr txBox="1"/>
          <p:nvPr/>
        </p:nvSpPr>
        <p:spPr>
          <a:xfrm>
            <a:off x="1096963" y="661013"/>
            <a:ext cx="9902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 person wants to know the price of the house with specific number of bathroom and balcony then</a:t>
            </a:r>
          </a:p>
          <a:p>
            <a:r>
              <a:rPr lang="en-US" dirty="0"/>
              <a:t>this chart can help him.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402A752-117D-407C-BF87-E9A7D6ABE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436192"/>
              </p:ext>
            </p:extLst>
          </p:nvPr>
        </p:nvGraphicFramePr>
        <p:xfrm>
          <a:off x="1096963" y="1307344"/>
          <a:ext cx="10058400" cy="4889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77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4696-4620-4B5A-BC9C-2FBFA764D637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12: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EBD9D4-2212-44D2-8A7D-D099E52B40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867270"/>
              </p:ext>
            </p:extLst>
          </p:nvPr>
        </p:nvGraphicFramePr>
        <p:xfrm>
          <a:off x="1096963" y="1030345"/>
          <a:ext cx="10058400" cy="5166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B35DD4-891D-4FAA-9624-6783BD8A33E4}"/>
              </a:ext>
            </a:extLst>
          </p:cNvPr>
          <p:cNvSpPr txBox="1"/>
          <p:nvPr/>
        </p:nvSpPr>
        <p:spPr>
          <a:xfrm>
            <a:off x="1096963" y="661013"/>
            <a:ext cx="826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can find the average price based on house size and number of bathrooms.</a:t>
            </a:r>
          </a:p>
        </p:txBody>
      </p:sp>
    </p:spTree>
    <p:extLst>
      <p:ext uri="{BB962C8B-B14F-4D97-AF65-F5344CB8AC3E}">
        <p14:creationId xmlns:p14="http://schemas.microsoft.com/office/powerpoint/2010/main" val="423797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8E88-4E3A-49A9-9988-AA4FB4155D46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13: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734DD-B3FB-4DF2-8204-BD3E943AACB0}"/>
              </a:ext>
            </a:extLst>
          </p:cNvPr>
          <p:cNvSpPr txBox="1"/>
          <p:nvPr/>
        </p:nvSpPr>
        <p:spPr>
          <a:xfrm>
            <a:off x="1096963" y="661013"/>
            <a:ext cx="10146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someone wants 2 bedroom house with minimum rent, then we can suggest him for Built-up area and</a:t>
            </a:r>
          </a:p>
          <a:p>
            <a:r>
              <a:rPr lang="en-US" dirty="0"/>
              <a:t>Super built-up area. Because price of both are same i.e., Rs. 57L.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FC1C96-5D88-4273-B2D4-5B1CFC6DF8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549130"/>
              </p:ext>
            </p:extLst>
          </p:nvPr>
        </p:nvGraphicFramePr>
        <p:xfrm>
          <a:off x="1096963" y="1307343"/>
          <a:ext cx="9998074" cy="4889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044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4D34-AB2A-4414-BB12-FE0039706C55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14: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7892A-2053-4302-BE1E-529390C0AF91}"/>
              </a:ext>
            </a:extLst>
          </p:cNvPr>
          <p:cNvSpPr txBox="1"/>
          <p:nvPr/>
        </p:nvSpPr>
        <p:spPr>
          <a:xfrm>
            <a:off x="1096963" y="661013"/>
            <a:ext cx="800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show how price varies in different areas with different number of bathrooms.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D92C7DA-3EDE-438D-914A-1EA0B2F104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638445"/>
              </p:ext>
            </p:extLst>
          </p:nvPr>
        </p:nvGraphicFramePr>
        <p:xfrm>
          <a:off x="1096963" y="1030345"/>
          <a:ext cx="9998074" cy="5166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93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7F0D-F0C9-4C8B-A6E7-CA08737DCC59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15: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8F7FD33-322D-40EE-AB39-C7D0ACBF84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323858"/>
              </p:ext>
            </p:extLst>
          </p:nvPr>
        </p:nvGraphicFramePr>
        <p:xfrm>
          <a:off x="1096963" y="1030345"/>
          <a:ext cx="10058400" cy="5166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B8907C-9EE0-4DFF-9514-D160834C25F5}"/>
              </a:ext>
            </a:extLst>
          </p:cNvPr>
          <p:cNvSpPr txBox="1"/>
          <p:nvPr/>
        </p:nvSpPr>
        <p:spPr>
          <a:xfrm>
            <a:off x="1096963" y="661013"/>
            <a:ext cx="764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showing the number of bedroom and number of bathroom wise report.</a:t>
            </a:r>
          </a:p>
        </p:txBody>
      </p:sp>
    </p:spTree>
    <p:extLst>
      <p:ext uri="{BB962C8B-B14F-4D97-AF65-F5344CB8AC3E}">
        <p14:creationId xmlns:p14="http://schemas.microsoft.com/office/powerpoint/2010/main" val="167865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06EA-9F68-408C-8373-6D52D633C272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Summary: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B1B99-0672-4C0E-8A9C-48D825AAD8BD}"/>
              </a:ext>
            </a:extLst>
          </p:cNvPr>
          <p:cNvSpPr txBox="1"/>
          <p:nvPr/>
        </p:nvSpPr>
        <p:spPr>
          <a:xfrm>
            <a:off x="1096963" y="661013"/>
            <a:ext cx="532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this analysis we put an insight on this raw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73F02-6EC9-467F-A278-CD44E6573FF4}"/>
              </a:ext>
            </a:extLst>
          </p:cNvPr>
          <p:cNvSpPr txBox="1"/>
          <p:nvPr/>
        </p:nvSpPr>
        <p:spPr>
          <a:xfrm>
            <a:off x="1096963" y="1030345"/>
            <a:ext cx="99980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month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area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square foot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number of room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society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number of bathroom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bedroom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location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number of balcony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area type and balcony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bathroom and balcony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bathroom and size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area type and bedroom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area type and bathroom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</a:t>
            </a:r>
            <a:r>
              <a:rPr lang="en-US"/>
              <a:t>and display </a:t>
            </a:r>
            <a:r>
              <a:rPr lang="en-US" dirty="0"/>
              <a:t>bedroom and bathroom wise data.</a:t>
            </a:r>
          </a:p>
        </p:txBody>
      </p:sp>
    </p:spTree>
    <p:extLst>
      <p:ext uri="{BB962C8B-B14F-4D97-AF65-F5344CB8AC3E}">
        <p14:creationId xmlns:p14="http://schemas.microsoft.com/office/powerpoint/2010/main" val="598690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07CB-5958-455F-828A-0E282F4614D4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AA2E2C-F570-495D-9F91-0849D4D12BE5}"/>
              </a:ext>
            </a:extLst>
          </p:cNvPr>
          <p:cNvSpPr txBox="1"/>
          <p:nvPr/>
        </p:nvSpPr>
        <p:spPr>
          <a:xfrm>
            <a:off x="1096963" y="661013"/>
            <a:ext cx="10485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generated charts, slice and pivot table, we became able to find the pattern in this raw data. Now we </a:t>
            </a:r>
          </a:p>
          <a:p>
            <a:r>
              <a:rPr lang="en-US" dirty="0"/>
              <a:t>can suggest a good house to anyone with affordable price and according to his requirement.</a:t>
            </a:r>
          </a:p>
        </p:txBody>
      </p:sp>
    </p:spTree>
    <p:extLst>
      <p:ext uri="{BB962C8B-B14F-4D97-AF65-F5344CB8AC3E}">
        <p14:creationId xmlns:p14="http://schemas.microsoft.com/office/powerpoint/2010/main" val="406224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7118"/>
            <a:ext cx="10058400" cy="58389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Problem Statements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3423A5-C7DE-4336-929A-8E53D1ABA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71102"/>
              </p:ext>
            </p:extLst>
          </p:nvPr>
        </p:nvGraphicFramePr>
        <p:xfrm>
          <a:off x="1096963" y="661013"/>
          <a:ext cx="10058400" cy="528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28">
                  <a:extLst>
                    <a:ext uri="{9D8B030D-6E8A-4147-A177-3AD203B41FA5}">
                      <a16:colId xmlns:a16="http://schemas.microsoft.com/office/drawing/2014/main" val="584308294"/>
                    </a:ext>
                  </a:extLst>
                </a:gridCol>
                <a:gridCol w="7525572">
                  <a:extLst>
                    <a:ext uri="{9D8B030D-6E8A-4147-A177-3AD203B41FA5}">
                      <a16:colId xmlns:a16="http://schemas.microsoft.com/office/drawing/2014/main" val="2232850652"/>
                    </a:ext>
                  </a:extLst>
                </a:gridCol>
              </a:tblGrid>
              <a:tr h="349239">
                <a:tc>
                  <a:txBody>
                    <a:bodyPr/>
                    <a:lstStyle/>
                    <a:p>
                      <a:r>
                        <a:rPr lang="en-US" dirty="0"/>
                        <a:t>Problem Statement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55895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month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12248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area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83561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square foot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03008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number of room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03038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society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088218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number of bathroom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47669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number of bedroom wise report and suggest house within budget.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62265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location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729345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number of balcony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96465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area type and number of balcony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15943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number of bathroom and number of balcony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035169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size and number of bathroom wise report and provide filter to number of balcony.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640877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area type and number bedroom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30645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area type and number of bathroom 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25790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number of bathroom and number of bedroom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17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FEAF-67DA-4333-8A03-5E4D94625EC3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Reference Links: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B7F97-23E1-40CF-B10D-ECE5D5177B64}"/>
              </a:ext>
            </a:extLst>
          </p:cNvPr>
          <p:cNvSpPr txBox="1"/>
          <p:nvPr/>
        </p:nvSpPr>
        <p:spPr>
          <a:xfrm>
            <a:off x="1096963" y="661013"/>
            <a:ext cx="6927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https://www.kaggle.com/amitabhajoy/bengaluru-house-price-data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https://www.youtube.com/watch?v=plDPS8YIiRY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https://github.com/ultimatecrack/Projects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3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CFD5-85F4-40B2-A224-36DFE922957D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1: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198727-8BB6-4DAF-9167-F33A8EA55579}"/>
              </a:ext>
            </a:extLst>
          </p:cNvPr>
          <p:cNvSpPr txBox="1"/>
          <p:nvPr/>
        </p:nvSpPr>
        <p:spPr>
          <a:xfrm>
            <a:off x="1096963" y="661013"/>
            <a:ext cx="10876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below graph we can understand that the average price of Bangalore rooms are decreasing gradually.</a:t>
            </a:r>
          </a:p>
          <a:p>
            <a:r>
              <a:rPr lang="en-US" dirty="0"/>
              <a:t>It may be possible people wants to purchase property on new year. So the demand gradually goes down till the</a:t>
            </a:r>
          </a:p>
          <a:p>
            <a:r>
              <a:rPr lang="en-US" dirty="0"/>
              <a:t>end of the year.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0A911E-EF5B-48D6-BD74-6427D75C3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082658"/>
              </p:ext>
            </p:extLst>
          </p:nvPr>
        </p:nvGraphicFramePr>
        <p:xfrm>
          <a:off x="1096963" y="1584343"/>
          <a:ext cx="10058400" cy="4612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631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5304-6CEB-4554-ACB1-AB2A206C88F4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2: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134F8-6A80-4B6B-91C1-0EFC4B14CAF8}"/>
              </a:ext>
            </a:extLst>
          </p:cNvPr>
          <p:cNvSpPr txBox="1"/>
          <p:nvPr/>
        </p:nvSpPr>
        <p:spPr>
          <a:xfrm>
            <a:off x="1096962" y="661013"/>
            <a:ext cx="10255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this chart, it obvious that people are more interested on plot areas. Because they might have plan </a:t>
            </a:r>
          </a:p>
          <a:p>
            <a:r>
              <a:rPr lang="en-US" dirty="0"/>
              <a:t>to invest their money in purchasing land rather than buying a house.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D633C06-8804-4BFE-AA21-EBD90A890C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392520"/>
              </p:ext>
            </p:extLst>
          </p:nvPr>
        </p:nvGraphicFramePr>
        <p:xfrm>
          <a:off x="1096962" y="1307345"/>
          <a:ext cx="10058402" cy="4889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291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E6B1-9869-4A36-88D5-D587ED66B888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3: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09FFC1-595A-4CD9-9BE1-46C1DABE169D}"/>
              </a:ext>
            </a:extLst>
          </p:cNvPr>
          <p:cNvSpPr txBox="1"/>
          <p:nvPr/>
        </p:nvSpPr>
        <p:spPr>
          <a:xfrm>
            <a:off x="1096963" y="661013"/>
            <a:ext cx="687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can see increasing in price with increase in square foot area.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FC44FBE-0DF5-479F-89AD-56F41DF21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445205"/>
              </p:ext>
            </p:extLst>
          </p:nvPr>
        </p:nvGraphicFramePr>
        <p:xfrm>
          <a:off x="1096963" y="1030345"/>
          <a:ext cx="10058400" cy="5166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377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90C9-1D1F-4FDE-834F-7A371CAB09F4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4: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66839-B902-44B6-BA82-77910A61E1D0}"/>
              </a:ext>
            </a:extLst>
          </p:cNvPr>
          <p:cNvSpPr txBox="1"/>
          <p:nvPr/>
        </p:nvSpPr>
        <p:spPr>
          <a:xfrm>
            <a:off x="1096963" y="661013"/>
            <a:ext cx="7176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 we can see increasing in price with increase in number of rooms.</a:t>
            </a:r>
          </a:p>
        </p:txBody>
      </p:sp>
      <p:graphicFrame>
        <p:nvGraphicFramePr>
          <p:cNvPr id="5" name="Rooms-wise Price">
            <a:extLst>
              <a:ext uri="{FF2B5EF4-FFF2-40B4-BE49-F238E27FC236}">
                <a16:creationId xmlns:a16="http://schemas.microsoft.com/office/drawing/2014/main" id="{6DA7867A-F83A-41DC-92B4-3E7F3C3B60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194391"/>
              </p:ext>
            </p:extLst>
          </p:nvPr>
        </p:nvGraphicFramePr>
        <p:xfrm>
          <a:off x="1096963" y="1030345"/>
          <a:ext cx="10058400" cy="5166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628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3986-84B9-41C0-9FF3-AA029B31EAF4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5: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7113792-0978-4A6E-9123-72654CDA04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49177"/>
              </p:ext>
            </p:extLst>
          </p:nvPr>
        </p:nvGraphicFramePr>
        <p:xfrm>
          <a:off x="1096963" y="1307345"/>
          <a:ext cx="10470748" cy="4889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02C0E9-413D-4998-8103-E9906C2EFCC7}"/>
              </a:ext>
            </a:extLst>
          </p:cNvPr>
          <p:cNvSpPr txBox="1"/>
          <p:nvPr/>
        </p:nvSpPr>
        <p:spPr>
          <a:xfrm>
            <a:off x="1096963" y="661013"/>
            <a:ext cx="1032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below chart , we can observe the highest paying society is the </a:t>
            </a:r>
            <a:r>
              <a:rPr lang="en-US" dirty="0" err="1"/>
              <a:t>Kierser</a:t>
            </a:r>
            <a:r>
              <a:rPr lang="en-US" dirty="0"/>
              <a:t> society. There might be more</a:t>
            </a:r>
          </a:p>
          <a:p>
            <a:r>
              <a:rPr lang="en-US" dirty="0"/>
              <a:t>facilities than other societies.</a:t>
            </a:r>
          </a:p>
        </p:txBody>
      </p:sp>
    </p:spTree>
    <p:extLst>
      <p:ext uri="{BB962C8B-B14F-4D97-AF65-F5344CB8AC3E}">
        <p14:creationId xmlns:p14="http://schemas.microsoft.com/office/powerpoint/2010/main" val="380033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B376-FA0C-4127-854B-DFC45B32CFC6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6: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F7F20-50A3-4CEB-B4A8-F89210CC89E8}"/>
              </a:ext>
            </a:extLst>
          </p:cNvPr>
          <p:cNvSpPr txBox="1"/>
          <p:nvPr/>
        </p:nvSpPr>
        <p:spPr>
          <a:xfrm>
            <a:off x="1096963" y="661013"/>
            <a:ext cx="10990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you might be wondering the average price should increase with increase in the number of bathrooms, But </a:t>
            </a:r>
          </a:p>
          <a:p>
            <a:r>
              <a:rPr lang="en-US" dirty="0"/>
              <a:t>here it increased till the number of bathroom is 13 and then decreased. Because there few people who needs</a:t>
            </a:r>
          </a:p>
          <a:p>
            <a:r>
              <a:rPr lang="en-US" dirty="0"/>
              <a:t>more than 13 bathrooms. So the graph went down.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EE5DDC-30BB-41D9-BCD4-4BCB2EABD0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231036"/>
              </p:ext>
            </p:extLst>
          </p:nvPr>
        </p:nvGraphicFramePr>
        <p:xfrm>
          <a:off x="1096963" y="1584343"/>
          <a:ext cx="10058399" cy="4612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381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9314-4903-4323-81F2-C5D01092B836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7: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96D54-1187-4B42-B9C8-B01E7FE7AB30}"/>
              </a:ext>
            </a:extLst>
          </p:cNvPr>
          <p:cNvSpPr txBox="1"/>
          <p:nvPr/>
        </p:nvSpPr>
        <p:spPr>
          <a:xfrm>
            <a:off x="1096963" y="661013"/>
            <a:ext cx="10627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chart can help those people who needs a house within their budget. Let’s say someone wants a house </a:t>
            </a:r>
          </a:p>
          <a:p>
            <a:r>
              <a:rPr lang="en-US" dirty="0"/>
              <a:t>within Rs. 500L and he is ok if the price is little higher. So we can suggest him for 10 bedrooms house with </a:t>
            </a:r>
          </a:p>
          <a:p>
            <a:r>
              <a:rPr lang="en-US" dirty="0"/>
              <a:t>price Rs. 530L.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EDCFBB6-CD86-4559-B221-860884814A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524238"/>
              </p:ext>
            </p:extLst>
          </p:nvPr>
        </p:nvGraphicFramePr>
        <p:xfrm>
          <a:off x="1096963" y="1584343"/>
          <a:ext cx="10058400" cy="4612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762193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{46FE5908-A773-4F8F-A9C4-E5A2B26D5AC6}tf22712842</Template>
  <TotalTime>0</TotalTime>
  <Words>928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Wingdings</vt:lpstr>
      <vt:lpstr>1_RetrospectVTI</vt:lpstr>
      <vt:lpstr>Bangalore House Price Analysis</vt:lpstr>
      <vt:lpstr>Problem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2020-05-23T05:56:00Z</dcterms:created>
  <dcterms:modified xsi:type="dcterms:W3CDTF">2020-05-24T14:33:10Z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