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5" r:id="rId3"/>
    <p:sldId id="271" r:id="rId4"/>
    <p:sldId id="273" r:id="rId5"/>
    <p:sldId id="266" r:id="rId6"/>
    <p:sldId id="269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>
      <p:cViewPr varScale="1">
        <p:scale>
          <a:sx n="69" d="100"/>
          <a:sy n="69" d="100"/>
        </p:scale>
        <p:origin x="60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9D-44A7-AD1A-DD87EBD665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9D-44A7-AD1A-DD87EBD665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9D-44A7-AD1A-DD87EBD665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8190072"/>
        <c:axId val="738188112"/>
      </c:barChart>
      <c:catAx>
        <c:axId val="738190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88112"/>
        <c:crosses val="autoZero"/>
        <c:auto val="1"/>
        <c:lblAlgn val="ctr"/>
        <c:lblOffset val="100"/>
        <c:noMultiLvlLbl val="0"/>
      </c:catAx>
      <c:valAx>
        <c:axId val="73818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90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41E3B52E-71B8-4BD0-B1ED-D051FFB12506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F7CED298-1605-4B60-9FC8-0A4C25C5AA0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87D09C77-9C5B-45C2-ACC9-ACEA66F1819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A7A65ADC-DB8A-4F76-8458-BC8354307C90}" type="parTrans" cxnId="{542EFA5A-B279-4120-B9BA-FE4ABDE4AFDD}">
      <dgm:prSet/>
      <dgm:spPr/>
      <dgm:t>
        <a:bodyPr/>
        <a:lstStyle/>
        <a:p>
          <a:endParaRPr lang="en-US"/>
        </a:p>
      </dgm:t>
    </dgm:pt>
    <dgm:pt modelId="{8234610D-6FEE-4546-99B0-60EDB0B3BAEC}" type="sibTrans" cxnId="{542EFA5A-B279-4120-B9BA-FE4ABDE4AFDD}">
      <dgm:prSet/>
      <dgm:spPr/>
      <dgm:t>
        <a:bodyPr/>
        <a:lstStyle/>
        <a:p>
          <a:endParaRPr lang="en-US"/>
        </a:p>
      </dgm:t>
    </dgm:pt>
    <dgm:pt modelId="{CAE20587-4D50-4B6B-A17D-199722D630E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CEBC692-6F9A-47B4-948E-5AEB8FCFD251}" type="parTrans" cxnId="{D22C632F-8F8B-48FF-A898-48FD446A5F78}">
      <dgm:prSet/>
      <dgm:spPr/>
      <dgm:t>
        <a:bodyPr/>
        <a:lstStyle/>
        <a:p>
          <a:endParaRPr lang="en-US"/>
        </a:p>
      </dgm:t>
    </dgm:pt>
    <dgm:pt modelId="{7656320D-CC13-4DD7-8A30-F9FDC84AC6F2}" type="sibTrans" cxnId="{D22C632F-8F8B-48FF-A898-48FD446A5F78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038F6A6A-232A-44A4-9628-ADFA8F068F8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endParaRPr lang="en-US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endParaRPr lang="en-US"/>
        </a:p>
      </dgm:t>
    </dgm:pt>
    <dgm:pt modelId="{15982A38-A73B-4943-B138-EA0EAB77BC2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endParaRPr lang="en-US"/>
        </a:p>
      </dgm:t>
    </dgm:pt>
    <dgm:pt modelId="{5CA89521-836B-470D-B51C-F8A4714D4EFF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D7F37AAF-020D-463D-9735-A1336884A6AE}" type="parTrans" cxnId="{6D853954-67EB-442C-9F5A-866B9247A562}">
      <dgm:prSet/>
      <dgm:spPr/>
      <dgm:t>
        <a:bodyPr/>
        <a:lstStyle/>
        <a:p>
          <a:endParaRPr lang="en-US"/>
        </a:p>
      </dgm:t>
    </dgm:pt>
    <dgm:pt modelId="{C27250CA-FF59-4A03-8472-477331DB98EB}" type="sibTrans" cxnId="{6D853954-67EB-442C-9F5A-866B9247A562}">
      <dgm:prSet/>
      <dgm:spPr/>
      <dgm:t>
        <a:bodyPr/>
        <a:lstStyle/>
        <a:p>
          <a:endParaRPr lang="en-US"/>
        </a:p>
      </dgm:t>
    </dgm:pt>
    <dgm:pt modelId="{63746B76-9534-4F4F-B65B-B8A9AACC03F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25F31A2-90BB-4E18-B1F5-10D38B8099D9}" type="parTrans" cxnId="{36634D94-C210-4DDC-A75A-FBCAAFC75039}">
      <dgm:prSet/>
      <dgm:spPr/>
      <dgm:t>
        <a:bodyPr/>
        <a:lstStyle/>
        <a:p>
          <a:endParaRPr lang="en-US"/>
        </a:p>
      </dgm:t>
    </dgm:pt>
    <dgm:pt modelId="{A9C1E709-4F9E-4AAB-BB7C-51A08921302E}" type="sibTrans" cxnId="{36634D94-C210-4DDC-A75A-FBCAAFC75039}">
      <dgm:prSet/>
      <dgm:spPr/>
      <dgm:t>
        <a:bodyPr/>
        <a:lstStyle/>
        <a:p>
          <a:endParaRPr lang="en-US"/>
        </a:p>
      </dgm:t>
    </dgm:pt>
    <dgm:pt modelId="{5CB20C1A-D92D-4DED-BB1B-D113E2006C5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ABE8E5F-26E3-4C88-A09C-44363B99D147}" type="parTrans" cxnId="{D1EB8A19-014C-42AE-9F8D-325E631D8FE9}">
      <dgm:prSet/>
      <dgm:spPr/>
      <dgm:t>
        <a:bodyPr/>
        <a:lstStyle/>
        <a:p>
          <a:endParaRPr lang="en-US"/>
        </a:p>
      </dgm:t>
    </dgm:pt>
    <dgm:pt modelId="{7BA6E93A-EC79-4425-BCAD-9518E06A22F9}" type="sibTrans" cxnId="{D1EB8A19-014C-42AE-9F8D-325E631D8FE9}">
      <dgm:prSet/>
      <dgm:spPr/>
      <dgm:t>
        <a:bodyPr/>
        <a:lstStyle/>
        <a:p>
          <a:endParaRPr lang="en-US"/>
        </a:p>
      </dgm:t>
    </dgm:pt>
    <dgm:pt modelId="{5523C332-4AF7-4885-A47B-20FCDB231E82}" type="pres">
      <dgm:prSet presAssocID="{C53CC6D8-DEFC-45FD-8207-E1ECCC27EA85}" presName="Name0" presStyleCnt="0">
        <dgm:presLayoutVars>
          <dgm:dir/>
          <dgm:resizeHandles val="exact"/>
        </dgm:presLayoutVars>
      </dgm:prSet>
      <dgm:spPr/>
    </dgm:pt>
    <dgm:pt modelId="{E60181A3-259C-4C7D-BD7A-5964A4341C93}" type="pres">
      <dgm:prSet presAssocID="{516A4DDC-76BD-494E-B503-625555CCBC4A}" presName="node" presStyleLbl="node1" presStyleIdx="0" presStyleCnt="4">
        <dgm:presLayoutVars>
          <dgm:bulletEnabled val="1"/>
        </dgm:presLayoutVars>
      </dgm:prSet>
      <dgm:spPr/>
    </dgm:pt>
    <dgm:pt modelId="{2B19233F-231C-4960-8007-A76CB2821DAE}" type="pres">
      <dgm:prSet presAssocID="{AE4D7DCA-0B66-4207-B896-C721B2CB4C13}" presName="sibTrans" presStyleLbl="sibTrans1D1" presStyleIdx="0" presStyleCnt="3"/>
      <dgm:spPr/>
    </dgm:pt>
    <dgm:pt modelId="{1E080BB7-47CE-452F-BDE9-8ACB5CB1B283}" type="pres">
      <dgm:prSet presAssocID="{AE4D7DCA-0B66-4207-B896-C721B2CB4C13}" presName="connectorText" presStyleLbl="sibTrans1D1" presStyleIdx="0" presStyleCnt="3"/>
      <dgm:spPr/>
    </dgm:pt>
    <dgm:pt modelId="{9391C03A-7573-498F-A687-62BBE5B2BC1F}" type="pres">
      <dgm:prSet presAssocID="{41E3B52E-71B8-4BD0-B1ED-D051FFB12506}" presName="node" presStyleLbl="node1" presStyleIdx="1" presStyleCnt="4">
        <dgm:presLayoutVars>
          <dgm:bulletEnabled val="1"/>
        </dgm:presLayoutVars>
      </dgm:prSet>
      <dgm:spPr/>
    </dgm:pt>
    <dgm:pt modelId="{4AFCE6E1-8586-42AC-98CC-03C99E986F31}" type="pres">
      <dgm:prSet presAssocID="{2436D701-8B79-4C2B-92A4-52BC1BA24775}" presName="sibTrans" presStyleLbl="sibTrans1D1" presStyleIdx="1" presStyleCnt="3"/>
      <dgm:spPr/>
    </dgm:pt>
    <dgm:pt modelId="{552DE804-E30D-4475-97DC-DDF2ED173B5F}" type="pres">
      <dgm:prSet presAssocID="{2436D701-8B79-4C2B-92A4-52BC1BA24775}" presName="connectorText" presStyleLbl="sibTrans1D1" presStyleIdx="1" presStyleCnt="3"/>
      <dgm:spPr/>
    </dgm:pt>
    <dgm:pt modelId="{68B82D01-5923-46D6-9F4A-6441827756DB}" type="pres">
      <dgm:prSet presAssocID="{EA587102-578B-46F3-8D9E-CEC48527A898}" presName="node" presStyleLbl="node1" presStyleIdx="2" presStyleCnt="4">
        <dgm:presLayoutVars>
          <dgm:bulletEnabled val="1"/>
        </dgm:presLayoutVars>
      </dgm:prSet>
      <dgm:spPr/>
    </dgm:pt>
    <dgm:pt modelId="{5BCBB975-030F-47FF-A69D-5C0C632F3B15}" type="pres">
      <dgm:prSet presAssocID="{8D504E2C-8A70-4591-8ECD-4A886FADED33}" presName="sibTrans" presStyleLbl="sibTrans1D1" presStyleIdx="2" presStyleCnt="3"/>
      <dgm:spPr/>
    </dgm:pt>
    <dgm:pt modelId="{4752600B-0996-4B0E-864C-C55FF618CECC}" type="pres">
      <dgm:prSet presAssocID="{8D504E2C-8A70-4591-8ECD-4A886FADED33}" presName="connectorText" presStyleLbl="sibTrans1D1" presStyleIdx="2" presStyleCnt="3"/>
      <dgm:spPr/>
    </dgm:pt>
    <dgm:pt modelId="{D59D5D2A-6B00-468C-B4BF-EAB0F6D3801B}" type="pres">
      <dgm:prSet presAssocID="{5CA89521-836B-470D-B51C-F8A4714D4EFF}" presName="node" presStyleLbl="node1" presStyleIdx="3" presStyleCnt="4">
        <dgm:presLayoutVars>
          <dgm:bulletEnabled val="1"/>
        </dgm:presLayoutVars>
      </dgm:prSet>
      <dgm:spPr/>
    </dgm:pt>
  </dgm:ptLst>
  <dgm:cxnLst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E2B98719-C63E-44F2-AFF6-1AF1BE61A489}" type="presOf" srcId="{41E3B52E-71B8-4BD0-B1ED-D051FFB12506}" destId="{9391C03A-7573-498F-A687-62BBE5B2BC1F}" srcOrd="0" destOrd="0" presId="urn:microsoft.com/office/officeart/2016/7/layout/RepeatingBendingProcessNew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EF0B6327-264A-426F-BAA6-8A1CF730D142}" type="presOf" srcId="{87D09C77-9C5B-45C2-ACC9-ACEA66F18198}" destId="{E60181A3-259C-4C7D-BD7A-5964A4341C93}" srcOrd="0" destOrd="4" presId="urn:microsoft.com/office/officeart/2016/7/layout/RepeatingBendingProcessNew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49CAEF37-4EF1-4E86-BD57-E8D93B18E7D8}" type="presOf" srcId="{C4FF5CFA-9CEF-4C34-984A-CC28F232798F}" destId="{E60181A3-259C-4C7D-BD7A-5964A4341C93}" srcOrd="0" destOrd="2" presId="urn:microsoft.com/office/officeart/2016/7/layout/RepeatingBendingProcessNew"/>
    <dgm:cxn modelId="{D40E4B3A-E429-4927-8A40-A584EEF48F8B}" type="presOf" srcId="{2436D701-8B79-4C2B-92A4-52BC1BA24775}" destId="{4AFCE6E1-8586-42AC-98CC-03C99E986F31}" srcOrd="0" destOrd="0" presId="urn:microsoft.com/office/officeart/2016/7/layout/RepeatingBendingProcessNew"/>
    <dgm:cxn modelId="{17DD2A61-6F08-480A-A47B-CACAB13517E5}" type="presOf" srcId="{CD410504-9F7F-47AE-B46E-CE985680360F}" destId="{E60181A3-259C-4C7D-BD7A-5964A4341C93}" srcOrd="0" destOrd="1" presId="urn:microsoft.com/office/officeart/2016/7/layout/RepeatingBendingProcessNew"/>
    <dgm:cxn modelId="{953EA462-6D33-4A35-A1AF-2E6ECBEF10C9}" type="presOf" srcId="{8D504E2C-8A70-4591-8ECD-4A886FADED33}" destId="{4752600B-0996-4B0E-864C-C55FF618CECC}" srcOrd="1" destOrd="0" presId="urn:microsoft.com/office/officeart/2016/7/layout/RepeatingBendingProcessNew"/>
    <dgm:cxn modelId="{9076CB42-871F-4213-B651-33CB24787899}" type="presOf" srcId="{5CB20C1A-D92D-4DED-BB1B-D113E2006C55}" destId="{D59D5D2A-6B00-468C-B4BF-EAB0F6D3801B}" srcOrd="0" destOrd="2" presId="urn:microsoft.com/office/officeart/2016/7/layout/RepeatingBendingProcessNew"/>
    <dgm:cxn modelId="{756A9165-C8F7-492B-B429-666B578375BE}" type="presOf" srcId="{CAE20587-4D50-4B6B-A17D-199722D630E2}" destId="{9391C03A-7573-498F-A687-62BBE5B2BC1F}" srcOrd="0" destOrd="3" presId="urn:microsoft.com/office/officeart/2016/7/layout/RepeatingBendingProcessNew"/>
    <dgm:cxn modelId="{71703048-BB78-43BC-966A-1D17BA60ACAC}" type="presOf" srcId="{33BF0E2A-2B00-40A5-832E-FC800DCA5982}" destId="{9391C03A-7573-498F-A687-62BBE5B2BC1F}" srcOrd="0" destOrd="2" presId="urn:microsoft.com/office/officeart/2016/7/layout/RepeatingBendingProcessNew"/>
    <dgm:cxn modelId="{83FEDD69-2E2D-432D-ACCB-41D71970DC02}" type="presOf" srcId="{038F6A6A-232A-44A4-9628-ADFA8F068F81}" destId="{68B82D01-5923-46D6-9F4A-6441827756DB}" srcOrd="0" destOrd="1" presId="urn:microsoft.com/office/officeart/2016/7/layout/RepeatingBendingProcessNew"/>
    <dgm:cxn modelId="{9D62E049-3F96-4536-A24E-EC82FCCFA7EA}" type="presOf" srcId="{63746B76-9534-4F4F-B65B-B8A9AACC03F9}" destId="{D59D5D2A-6B00-468C-B4BF-EAB0F6D3801B}" srcOrd="0" destOrd="1" presId="urn:microsoft.com/office/officeart/2016/7/layout/RepeatingBendingProcessNew"/>
    <dgm:cxn modelId="{0BC37E6C-DF06-4DF7-A04B-4B4200CFD889}" type="presOf" srcId="{EA587102-578B-46F3-8D9E-CEC48527A898}" destId="{68B82D01-5923-46D6-9F4A-6441827756DB}" srcOrd="0" destOrd="0" presId="urn:microsoft.com/office/officeart/2016/7/layout/RepeatingBendingProcessNew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E6E2EA75-4424-4E60-8312-B1125F2B172C}" type="presOf" srcId="{F7CED298-1605-4B60-9FC8-0A4C25C5AA00}" destId="{E60181A3-259C-4C7D-BD7A-5964A4341C93}" srcOrd="0" destOrd="3" presId="urn:microsoft.com/office/officeart/2016/7/layout/RepeatingBendingProcessNew"/>
    <dgm:cxn modelId="{4F58F157-2D51-4609-AF46-E6C9F1192EC8}" type="presOf" srcId="{2436D701-8B79-4C2B-92A4-52BC1BA24775}" destId="{552DE804-E30D-4475-97DC-DDF2ED173B5F}" srcOrd="1" destOrd="0" presId="urn:microsoft.com/office/officeart/2016/7/layout/RepeatingBendingProcessNew"/>
    <dgm:cxn modelId="{D5AC1078-346B-47A5-B9DF-1145FA09ADE6}" type="presOf" srcId="{5CA89521-836B-470D-B51C-F8A4714D4EFF}" destId="{D59D5D2A-6B00-468C-B4BF-EAB0F6D3801B}" srcOrd="0" destOrd="0" presId="urn:microsoft.com/office/officeart/2016/7/layout/RepeatingBendingProcessNew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3665FF8F-068C-44DA-85F4-EAB4B9F3369D}" type="presOf" srcId="{15982A38-A73B-4943-B138-EA0EAB77BC29}" destId="{68B82D01-5923-46D6-9F4A-6441827756DB}" srcOrd="0" destOrd="2" presId="urn:microsoft.com/office/officeart/2016/7/layout/RepeatingBendingProcessNew"/>
    <dgm:cxn modelId="{21281990-DD31-4B91-BBB3-691B22964D8B}" type="presOf" srcId="{8D504E2C-8A70-4591-8ECD-4A886FADED33}" destId="{5BCBB975-030F-47FF-A69D-5C0C632F3B15}" srcOrd="0" destOrd="0" presId="urn:microsoft.com/office/officeart/2016/7/layout/RepeatingBendingProcessNew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6B601398-21F0-41F6-86A3-010EA0B6B0C2}" type="presOf" srcId="{516A4DDC-76BD-494E-B503-625555CCBC4A}" destId="{E60181A3-259C-4C7D-BD7A-5964A4341C93}" srcOrd="0" destOrd="0" presId="urn:microsoft.com/office/officeart/2016/7/layout/RepeatingBendingProcessNew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B5A0809A-EA49-41C8-BEE0-748E14D684D7}" type="presOf" srcId="{AE4D7DCA-0B66-4207-B896-C721B2CB4C13}" destId="{1E080BB7-47CE-452F-BDE9-8ACB5CB1B283}" srcOrd="1" destOrd="0" presId="urn:microsoft.com/office/officeart/2016/7/layout/RepeatingBendingProcessNew"/>
    <dgm:cxn modelId="{C6D240A1-BAC0-4E62-8FFB-498367E02609}" type="presOf" srcId="{AE4D7DCA-0B66-4207-B896-C721B2CB4C13}" destId="{2B19233F-231C-4960-8007-A76CB2821DAE}" srcOrd="0" destOrd="0" presId="urn:microsoft.com/office/officeart/2016/7/layout/RepeatingBendingProcessNew"/>
    <dgm:cxn modelId="{18C64DB2-7F62-41EC-BB70-7AC47CDC1FEB}" type="presOf" srcId="{5CBEC7DD-A25D-4956-9A65-6EA385F6FCB5}" destId="{9391C03A-7573-498F-A687-62BBE5B2BC1F}" srcOrd="0" destOrd="1" presId="urn:microsoft.com/office/officeart/2016/7/layout/RepeatingBendingProcessNew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238A4CF0-55F6-425E-9DE2-C8E5B6699A9A}" type="presOf" srcId="{C53CC6D8-DEFC-45FD-8207-E1ECCC27EA85}" destId="{5523C332-4AF7-4885-A47B-20FCDB231E82}" srcOrd="0" destOrd="0" presId="urn:microsoft.com/office/officeart/2016/7/layout/RepeatingBendingProcessNew"/>
    <dgm:cxn modelId="{C804DF7E-B5D4-49F0-AF73-E3443814A35E}" type="presParOf" srcId="{5523C332-4AF7-4885-A47B-20FCDB231E82}" destId="{E60181A3-259C-4C7D-BD7A-5964A4341C93}" srcOrd="0" destOrd="0" presId="urn:microsoft.com/office/officeart/2016/7/layout/RepeatingBendingProcessNew"/>
    <dgm:cxn modelId="{50AB825D-63AC-46F2-BE65-54D4BB50B5B8}" type="presParOf" srcId="{5523C332-4AF7-4885-A47B-20FCDB231E82}" destId="{2B19233F-231C-4960-8007-A76CB2821DAE}" srcOrd="1" destOrd="0" presId="urn:microsoft.com/office/officeart/2016/7/layout/RepeatingBendingProcessNew"/>
    <dgm:cxn modelId="{5CB8C164-697A-48DD-A85D-B9AE93D59D51}" type="presParOf" srcId="{2B19233F-231C-4960-8007-A76CB2821DAE}" destId="{1E080BB7-47CE-452F-BDE9-8ACB5CB1B283}" srcOrd="0" destOrd="0" presId="urn:microsoft.com/office/officeart/2016/7/layout/RepeatingBendingProcessNew"/>
    <dgm:cxn modelId="{A8CC7817-075C-44B1-9016-77D4100378E1}" type="presParOf" srcId="{5523C332-4AF7-4885-A47B-20FCDB231E82}" destId="{9391C03A-7573-498F-A687-62BBE5B2BC1F}" srcOrd="2" destOrd="0" presId="urn:microsoft.com/office/officeart/2016/7/layout/RepeatingBendingProcessNew"/>
    <dgm:cxn modelId="{FFE2A49C-1BD3-446E-8600-972F1D7453D2}" type="presParOf" srcId="{5523C332-4AF7-4885-A47B-20FCDB231E82}" destId="{4AFCE6E1-8586-42AC-98CC-03C99E986F31}" srcOrd="3" destOrd="0" presId="urn:microsoft.com/office/officeart/2016/7/layout/RepeatingBendingProcessNew"/>
    <dgm:cxn modelId="{FDF7C2DD-7164-4170-AEFD-4523BD718119}" type="presParOf" srcId="{4AFCE6E1-8586-42AC-98CC-03C99E986F31}" destId="{552DE804-E30D-4475-97DC-DDF2ED173B5F}" srcOrd="0" destOrd="0" presId="urn:microsoft.com/office/officeart/2016/7/layout/RepeatingBendingProcessNew"/>
    <dgm:cxn modelId="{DBAE8ED7-DD4F-417B-827B-0A2D6907F785}" type="presParOf" srcId="{5523C332-4AF7-4885-A47B-20FCDB231E82}" destId="{68B82D01-5923-46D6-9F4A-6441827756DB}" srcOrd="4" destOrd="0" presId="urn:microsoft.com/office/officeart/2016/7/layout/RepeatingBendingProcessNew"/>
    <dgm:cxn modelId="{9BC4AE6C-4F8F-4B34-9CAC-2C799B3BE964}" type="presParOf" srcId="{5523C332-4AF7-4885-A47B-20FCDB231E82}" destId="{5BCBB975-030F-47FF-A69D-5C0C632F3B15}" srcOrd="5" destOrd="0" presId="urn:microsoft.com/office/officeart/2016/7/layout/RepeatingBendingProcessNew"/>
    <dgm:cxn modelId="{F9416E2E-92B6-44DC-A7E1-5778810D517D}" type="presParOf" srcId="{5BCBB975-030F-47FF-A69D-5C0C632F3B15}" destId="{4752600B-0996-4B0E-864C-C55FF618CECC}" srcOrd="0" destOrd="0" presId="urn:microsoft.com/office/officeart/2016/7/layout/RepeatingBendingProcessNew"/>
    <dgm:cxn modelId="{0E0F66A6-2731-456E-8086-FD1215400BCF}" type="presParOf" srcId="{5523C332-4AF7-4885-A47B-20FCDB231E82}" destId="{D59D5D2A-6B00-468C-B4BF-EAB0F6D3801B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9233F-231C-4960-8007-A76CB2821DAE}">
      <dsp:nvSpPr>
        <dsp:cNvPr id="0" name=""/>
        <dsp:cNvSpPr/>
      </dsp:nvSpPr>
      <dsp:spPr>
        <a:xfrm>
          <a:off x="2868652" y="1430599"/>
          <a:ext cx="6292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9294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66802" y="1473020"/>
        <a:ext cx="32994" cy="6598"/>
      </dsp:txXfrm>
    </dsp:sp>
    <dsp:sp modelId="{E60181A3-259C-4C7D-BD7A-5964A4341C93}">
      <dsp:nvSpPr>
        <dsp:cNvPr id="0" name=""/>
        <dsp:cNvSpPr/>
      </dsp:nvSpPr>
      <dsp:spPr>
        <a:xfrm>
          <a:off x="1343" y="615587"/>
          <a:ext cx="2869108" cy="17214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589" tIns="147573" rIns="140589" bIns="147573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Step 1 Title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Task description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Task description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Task description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Task description</a:t>
          </a:r>
        </a:p>
      </dsp:txBody>
      <dsp:txXfrm>
        <a:off x="1343" y="615587"/>
        <a:ext cx="2869108" cy="1721465"/>
      </dsp:txXfrm>
    </dsp:sp>
    <dsp:sp modelId="{4AFCE6E1-8586-42AC-98CC-03C99E986F31}">
      <dsp:nvSpPr>
        <dsp:cNvPr id="0" name=""/>
        <dsp:cNvSpPr/>
      </dsp:nvSpPr>
      <dsp:spPr>
        <a:xfrm>
          <a:off x="1435898" y="2335252"/>
          <a:ext cx="3529003" cy="629294"/>
        </a:xfrm>
        <a:custGeom>
          <a:avLst/>
          <a:gdLst/>
          <a:ahLst/>
          <a:cxnLst/>
          <a:rect l="0" t="0" r="0" b="0"/>
          <a:pathLst>
            <a:path>
              <a:moveTo>
                <a:pt x="3529003" y="0"/>
              </a:moveTo>
              <a:lnTo>
                <a:pt x="3529003" y="331747"/>
              </a:lnTo>
              <a:lnTo>
                <a:pt x="0" y="331747"/>
              </a:lnTo>
              <a:lnTo>
                <a:pt x="0" y="629294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10645" y="2646600"/>
        <a:ext cx="179508" cy="6598"/>
      </dsp:txXfrm>
    </dsp:sp>
    <dsp:sp modelId="{9391C03A-7573-498F-A687-62BBE5B2BC1F}">
      <dsp:nvSpPr>
        <dsp:cNvPr id="0" name=""/>
        <dsp:cNvSpPr/>
      </dsp:nvSpPr>
      <dsp:spPr>
        <a:xfrm>
          <a:off x="3530347" y="615587"/>
          <a:ext cx="2869108" cy="17214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589" tIns="147573" rIns="140589" bIns="147573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Step 2 Title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Task description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Task description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Task description</a:t>
          </a:r>
        </a:p>
      </dsp:txBody>
      <dsp:txXfrm>
        <a:off x="3530347" y="615587"/>
        <a:ext cx="2869108" cy="1721465"/>
      </dsp:txXfrm>
    </dsp:sp>
    <dsp:sp modelId="{5BCBB975-030F-47FF-A69D-5C0C632F3B15}">
      <dsp:nvSpPr>
        <dsp:cNvPr id="0" name=""/>
        <dsp:cNvSpPr/>
      </dsp:nvSpPr>
      <dsp:spPr>
        <a:xfrm>
          <a:off x="2868652" y="3811960"/>
          <a:ext cx="6292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9294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66802" y="3854380"/>
        <a:ext cx="32994" cy="6598"/>
      </dsp:txXfrm>
    </dsp:sp>
    <dsp:sp modelId="{68B82D01-5923-46D6-9F4A-6441827756DB}">
      <dsp:nvSpPr>
        <dsp:cNvPr id="0" name=""/>
        <dsp:cNvSpPr/>
      </dsp:nvSpPr>
      <dsp:spPr>
        <a:xfrm>
          <a:off x="1343" y="2996947"/>
          <a:ext cx="2869108" cy="17214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589" tIns="147573" rIns="140589" bIns="147573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Step 3 Title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Task description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Task description</a:t>
          </a:r>
        </a:p>
      </dsp:txBody>
      <dsp:txXfrm>
        <a:off x="1343" y="2996947"/>
        <a:ext cx="2869108" cy="1721465"/>
      </dsp:txXfrm>
    </dsp:sp>
    <dsp:sp modelId="{D59D5D2A-6B00-468C-B4BF-EAB0F6D3801B}">
      <dsp:nvSpPr>
        <dsp:cNvPr id="0" name=""/>
        <dsp:cNvSpPr/>
      </dsp:nvSpPr>
      <dsp:spPr>
        <a:xfrm>
          <a:off x="3530347" y="2996947"/>
          <a:ext cx="2869108" cy="17214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589" tIns="147573" rIns="140589" bIns="147573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Step 4 Title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Task description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Task description</a:t>
          </a:r>
        </a:p>
      </dsp:txBody>
      <dsp:txXfrm>
        <a:off x="3530347" y="2996947"/>
        <a:ext cx="2869108" cy="1721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10/13/2023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10/13/2023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Pairing Therapist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Connecting Clients to the perfect Therapist.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﻿ Imagine a platform where clients can easily connect with their perfect therapist. Our website uses advanced matching algorithms to pair individuals with therapists based on their specific needs and preferences. With a few simple steps, clients can find a therapist who understands and specializes in their unique challenges. Its time to stop the hassle of searching and Start a personalized therapy experience!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Advantages</a:t>
            </a:r>
            <a:endParaRPr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3DD3570-FC4B-834B-ECAD-3C324177E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/>
          <a:lstStyle/>
          <a:p>
            <a:r>
              <a:rPr lang="en-US" dirty="0"/>
              <a:t>A  long-term therapist.</a:t>
            </a:r>
          </a:p>
          <a:p>
            <a:r>
              <a:rPr lang="en-US" dirty="0"/>
              <a:t>Therapist in minutes</a:t>
            </a:r>
          </a:p>
          <a:p>
            <a:r>
              <a:rPr lang="en-US" dirty="0"/>
              <a:t>Match your preference</a:t>
            </a:r>
          </a:p>
          <a:p>
            <a:r>
              <a:rPr lang="en-US" dirty="0"/>
              <a:t>Short-term and long-term treatment options are available</a:t>
            </a:r>
          </a:p>
          <a:p>
            <a:r>
              <a:rPr lang="en-US" dirty="0"/>
              <a:t>May be easier for people with social anxiety or sensory issues</a:t>
            </a:r>
          </a:p>
          <a:p>
            <a:r>
              <a:rPr lang="en-US" dirty="0"/>
              <a:t>Get mental health help without transportation limitations</a:t>
            </a:r>
          </a:p>
          <a:p>
            <a:r>
              <a:rPr lang="en-US" dirty="0"/>
              <a:t>Less time and money spent traveling to appointments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Different of between “Pairing Therapist” and Competitors</a:t>
            </a:r>
            <a:endParaRPr dirty="0"/>
          </a:p>
        </p:txBody>
      </p:sp>
      <p:graphicFrame>
        <p:nvGraphicFramePr>
          <p:cNvPr id="13" name="Content Placeholder 1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956860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/>
          <a:p>
            <a:r>
              <a:rPr lang="en-US" sz="3100" dirty="0"/>
              <a:t>How do you use the website.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BAB6B7B6-89A4-18D5-0E00-2CC794B55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5807525"/>
              </p:ext>
            </p:extLst>
          </p:nvPr>
        </p:nvGraphicFramePr>
        <p:xfrm>
          <a:off x="760412" y="762000"/>
          <a:ext cx="64008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7DA1-6FD6-D3DF-77EE-E278D6E8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Results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2EAF0F4-5617-BEF6-F26E-7797C2D61B22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B2F437-076C-E173-2FD9-30298CDB2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5034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54</TotalTime>
  <Words>175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Candara</vt:lpstr>
      <vt:lpstr>Consolas</vt:lpstr>
      <vt:lpstr>Tech Computer 16x9</vt:lpstr>
      <vt:lpstr>Pairing Therapist</vt:lpstr>
      <vt:lpstr>Pitch</vt:lpstr>
      <vt:lpstr>Advantages</vt:lpstr>
      <vt:lpstr>PowerPoint Presentation</vt:lpstr>
      <vt:lpstr>The Different of between “Pairing Therapist” and Competitors</vt:lpstr>
      <vt:lpstr>How do you use the website.</vt:lpstr>
      <vt:lpstr>End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Pairing Therapist</dc:title>
  <dc:creator>quantisha mccall</dc:creator>
  <cp:lastModifiedBy>quantisha mccall</cp:lastModifiedBy>
  <cp:revision>1</cp:revision>
  <dcterms:created xsi:type="dcterms:W3CDTF">2023-10-14T03:40:49Z</dcterms:created>
  <dcterms:modified xsi:type="dcterms:W3CDTF">2023-10-14T04:35:48Z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