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ccordion Black" panose="020B0604020202020204" charset="-128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BM Plex Sans" panose="020B0503050203000203" pitchFamily="34" charset="0"/>
      <p:regular r:id="rId15"/>
    </p:embeddedFont>
    <p:embeddedFont>
      <p:font typeface="IBM Plex Sans Bold" panose="020B0803050203000203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51761">
            <a:off x="10912533" y="-41575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700000">
            <a:off x="-4939101" y="6712177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565024" y="3594100"/>
            <a:ext cx="20482852" cy="329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EDU-TECH AI HACKATHON           PROJE SUNUMU</a:t>
            </a:r>
          </a:p>
          <a:p>
            <a:pPr algn="ctr">
              <a:lnSpc>
                <a:spcPts val="6000"/>
              </a:lnSpc>
            </a:pPr>
            <a:r>
              <a:rPr lang="en-US" sz="60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 GRUP ADI: ÜLTİMATOM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82905" y="7930487"/>
            <a:ext cx="20482852" cy="213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Melih Can Köse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Oğuzhan Asiltürk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Alper Kaya</a:t>
            </a:r>
          </a:p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İbrahim Taha Tüzgen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Freeform 3"/>
          <p:cNvSpPr/>
          <p:nvPr/>
        </p:nvSpPr>
        <p:spPr>
          <a:xfrm>
            <a:off x="9907304" y="2425728"/>
            <a:ext cx="6840932" cy="6053399"/>
          </a:xfrm>
          <a:custGeom>
            <a:avLst/>
            <a:gdLst/>
            <a:ahLst/>
            <a:cxnLst/>
            <a:rect l="l" t="t" r="r" b="b"/>
            <a:pathLst>
              <a:path w="6840932" h="6053399">
                <a:moveTo>
                  <a:pt x="0" y="0"/>
                </a:moveTo>
                <a:lnTo>
                  <a:pt x="6840933" y="0"/>
                </a:lnTo>
                <a:lnTo>
                  <a:pt x="6840933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04" b="-650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47925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Öğrencinin seviyesine uygun sorulara erişme zorluğu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499927"/>
            <a:ext cx="544659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Öğrencilerin zaman ve motivasyon kaybı yaşaması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066155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Gelişimin sürekliliğinin ve durumunun takip edilmesinin zorluğu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305800"/>
            <a:ext cx="544659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Öğrencinin eksiklerininin takip edilmesinin zorluğu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4933" y="381000"/>
            <a:ext cx="14725561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Yola Çıktığımız Sorunlar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Freeform 3"/>
          <p:cNvSpPr/>
          <p:nvPr/>
        </p:nvSpPr>
        <p:spPr>
          <a:xfrm>
            <a:off x="8947117" y="1676400"/>
            <a:ext cx="7769639" cy="7769639"/>
          </a:xfrm>
          <a:custGeom>
            <a:avLst/>
            <a:gdLst/>
            <a:ahLst/>
            <a:cxnLst/>
            <a:rect l="l" t="t" r="r" b="b"/>
            <a:pathLst>
              <a:path w="7769639" h="7769639">
                <a:moveTo>
                  <a:pt x="0" y="0"/>
                </a:moveTo>
                <a:lnTo>
                  <a:pt x="7769639" y="0"/>
                </a:lnTo>
                <a:lnTo>
                  <a:pt x="7769639" y="7769639"/>
                </a:lnTo>
                <a:lnTo>
                  <a:pt x="0" y="776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47925"/>
            <a:ext cx="544659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Sorulara ve öğrencilere özel indeks ataması yapılması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501835"/>
            <a:ext cx="5446590" cy="240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Öğrencinin seviyesine uygun soruların soru havuzundan önerilmesi ve AI tarafından benzer sorular üretilmesi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778436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Atanan indekslerden faydalanarak başarı takibinin sağlanması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4933" y="381000"/>
            <a:ext cx="1662436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Çözümümüz Ne?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2447925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Geçmiş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çözülmüş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verilerinden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her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soruya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zorluk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indeksi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atanması</a:t>
            </a:r>
            <a:endParaRPr lang="en-US" sz="299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123613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Bu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indeksler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doğrultusunda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soruların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zorluklarına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göre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sınıflandırılması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828153"/>
            <a:ext cx="5446590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Öğrencilere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geçmişte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çözmüş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olduğu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sorulara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dayanarak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konu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bazlı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başarı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indeksleri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atanması</a:t>
            </a:r>
            <a:endParaRPr lang="en-US" sz="299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4933" y="381000"/>
            <a:ext cx="1662436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Nasıl Yapıyoruz?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34200" y="2282509"/>
            <a:ext cx="7932242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397" lvl="2" indent="-431799" algn="l">
              <a:lnSpc>
                <a:spcPts val="3899"/>
              </a:lnSpc>
              <a:buFont typeface="Arial"/>
              <a:buChar char="⚬"/>
            </a:pP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Öğrencilere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sahip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olduğu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başarı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indeksine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göre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daha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önce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çözmediği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uygun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soruların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atanması</a:t>
            </a:r>
            <a:endParaRPr lang="en-US" sz="299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8218494"/>
            <a:ext cx="793224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397" lvl="2" indent="-431799" algn="l">
              <a:lnSpc>
                <a:spcPts val="3899"/>
              </a:lnSpc>
              <a:buFont typeface="Arial"/>
              <a:buChar char="⚬"/>
            </a:pP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Başarı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skorlarının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dinamik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şekilde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takibinin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sağlanması</a:t>
            </a:r>
            <a:endParaRPr lang="en-US" sz="299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34200" y="4051614"/>
            <a:ext cx="793224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397" lvl="2" indent="-431799" algn="l">
              <a:lnSpc>
                <a:spcPts val="3899"/>
              </a:lnSpc>
              <a:buFont typeface="Arial"/>
              <a:buChar char="⚬"/>
            </a:pP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 AI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kullanılarak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benzer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sorular</a:t>
            </a:r>
            <a:r>
              <a:rPr lang="en-US" sz="299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türetilmesi</a:t>
            </a:r>
            <a:endParaRPr lang="en-US" sz="299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AB2070E-0BCA-4868-9686-9C1C3D0802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C2A03A-A7D0-49E1-9C23-FF565670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21" y="5005261"/>
            <a:ext cx="61245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Freeform 3"/>
          <p:cNvSpPr/>
          <p:nvPr/>
        </p:nvSpPr>
        <p:spPr>
          <a:xfrm>
            <a:off x="2754701" y="2040174"/>
            <a:ext cx="11794181" cy="7446561"/>
          </a:xfrm>
          <a:custGeom>
            <a:avLst/>
            <a:gdLst/>
            <a:ahLst/>
            <a:cxnLst/>
            <a:rect l="l" t="t" r="r" b="b"/>
            <a:pathLst>
              <a:path w="11794181" h="7446561">
                <a:moveTo>
                  <a:pt x="0" y="0"/>
                </a:moveTo>
                <a:lnTo>
                  <a:pt x="11794181" y="0"/>
                </a:lnTo>
                <a:lnTo>
                  <a:pt x="11794181" y="7446562"/>
                </a:lnTo>
                <a:lnTo>
                  <a:pt x="0" y="744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0" r="-87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4933" y="260417"/>
            <a:ext cx="16624367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20"/>
              </a:lnSpc>
              <a:spcBef>
                <a:spcPct val="0"/>
              </a:spcBef>
            </a:pPr>
            <a:r>
              <a:rPr lang="en-US" sz="76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Sistem Mimarisi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Freeform 3"/>
          <p:cNvSpPr/>
          <p:nvPr/>
        </p:nvSpPr>
        <p:spPr>
          <a:xfrm>
            <a:off x="9144000" y="2455744"/>
            <a:ext cx="3458189" cy="2425894"/>
          </a:xfrm>
          <a:custGeom>
            <a:avLst/>
            <a:gdLst/>
            <a:ahLst/>
            <a:cxnLst/>
            <a:rect l="l" t="t" r="r" b="b"/>
            <a:pathLst>
              <a:path w="3458189" h="2425894">
                <a:moveTo>
                  <a:pt x="0" y="0"/>
                </a:moveTo>
                <a:lnTo>
                  <a:pt x="3458189" y="0"/>
                </a:lnTo>
                <a:lnTo>
                  <a:pt x="3458189" y="2425894"/>
                </a:lnTo>
                <a:lnTo>
                  <a:pt x="0" y="2425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78550" y="2455744"/>
            <a:ext cx="4672185" cy="1687827"/>
          </a:xfrm>
          <a:custGeom>
            <a:avLst/>
            <a:gdLst/>
            <a:ahLst/>
            <a:cxnLst/>
            <a:rect l="l" t="t" r="r" b="b"/>
            <a:pathLst>
              <a:path w="4672185" h="1687827">
                <a:moveTo>
                  <a:pt x="0" y="0"/>
                </a:moveTo>
                <a:lnTo>
                  <a:pt x="4672184" y="0"/>
                </a:lnTo>
                <a:lnTo>
                  <a:pt x="4672184" y="1687827"/>
                </a:lnTo>
                <a:lnTo>
                  <a:pt x="0" y="1687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78550" y="5172271"/>
            <a:ext cx="3178479" cy="3178479"/>
          </a:xfrm>
          <a:custGeom>
            <a:avLst/>
            <a:gdLst/>
            <a:ahLst/>
            <a:cxnLst/>
            <a:rect l="l" t="t" r="r" b="b"/>
            <a:pathLst>
              <a:path w="3178479" h="3178479">
                <a:moveTo>
                  <a:pt x="0" y="0"/>
                </a:moveTo>
                <a:lnTo>
                  <a:pt x="3178479" y="0"/>
                </a:lnTo>
                <a:lnTo>
                  <a:pt x="3178479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9629" y="6188408"/>
            <a:ext cx="5636876" cy="2162343"/>
          </a:xfrm>
          <a:custGeom>
            <a:avLst/>
            <a:gdLst/>
            <a:ahLst/>
            <a:cxnLst/>
            <a:rect l="l" t="t" r="r" b="b"/>
            <a:pathLst>
              <a:path w="5636876" h="2162343">
                <a:moveTo>
                  <a:pt x="0" y="0"/>
                </a:moveTo>
                <a:lnTo>
                  <a:pt x="5636876" y="0"/>
                </a:lnTo>
                <a:lnTo>
                  <a:pt x="5636876" y="2162342"/>
                </a:lnTo>
                <a:lnTo>
                  <a:pt x="0" y="2162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47117" y="5626096"/>
            <a:ext cx="2917802" cy="2917802"/>
          </a:xfrm>
          <a:custGeom>
            <a:avLst/>
            <a:gdLst/>
            <a:ahLst/>
            <a:cxnLst/>
            <a:rect l="l" t="t" r="r" b="b"/>
            <a:pathLst>
              <a:path w="2917802" h="2917802">
                <a:moveTo>
                  <a:pt x="0" y="0"/>
                </a:moveTo>
                <a:lnTo>
                  <a:pt x="2917802" y="0"/>
                </a:lnTo>
                <a:lnTo>
                  <a:pt x="2917802" y="2917802"/>
                </a:lnTo>
                <a:lnTo>
                  <a:pt x="0" y="29178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765268"/>
            <a:ext cx="625873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Frontend: Bootstrap, JavaScript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549335"/>
            <a:ext cx="660980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Backend: Python, FastAPI, Docker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501835"/>
            <a:ext cx="682477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Veritabanı: MongoDB, PostgreSQL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4933" y="260417"/>
            <a:ext cx="16624367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20"/>
              </a:lnSpc>
              <a:spcBef>
                <a:spcPct val="0"/>
              </a:spcBef>
            </a:pPr>
            <a:r>
              <a:rPr lang="en-US" sz="76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Hangi Teknolojileri Kullanıyoruz?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Freeform 3"/>
          <p:cNvSpPr/>
          <p:nvPr/>
        </p:nvSpPr>
        <p:spPr>
          <a:xfrm>
            <a:off x="9547533" y="2636281"/>
            <a:ext cx="7142099" cy="6356958"/>
          </a:xfrm>
          <a:custGeom>
            <a:avLst/>
            <a:gdLst/>
            <a:ahLst/>
            <a:cxnLst/>
            <a:rect l="l" t="t" r="r" b="b"/>
            <a:pathLst>
              <a:path w="7142099" h="6356958">
                <a:moveTo>
                  <a:pt x="0" y="0"/>
                </a:moveTo>
                <a:lnTo>
                  <a:pt x="7142098" y="0"/>
                </a:lnTo>
                <a:lnTo>
                  <a:pt x="714209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332" t="-11722" b="-1172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414837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Başarı indeksi ve zorluk indeksi kullanılarak anomali tespiti yapılıp raporlanabilir.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17231"/>
            <a:ext cx="660328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Öğrencilere eksik olduğu konulara yönelik eğitim içeriği ve program önerisi verilebilir.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351032"/>
            <a:ext cx="544659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Havuzda yer alan soruların yeterliliği sorgulanabilir.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4933" y="381000"/>
            <a:ext cx="1662436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Projenin Geleceği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713107"/>
            <a:ext cx="544659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38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Öğrencinin odağının ve performansının takibi sağlanabilir.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1001226" y="3359824"/>
            <a:ext cx="16258074" cy="2533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75"/>
              </a:lnSpc>
              <a:spcBef>
                <a:spcPct val="0"/>
              </a:spcBef>
            </a:pPr>
            <a:r>
              <a:rPr lang="en-US" sz="8312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Bizi Dinlediğiniz İçin Teşekkürler.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Accordion Black</vt:lpstr>
      <vt:lpstr>IBM Plex Sans</vt:lpstr>
      <vt:lpstr>Arial</vt:lpstr>
      <vt:lpstr>Calibri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Turuncu Beyaz Modüler Soyut Strateji Sunumu İş Sunumu</dc:title>
  <dc:creator>Alper Kaya</dc:creator>
  <cp:lastModifiedBy>Alper Kaya</cp:lastModifiedBy>
  <cp:revision>2</cp:revision>
  <dcterms:created xsi:type="dcterms:W3CDTF">2006-08-16T00:00:00Z</dcterms:created>
  <dcterms:modified xsi:type="dcterms:W3CDTF">2025-02-02T09:45:44Z</dcterms:modified>
  <dc:identifier>DAGd8IJY7ng</dc:identifier>
</cp:coreProperties>
</file>