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E1FDC-650D-4669-9BBF-FEF3FE3B1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3D63D5-25A8-41BA-9E9B-E7FCB4A57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CC1512-C057-4071-A671-1FD60FB6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5D3A-B951-438D-90EF-1BAB017E89B8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A89D98-E7EE-448F-8F7F-FBE759E5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154D73-F660-480B-8779-ADF240B5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0B90-F4BB-4CC9-BA32-C7AA89B319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6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D5444-2445-45C0-98B5-39A654D8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B57AE0-9048-4892-BEFB-CD09D8ECB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02D583-39CE-4821-A791-8D421784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5D3A-B951-438D-90EF-1BAB017E89B8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C224CA-CDC0-4B64-B919-17F23024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474A03-EBB3-491A-86A0-27933DC4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0B90-F4BB-4CC9-BA32-C7AA89B319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59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E944F63-577B-4686-9D5A-E75C0ECC7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F26461-9D97-4F53-9D5C-48E942B3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8E0A9D-B3DC-4831-B143-DAD99702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5D3A-B951-438D-90EF-1BAB017E89B8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92DFFF-F188-4F7A-AAAE-3C8133E1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A8C5E-F9C9-46E7-BA1C-DFC2B5DB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0B90-F4BB-4CC9-BA32-C7AA89B319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70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86DE4-73F4-4803-8890-5C23804D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FFF211-C243-4545-8493-7AA7B90EA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2CFFF4-EDA8-4807-9C68-11173A5C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5D3A-B951-438D-90EF-1BAB017E89B8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AA5BC9-96F6-4B4C-9510-2FB83276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9234DD-0E8E-4E11-94B5-AB8558FB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0B90-F4BB-4CC9-BA32-C7AA89B319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87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00BAB-1DFF-4C13-9D14-B1E9D9E8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A22F1B-8207-44E9-84EC-64A45C4CC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E39AD2-B34E-4211-8656-EBA5FF4C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5D3A-B951-438D-90EF-1BAB017E89B8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E889B0-AC93-46B1-B7C7-698F8D49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94C04A-5491-49D3-89BE-A114950C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0B90-F4BB-4CC9-BA32-C7AA89B319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53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9C1D5-1A4F-4905-8641-72373893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B1A0F0-8ECC-440B-A42B-13D07EFF4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DD2E41-AA62-4C74-A103-2246DB805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29D9C7-3E85-49EF-9921-4051A944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5D3A-B951-438D-90EF-1BAB017E89B8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31648A-C495-47B9-AAEB-298A4FE4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3AC710-B64F-466F-9723-3EAD9214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0B90-F4BB-4CC9-BA32-C7AA89B319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13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6A949-D88F-4CFD-A968-3921B13C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034E12-8810-4A09-95D0-DC1A6F1A8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7FDBFC-162F-480C-8634-C4E03DD66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0573D5-46F2-4CD5-AAE9-47489641F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0B166BE-E43E-494B-8421-A3A549CF1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1764C8-8B63-4FCB-A463-D267E8F8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5D3A-B951-438D-90EF-1BAB017E89B8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7B5C2A-B0CB-4966-8F55-E6D0B06A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0D3469-D09D-4E64-AE4B-31E63AE0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0B90-F4BB-4CC9-BA32-C7AA89B319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21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39996-7A49-4152-8F8C-E5977F3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8B1CC3-3BB3-4CDA-9CCF-63186CE0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5D3A-B951-438D-90EF-1BAB017E89B8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58DF4C-A09F-43A5-9912-B0F336B9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46C4F5-5419-40E7-86FF-CE55A2B7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0B90-F4BB-4CC9-BA32-C7AA89B319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DC5343-A59D-438B-8745-ECB6D793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5D3A-B951-438D-90EF-1BAB017E89B8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C539FF-D157-4AA6-9ACA-61DC5335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A9CF29-2703-4E98-88F7-1AE5F3A8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0B90-F4BB-4CC9-BA32-C7AA89B319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51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65AC0-C8E6-42BE-B15E-AF2E355F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4A9593-3A07-4A28-BF4E-E1B0B5059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A2F533-46AB-4044-BB05-9167B7F59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3991A3-6A41-4845-B902-BBBC28B7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5D3A-B951-438D-90EF-1BAB017E89B8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5F2D6F-D258-4DB6-9AEA-5D433BA0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A09FA4-3504-4F71-9424-C879168E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0B90-F4BB-4CC9-BA32-C7AA89B319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27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4A851-964D-472B-81D5-AD8825A4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FBBC7B-5CA5-42AE-8792-B8F3F3ECA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63A913-32A3-4F94-9184-363AC5A30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EBED1A-8752-4F81-9C5D-024F9C87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5D3A-B951-438D-90EF-1BAB017E89B8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2ED920-2CE9-48E9-8A2E-2BC8B39E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AD8DD1-7189-4824-AABB-C175FC05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0B90-F4BB-4CC9-BA32-C7AA89B319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7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99575F-D8D6-460B-AAE8-DEBB21151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F11BEA-193D-4836-B9D4-45CF4D3EB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DF3A99-792D-418A-8C2D-5C8193151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5D3A-B951-438D-90EF-1BAB017E89B8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475DE9-9F1E-4ECC-91E0-A19C717ED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9CA908-4AB8-4E23-B610-0ACC37C91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B0B90-F4BB-4CC9-BA32-C7AA89B319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72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B91A11F-A4A1-46C0-899D-B51F344C9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23" y="934521"/>
            <a:ext cx="8777908" cy="138598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0A12824-E5BB-427A-A90C-08590FE070E9}"/>
              </a:ext>
            </a:extLst>
          </p:cNvPr>
          <p:cNvSpPr txBox="1"/>
          <p:nvPr/>
        </p:nvSpPr>
        <p:spPr>
          <a:xfrm>
            <a:off x="341739" y="2477348"/>
            <a:ext cx="1169467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script searches the breakouts/breakdowns and draw square if there is one. High volume moves are an indicator of odd</a:t>
            </a:r>
          </a:p>
          <a:p>
            <a:r>
              <a:rPr lang="en-US" dirty="0"/>
              <a:t>buy or sale trades. The decision there is a zone bases on the use of Pivots Points. </a:t>
            </a:r>
          </a:p>
          <a:p>
            <a:r>
              <a:rPr lang="en-US" dirty="0"/>
              <a:t>Definitions: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"Period"</a:t>
            </a:r>
            <a:r>
              <a:rPr lang="en-US" dirty="0"/>
              <a:t> is used to find Pivot Points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"Max Breakout Length" is the maximum length to search breakouts </a:t>
            </a:r>
            <a:br>
              <a:rPr lang="en-US" i="1" dirty="0"/>
            </a:br>
            <a:r>
              <a:rPr lang="en-US" i="1" dirty="0"/>
              <a:t>	"Threshold Rate %"</a:t>
            </a:r>
            <a:r>
              <a:rPr lang="en-US" dirty="0"/>
              <a:t> is channel width of the breakout area. calculated using highest/lowest of last 300 bars. 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“Minimum Number of Tests" </a:t>
            </a:r>
            <a:r>
              <a:rPr lang="en-US" dirty="0"/>
              <a:t>is the minimum number of tests that the Price tried to break the S/R level</a:t>
            </a:r>
          </a:p>
          <a:p>
            <a:r>
              <a:rPr lang="en-US" dirty="0"/>
              <a:t>	</a:t>
            </a:r>
            <a:br>
              <a:rPr lang="en-US" dirty="0"/>
            </a:b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EF10427-10DD-44B4-876E-D63E9904B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09" y="4847686"/>
            <a:ext cx="9545382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1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B8A946B-1E6B-41DA-B541-DC14CC419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88" y="457200"/>
            <a:ext cx="11629624" cy="356245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B35D558-19FB-4A03-A8AD-AE6F7B9EEEB6}"/>
              </a:ext>
            </a:extLst>
          </p:cNvPr>
          <p:cNvSpPr txBox="1"/>
          <p:nvPr/>
        </p:nvSpPr>
        <p:spPr>
          <a:xfrm>
            <a:off x="281188" y="5563196"/>
            <a:ext cx="10801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The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supply</a:t>
            </a:r>
            <a:r>
              <a:rPr lang="de-DE" dirty="0"/>
              <a:t> </a:t>
            </a:r>
            <a:r>
              <a:rPr lang="de-DE" dirty="0" err="1"/>
              <a:t>zone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zone</a:t>
            </a:r>
            <a:r>
              <a:rPr lang="de-DE" dirty="0"/>
              <a:t>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</a:t>
            </a:r>
            <a:r>
              <a:rPr lang="de-DE" dirty="0" err="1"/>
              <a:t>regarding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supply</a:t>
            </a:r>
            <a:r>
              <a:rPr lang="de-DE" dirty="0"/>
              <a:t> </a:t>
            </a:r>
            <a:r>
              <a:rPr lang="de-DE" dirty="0" err="1"/>
              <a:t>zone</a:t>
            </a:r>
            <a:endParaRPr lang="de-DE" dirty="0"/>
          </a:p>
          <a:p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break </a:t>
            </a:r>
            <a:r>
              <a:rPr lang="de-DE" dirty="0" err="1"/>
              <a:t>point</a:t>
            </a:r>
            <a:r>
              <a:rPr lang="de-DE" dirty="0"/>
              <a:t> (</a:t>
            </a:r>
            <a:r>
              <a:rPr lang="de-DE" dirty="0" err="1"/>
              <a:t>zone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)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bar </a:t>
            </a:r>
            <a:r>
              <a:rPr lang="de-DE" dirty="0" err="1"/>
              <a:t>prize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prize</a:t>
            </a:r>
            <a:r>
              <a:rPr lang="de-DE" dirty="0"/>
              <a:t> </a:t>
            </a:r>
          </a:p>
          <a:p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last 300 </a:t>
            </a:r>
            <a:r>
              <a:rPr lang="de-DE" dirty="0" err="1"/>
              <a:t>bars</a:t>
            </a:r>
            <a:r>
              <a:rPr lang="de-DE" dirty="0"/>
              <a:t> (</a:t>
            </a:r>
            <a:r>
              <a:rPr lang="de-DE" dirty="0" err="1"/>
              <a:t>yellow</a:t>
            </a:r>
            <a:r>
              <a:rPr lang="de-DE" dirty="0"/>
              <a:t> </a:t>
            </a:r>
            <a:r>
              <a:rPr lang="de-DE" dirty="0" err="1"/>
              <a:t>rectangle</a:t>
            </a:r>
            <a:r>
              <a:rPr lang="de-DE" dirty="0"/>
              <a:t>).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prize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at least </a:t>
            </a:r>
            <a:r>
              <a:rPr lang="de-DE" dirty="0" err="1"/>
              <a:t>twice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prize</a:t>
            </a:r>
            <a:r>
              <a:rPr lang="de-DE" dirty="0"/>
              <a:t>, </a:t>
            </a:r>
          </a:p>
          <a:p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marks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prize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break </a:t>
            </a:r>
            <a:r>
              <a:rPr lang="de-DE" dirty="0" err="1"/>
              <a:t>point</a:t>
            </a:r>
            <a:r>
              <a:rPr lang="de-DE" dirty="0"/>
              <a:t>.     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2D1630E-AE24-416A-AEEC-5D565A506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88" y="3856423"/>
            <a:ext cx="11629624" cy="166965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53FD9CB9-30DA-42E5-837C-99A45CF2244C}"/>
              </a:ext>
            </a:extLst>
          </p:cNvPr>
          <p:cNvSpPr/>
          <p:nvPr/>
        </p:nvSpPr>
        <p:spPr>
          <a:xfrm>
            <a:off x="345057" y="1164566"/>
            <a:ext cx="5132717" cy="219973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09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4A8C9C7-57F3-4742-86A3-41420B92C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7" y="532678"/>
            <a:ext cx="10688542" cy="132416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54B9BC5-B9C7-49D3-AD42-15B71C79F2F3}"/>
              </a:ext>
            </a:extLst>
          </p:cNvPr>
          <p:cNvSpPr txBox="1"/>
          <p:nvPr/>
        </p:nvSpPr>
        <p:spPr>
          <a:xfrm>
            <a:off x="587827" y="4162693"/>
            <a:ext cx="11740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draw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zone</a:t>
            </a:r>
            <a:r>
              <a:rPr lang="de-DE" dirty="0"/>
              <a:t>,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yellow</a:t>
            </a:r>
            <a:r>
              <a:rPr lang="de-DE" dirty="0"/>
              <a:t> </a:t>
            </a:r>
            <a:r>
              <a:rPr lang="de-DE" dirty="0" err="1"/>
              <a:t>rectangle</a:t>
            </a:r>
            <a:r>
              <a:rPr lang="de-DE" dirty="0"/>
              <a:t>. The </a:t>
            </a:r>
            <a:r>
              <a:rPr lang="de-DE" dirty="0" err="1"/>
              <a:t>script</a:t>
            </a:r>
            <a:r>
              <a:rPr lang="de-DE" dirty="0"/>
              <a:t> also </a:t>
            </a:r>
            <a:r>
              <a:rPr lang="de-DE" dirty="0" err="1"/>
              <a:t>defines</a:t>
            </a:r>
            <a:r>
              <a:rPr lang="de-DE" dirty="0"/>
              <a:t> </a:t>
            </a:r>
          </a:p>
          <a:p>
            <a:r>
              <a:rPr lang="de-DE" dirty="0" err="1"/>
              <a:t>zone</a:t>
            </a:r>
            <a:r>
              <a:rPr lang="de-DE" dirty="0"/>
              <a:t>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, </a:t>
            </a:r>
            <a:r>
              <a:rPr lang="de-DE" dirty="0" err="1"/>
              <a:t>see</a:t>
            </a:r>
            <a:r>
              <a:rPr lang="de-DE" dirty="0"/>
              <a:t> orange </a:t>
            </a:r>
            <a:r>
              <a:rPr lang="de-DE" dirty="0" err="1"/>
              <a:t>rectangle</a:t>
            </a:r>
            <a:r>
              <a:rPr lang="de-DE" dirty="0"/>
              <a:t>. The </a:t>
            </a:r>
            <a:r>
              <a:rPr lang="de-DE" dirty="0" err="1"/>
              <a:t>exit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mark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odd</a:t>
            </a:r>
            <a:r>
              <a:rPr lang="de-DE" dirty="0"/>
              <a:t> </a:t>
            </a:r>
            <a:r>
              <a:rPr lang="de-DE" dirty="0" err="1"/>
              <a:t>trades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B2525F-5C4D-4B36-8BCD-DB33FC80A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2307118"/>
            <a:ext cx="10688542" cy="166965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8F63A1E-AB63-4880-9C5A-33CE1B2D2E84}"/>
              </a:ext>
            </a:extLst>
          </p:cNvPr>
          <p:cNvSpPr/>
          <p:nvPr/>
        </p:nvSpPr>
        <p:spPr>
          <a:xfrm>
            <a:off x="727522" y="2812211"/>
            <a:ext cx="7332452" cy="84538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6BC2E8C-9FAF-4E8D-A4AD-CA03E26B883A}"/>
              </a:ext>
            </a:extLst>
          </p:cNvPr>
          <p:cNvSpPr/>
          <p:nvPr/>
        </p:nvSpPr>
        <p:spPr>
          <a:xfrm>
            <a:off x="727521" y="3752491"/>
            <a:ext cx="7553837" cy="16390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F9D1593-385E-4537-BE8E-A1D56BCF4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7" y="5036151"/>
            <a:ext cx="6049219" cy="122889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BA4952E-29AA-4BA7-919D-E46CFC5D76B4}"/>
              </a:ext>
            </a:extLst>
          </p:cNvPr>
          <p:cNvSpPr txBox="1"/>
          <p:nvPr/>
        </p:nvSpPr>
        <p:spPr>
          <a:xfrm>
            <a:off x="7060223" y="5102973"/>
            <a:ext cx="49272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The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zones</a:t>
            </a:r>
            <a:r>
              <a:rPr lang="de-DE" dirty="0"/>
              <a:t> and</a:t>
            </a:r>
          </a:p>
          <a:p>
            <a:r>
              <a:rPr lang="de-DE" dirty="0"/>
              <a:t> </a:t>
            </a:r>
            <a:r>
              <a:rPr lang="de-DE" dirty="0" err="1"/>
              <a:t>opens</a:t>
            </a:r>
            <a:r>
              <a:rPr lang="de-DE" dirty="0"/>
              <a:t>/</a:t>
            </a:r>
            <a:r>
              <a:rPr lang="de-DE" dirty="0" err="1"/>
              <a:t>closes</a:t>
            </a:r>
            <a:r>
              <a:rPr lang="de-DE" dirty="0"/>
              <a:t> </a:t>
            </a:r>
            <a:r>
              <a:rPr lang="de-DE" dirty="0" err="1"/>
              <a:t>trades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</a:p>
          <a:p>
            <a:r>
              <a:rPr lang="de-DE" dirty="0"/>
              <a:t>(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proper </a:t>
            </a:r>
            <a:r>
              <a:rPr lang="de-DE" dirty="0" err="1"/>
              <a:t>trades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59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Breitbild</PresentationFormat>
  <Paragraphs>14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Kwiatkowski, Constantin</dc:creator>
  <cp:lastModifiedBy>Kwiatkowski, Constantin</cp:lastModifiedBy>
  <cp:revision>1</cp:revision>
  <dcterms:created xsi:type="dcterms:W3CDTF">2022-03-03T03:53:33Z</dcterms:created>
  <dcterms:modified xsi:type="dcterms:W3CDTF">2022-03-03T04:47:27Z</dcterms:modified>
</cp:coreProperties>
</file>