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0" r:id="rId4"/>
    <p:sldId id="272" r:id="rId5"/>
    <p:sldId id="261" r:id="rId6"/>
    <p:sldId id="258" r:id="rId7"/>
    <p:sldId id="259" r:id="rId8"/>
    <p:sldId id="263" r:id="rId9"/>
    <p:sldId id="268" r:id="rId10"/>
    <p:sldId id="264" r:id="rId11"/>
    <p:sldId id="265" r:id="rId12"/>
    <p:sldId id="269" r:id="rId13"/>
    <p:sldId id="267" r:id="rId14"/>
    <p:sldId id="273" r:id="rId15"/>
    <p:sldId id="262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78427-630E-48B6-9ED8-DD0E5A4D83B5}" v="585" dt="2025-01-24T09:37:54.850"/>
    <p1510:client id="{25A2F612-0040-4730-BCFB-F291D7EC6679}" v="1023" dt="2025-01-24T09:36:19.505"/>
    <p1510:client id="{4F30C6BD-173E-448E-B093-0BB731D8608B}" v="1792" dt="2025-01-24T09:33:55.871"/>
    <p1510:client id="{8BD5B864-84EE-459B-9B48-ABF11B11409B}" v="2686" dt="2025-01-24T09:36:08.456"/>
    <p1510:client id="{CB82A71D-B24B-4CF0-A110-156A9EF7E214}" v="1" dt="2025-01-24T14:52:38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undsfjord Johannessen" userId="6f6d57fe-cea1-42a9-bbf1-2662d149d449" providerId="ADAL" clId="{20178427-630E-48B6-9ED8-DD0E5A4D83B5}"/>
    <pc:docChg chg="undo custSel addSld delSld modSld">
      <pc:chgData name="Sivert Sundsfjord Johannessen" userId="6f6d57fe-cea1-42a9-bbf1-2662d149d449" providerId="ADAL" clId="{20178427-630E-48B6-9ED8-DD0E5A4D83B5}" dt="2025-01-24T09:37:54.850" v="584"/>
      <pc:docMkLst>
        <pc:docMk/>
      </pc:docMkLst>
      <pc:sldChg chg="addSp delSp modSp mod setBg addAnim setClrOvrMap delDesignElem">
        <pc:chgData name="Sivert Sundsfjord Johannessen" userId="6f6d57fe-cea1-42a9-bbf1-2662d149d449" providerId="ADAL" clId="{20178427-630E-48B6-9ED8-DD0E5A4D83B5}" dt="2025-01-23T17:26:59.344" v="527" actId="1076"/>
        <pc:sldMkLst>
          <pc:docMk/>
          <pc:sldMk cId="3320930921" sldId="256"/>
        </pc:sldMkLst>
        <pc:spChg chg="mod">
          <ac:chgData name="Sivert Sundsfjord Johannessen" userId="6f6d57fe-cea1-42a9-bbf1-2662d149d449" providerId="ADAL" clId="{20178427-630E-48B6-9ED8-DD0E5A4D83B5}" dt="2025-01-23T15:30:49.032" v="3" actId="26606"/>
          <ac:spMkLst>
            <pc:docMk/>
            <pc:sldMk cId="3320930921" sldId="256"/>
            <ac:spMk id="2" creationId="{01FAE3A1-34A1-493D-9075-FB834C63D115}"/>
          </ac:spMkLst>
        </pc:spChg>
        <pc:spChg chg="mod">
          <ac:chgData name="Sivert Sundsfjord Johannessen" userId="6f6d57fe-cea1-42a9-bbf1-2662d149d449" providerId="ADAL" clId="{20178427-630E-48B6-9ED8-DD0E5A4D83B5}" dt="2025-01-23T15:30:49.032" v="3" actId="26606"/>
          <ac:spMkLst>
            <pc:docMk/>
            <pc:sldMk cId="3320930921" sldId="256"/>
            <ac:spMk id="3" creationId="{3B30B151-919A-84FF-7BF9-4229FFC3AC88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3320930921" sldId="256"/>
            <ac:spMk id="10" creationId="{71B2258F-86CA-4D4D-8270-BC05FCDEBFB3}"/>
          </ac:spMkLst>
        </pc:spChg>
        <pc:picChg chg="add mod ord">
          <ac:chgData name="Sivert Sundsfjord Johannessen" userId="6f6d57fe-cea1-42a9-bbf1-2662d149d449" providerId="ADAL" clId="{20178427-630E-48B6-9ED8-DD0E5A4D83B5}" dt="2025-01-23T17:26:59.344" v="527" actId="1076"/>
          <ac:picMkLst>
            <pc:docMk/>
            <pc:sldMk cId="3320930921" sldId="256"/>
            <ac:picMk id="5" creationId="{B5A4EC4C-F6A0-88C2-5E32-FA09B5F3BE54}"/>
          </ac:picMkLst>
        </pc:picChg>
        <pc:picChg chg="add del mod">
          <ac:chgData name="Sivert Sundsfjord Johannessen" userId="6f6d57fe-cea1-42a9-bbf1-2662d149d449" providerId="ADAL" clId="{20178427-630E-48B6-9ED8-DD0E5A4D83B5}" dt="2025-01-23T15:54:37.768" v="276" actId="21"/>
          <ac:picMkLst>
            <pc:docMk/>
            <pc:sldMk cId="3320930921" sldId="256"/>
            <ac:picMk id="7" creationId="{07BAF6DB-11E9-9E69-9A0A-E51C782D3905}"/>
          </ac:picMkLst>
        </pc:picChg>
      </pc:sldChg>
      <pc:sldChg chg="addSp delSp modSp mod modTransition delDesignElem">
        <pc:chgData name="Sivert Sundsfjord Johannessen" userId="6f6d57fe-cea1-42a9-bbf1-2662d149d449" providerId="ADAL" clId="{20178427-630E-48B6-9ED8-DD0E5A4D83B5}" dt="2025-01-23T17:02:32.368" v="445"/>
        <pc:sldMkLst>
          <pc:docMk/>
          <pc:sldMk cId="2466591542" sldId="257"/>
        </pc:sldMkLst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2466591542" sldId="257"/>
            <ac:spMk id="14" creationId="{F13C74B1-5B17-4795-BED0-7140497B445A}"/>
          </ac:spMkLst>
        </pc:spChg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2466591542" sldId="257"/>
            <ac:spMk id="15" creationId="{D4974D33-8DC5-464E-8C6D-BE58F0669C17}"/>
          </ac:spMkLst>
        </pc:spChg>
        <pc:picChg chg="add mod">
          <ac:chgData name="Sivert Sundsfjord Johannessen" userId="6f6d57fe-cea1-42a9-bbf1-2662d149d449" providerId="ADAL" clId="{20178427-630E-48B6-9ED8-DD0E5A4D83B5}" dt="2025-01-23T15:54:21.631" v="274" actId="1076"/>
          <ac:picMkLst>
            <pc:docMk/>
            <pc:sldMk cId="2466591542" sldId="257"/>
            <ac:picMk id="6" creationId="{9DD6949E-AC12-5665-CF0D-2873346A18DB}"/>
          </ac:picMkLst>
        </pc:picChg>
      </pc:sldChg>
      <pc:sldChg chg="addSp delSp modSp mod modTransition">
        <pc:chgData name="Sivert Sundsfjord Johannessen" userId="6f6d57fe-cea1-42a9-bbf1-2662d149d449" providerId="ADAL" clId="{20178427-630E-48B6-9ED8-DD0E5A4D83B5}" dt="2025-01-23T17:05:09.210" v="467"/>
        <pc:sldMkLst>
          <pc:docMk/>
          <pc:sldMk cId="1927829597" sldId="258"/>
        </pc:sldMkLst>
        <pc:spChg chg="mod">
          <ac:chgData name="Sivert Sundsfjord Johannessen" userId="6f6d57fe-cea1-42a9-bbf1-2662d149d449" providerId="ADAL" clId="{20178427-630E-48B6-9ED8-DD0E5A4D83B5}" dt="2025-01-23T17:03:04.591" v="451"/>
          <ac:spMkLst>
            <pc:docMk/>
            <pc:sldMk cId="1927829597" sldId="258"/>
            <ac:spMk id="2" creationId="{8BDAD474-56A9-5F7E-EA7D-5A4B948F51FF}"/>
          </ac:spMkLst>
        </pc:spChg>
        <pc:spChg chg="mod">
          <ac:chgData name="Sivert Sundsfjord Johannessen" userId="6f6d57fe-cea1-42a9-bbf1-2662d149d449" providerId="ADAL" clId="{20178427-630E-48B6-9ED8-DD0E5A4D83B5}" dt="2025-01-23T15:46:48.366" v="202" actId="1076"/>
          <ac:spMkLst>
            <pc:docMk/>
            <pc:sldMk cId="1927829597" sldId="258"/>
            <ac:spMk id="9" creationId="{D9F0524E-2A08-6B32-210F-E78A07C0ABA4}"/>
          </ac:spMkLst>
        </pc:spChg>
        <pc:picChg chg="add del mod">
          <ac:chgData name="Sivert Sundsfjord Johannessen" userId="6f6d57fe-cea1-42a9-bbf1-2662d149d449" providerId="ADAL" clId="{20178427-630E-48B6-9ED8-DD0E5A4D83B5}" dt="2025-01-23T17:01:49.069" v="437" actId="478"/>
          <ac:picMkLst>
            <pc:docMk/>
            <pc:sldMk cId="1927829597" sldId="258"/>
            <ac:picMk id="5" creationId="{6056FBE4-16F5-5AF2-EA7C-6F0450AC22C1}"/>
          </ac:picMkLst>
        </pc:picChg>
        <pc:picChg chg="add del mod">
          <ac:chgData name="Sivert Sundsfjord Johannessen" userId="6f6d57fe-cea1-42a9-bbf1-2662d149d449" providerId="ADAL" clId="{20178427-630E-48B6-9ED8-DD0E5A4D83B5}" dt="2025-01-23T15:55:57.034" v="287" actId="478"/>
          <ac:picMkLst>
            <pc:docMk/>
            <pc:sldMk cId="1927829597" sldId="258"/>
            <ac:picMk id="12" creationId="{F670B764-A2D7-38DA-C097-E606DCBD7694}"/>
          </ac:picMkLst>
        </pc:picChg>
        <pc:inkChg chg="add">
          <ac:chgData name="Sivert Sundsfjord Johannessen" userId="6f6d57fe-cea1-42a9-bbf1-2662d149d449" providerId="ADAL" clId="{20178427-630E-48B6-9ED8-DD0E5A4D83B5}" dt="2025-01-23T16:43:57.676" v="295" actId="9405"/>
          <ac:inkMkLst>
            <pc:docMk/>
            <pc:sldMk cId="1927829597" sldId="258"/>
            <ac:inkMk id="4" creationId="{12E10C97-B399-83ED-179D-0590CF1169D3}"/>
          </ac:inkMkLst>
        </pc:inkChg>
        <pc:inkChg chg="add">
          <ac:chgData name="Sivert Sundsfjord Johannessen" userId="6f6d57fe-cea1-42a9-bbf1-2662d149d449" providerId="ADAL" clId="{20178427-630E-48B6-9ED8-DD0E5A4D83B5}" dt="2025-01-23T16:42:36.184" v="294" actId="9405"/>
          <ac:inkMkLst>
            <pc:docMk/>
            <pc:sldMk cId="1927829597" sldId="258"/>
            <ac:inkMk id="4" creationId="{F6698D91-7B68-1F08-2B7B-2503106C72ED}"/>
          </ac:inkMkLst>
        </pc:inkChg>
      </pc:sldChg>
      <pc:sldChg chg="addSp delSp modSp mod modTransition setBg delDesignElem">
        <pc:chgData name="Sivert Sundsfjord Johannessen" userId="6f6d57fe-cea1-42a9-bbf1-2662d149d449" providerId="ADAL" clId="{20178427-630E-48B6-9ED8-DD0E5A4D83B5}" dt="2025-01-24T09:35:49.392" v="568"/>
        <pc:sldMkLst>
          <pc:docMk/>
          <pc:sldMk cId="1800702798" sldId="259"/>
        </pc:sldMkLst>
        <pc:spChg chg="mod">
          <ac:chgData name="Sivert Sundsfjord Johannessen" userId="6f6d57fe-cea1-42a9-bbf1-2662d149d449" providerId="ADAL" clId="{20178427-630E-48B6-9ED8-DD0E5A4D83B5}" dt="2025-01-23T17:15:25.874" v="520" actId="26606"/>
          <ac:spMkLst>
            <pc:docMk/>
            <pc:sldMk cId="1800702798" sldId="259"/>
            <ac:spMk id="2" creationId="{466C7926-3349-F48B-FA46-7B0DDEE43698}"/>
          </ac:spMkLst>
        </pc:spChg>
        <pc:spChg chg="mod ord">
          <ac:chgData name="Sivert Sundsfjord Johannessen" userId="6f6d57fe-cea1-42a9-bbf1-2662d149d449" providerId="ADAL" clId="{20178427-630E-48B6-9ED8-DD0E5A4D83B5}" dt="2025-01-23T17:15:25.874" v="520" actId="26606"/>
          <ac:spMkLst>
            <pc:docMk/>
            <pc:sldMk cId="1800702798" sldId="259"/>
            <ac:spMk id="3" creationId="{699F61BB-5E58-EF86-4405-821926FF67C1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800702798" sldId="259"/>
            <ac:spMk id="11" creationId="{3BA513B0-82FF-4F41-8178-885375D1CFB5}"/>
          </ac:spMkLst>
        </pc:spChg>
        <pc:spChg chg="del">
          <ac:chgData name="Sivert Sundsfjord Johannessen" userId="6f6d57fe-cea1-42a9-bbf1-2662d149d449" providerId="ADAL" clId="{20178427-630E-48B6-9ED8-DD0E5A4D83B5}" dt="2025-01-23T17:15:25.874" v="520" actId="26606"/>
          <ac:spMkLst>
            <pc:docMk/>
            <pc:sldMk cId="1800702798" sldId="259"/>
            <ac:spMk id="19" creationId="{09C509D2-0C1A-47B8-89C1-D3AB17D45256}"/>
          </ac:spMkLst>
        </pc:spChg>
        <pc:spChg chg="add">
          <ac:chgData name="Sivert Sundsfjord Johannessen" userId="6f6d57fe-cea1-42a9-bbf1-2662d149d449" providerId="ADAL" clId="{20178427-630E-48B6-9ED8-DD0E5A4D83B5}" dt="2025-01-23T17:15:25.874" v="520" actId="26606"/>
          <ac:spMkLst>
            <pc:docMk/>
            <pc:sldMk cId="1800702798" sldId="259"/>
            <ac:spMk id="24" creationId="{3BA513B0-82FF-4F41-8178-885375D1CFB5}"/>
          </ac:spMkLst>
        </pc:spChg>
        <pc:grpChg chg="add del">
          <ac:chgData name="Sivert Sundsfjord Johannessen" userId="6f6d57fe-cea1-42a9-bbf1-2662d149d449" providerId="ADAL" clId="{20178427-630E-48B6-9ED8-DD0E5A4D83B5}" dt="2025-01-23T17:02:32.368" v="445"/>
          <ac:grpSpMkLst>
            <pc:docMk/>
            <pc:sldMk cId="1800702798" sldId="259"/>
            <ac:grpSpMk id="13" creationId="{93DB8501-F9F2-4ACD-B56A-9019CD5006D6}"/>
          </ac:grpSpMkLst>
        </pc:grpChg>
        <pc:grpChg chg="add">
          <ac:chgData name="Sivert Sundsfjord Johannessen" userId="6f6d57fe-cea1-42a9-bbf1-2662d149d449" providerId="ADAL" clId="{20178427-630E-48B6-9ED8-DD0E5A4D83B5}" dt="2025-01-23T17:15:25.874" v="520" actId="26606"/>
          <ac:grpSpMkLst>
            <pc:docMk/>
            <pc:sldMk cId="1800702798" sldId="259"/>
            <ac:grpSpMk id="26" creationId="{93DB8501-F9F2-4ACD-B56A-9019CD5006D6}"/>
          </ac:grpSpMkLst>
        </pc:grpChg>
        <pc:picChg chg="add mod">
          <ac:chgData name="Sivert Sundsfjord Johannessen" userId="6f6d57fe-cea1-42a9-bbf1-2662d149d449" providerId="ADAL" clId="{20178427-630E-48B6-9ED8-DD0E5A4D83B5}" dt="2025-01-23T17:15:13.454" v="516" actId="1076"/>
          <ac:picMkLst>
            <pc:docMk/>
            <pc:sldMk cId="1800702798" sldId="259"/>
            <ac:picMk id="5" creationId="{72C00917-8C3A-104D-DF5D-07B3A385CFC7}"/>
          </ac:picMkLst>
        </pc:picChg>
        <pc:picChg chg="add del mod">
          <ac:chgData name="Sivert Sundsfjord Johannessen" userId="6f6d57fe-cea1-42a9-bbf1-2662d149d449" providerId="ADAL" clId="{20178427-630E-48B6-9ED8-DD0E5A4D83B5}" dt="2025-01-23T15:58:25.675" v="291" actId="21"/>
          <ac:picMkLst>
            <pc:docMk/>
            <pc:sldMk cId="1800702798" sldId="259"/>
            <ac:picMk id="5" creationId="{879F2B9B-7FD4-C750-C44B-0AD3656183F0}"/>
          </ac:picMkLst>
        </pc:picChg>
        <pc:picChg chg="add del mod ord">
          <ac:chgData name="Sivert Sundsfjord Johannessen" userId="6f6d57fe-cea1-42a9-bbf1-2662d149d449" providerId="ADAL" clId="{20178427-630E-48B6-9ED8-DD0E5A4D83B5}" dt="2025-01-23T17:14:52.356" v="509" actId="478"/>
          <ac:picMkLst>
            <pc:docMk/>
            <pc:sldMk cId="1800702798" sldId="259"/>
            <ac:picMk id="6" creationId="{879F2B9B-7FD4-C750-C44B-0AD3656183F0}"/>
          </ac:picMkLst>
        </pc:picChg>
        <pc:picChg chg="add mod">
          <ac:chgData name="Sivert Sundsfjord Johannessen" userId="6f6d57fe-cea1-42a9-bbf1-2662d149d449" providerId="ADAL" clId="{20178427-630E-48B6-9ED8-DD0E5A4D83B5}" dt="2025-01-23T17:14:59.568" v="512" actId="1076"/>
          <ac:picMkLst>
            <pc:docMk/>
            <pc:sldMk cId="1800702798" sldId="259"/>
            <ac:picMk id="8" creationId="{1B35DEDC-6216-AD0D-57DB-4ABAA1B57519}"/>
          </ac:picMkLst>
        </pc:picChg>
        <pc:picChg chg="add mod ord">
          <ac:chgData name="Sivert Sundsfjord Johannessen" userId="6f6d57fe-cea1-42a9-bbf1-2662d149d449" providerId="ADAL" clId="{20178427-630E-48B6-9ED8-DD0E5A4D83B5}" dt="2025-01-23T17:15:25.874" v="520" actId="26606"/>
          <ac:picMkLst>
            <pc:docMk/>
            <pc:sldMk cId="1800702798" sldId="259"/>
            <ac:picMk id="10" creationId="{A458AF67-46C4-4517-27A4-10162A483A4B}"/>
          </ac:picMkLst>
        </pc:picChg>
      </pc:sldChg>
      <pc:sldChg chg="addSp delSp modSp mod modTransition setBg delDesignElem">
        <pc:chgData name="Sivert Sundsfjord Johannessen" userId="6f6d57fe-cea1-42a9-bbf1-2662d149d449" providerId="ADAL" clId="{20178427-630E-48B6-9ED8-DD0E5A4D83B5}" dt="2025-01-24T09:27:21.695" v="547" actId="21"/>
        <pc:sldMkLst>
          <pc:docMk/>
          <pc:sldMk cId="225580231" sldId="260"/>
        </pc:sldMkLst>
        <pc:spChg chg="mod">
          <ac:chgData name="Sivert Sundsfjord Johannessen" userId="6f6d57fe-cea1-42a9-bbf1-2662d149d449" providerId="ADAL" clId="{20178427-630E-48B6-9ED8-DD0E5A4D83B5}" dt="2025-01-23T16:56:44.123" v="410" actId="26606"/>
          <ac:spMkLst>
            <pc:docMk/>
            <pc:sldMk cId="225580231" sldId="260"/>
            <ac:spMk id="2" creationId="{D47FFCE6-9658-B2CA-EE07-816C730C5E88}"/>
          </ac:spMkLst>
        </pc:spChg>
        <pc:spChg chg="mod ord">
          <ac:chgData name="Sivert Sundsfjord Johannessen" userId="6f6d57fe-cea1-42a9-bbf1-2662d149d449" providerId="ADAL" clId="{20178427-630E-48B6-9ED8-DD0E5A4D83B5}" dt="2025-01-23T17:03:04.859" v="453" actId="27636"/>
          <ac:spMkLst>
            <pc:docMk/>
            <pc:sldMk cId="225580231" sldId="260"/>
            <ac:spMk id="3" creationId="{B9F2CCE0-0DF6-1D55-1040-CF53E99DC8C0}"/>
          </ac:spMkLst>
        </pc:spChg>
        <pc:spChg chg="add">
          <ac:chgData name="Sivert Sundsfjord Johannessen" userId="6f6d57fe-cea1-42a9-bbf1-2662d149d449" providerId="ADAL" clId="{20178427-630E-48B6-9ED8-DD0E5A4D83B5}" dt="2025-01-23T15:44:29.519" v="200" actId="26606"/>
          <ac:spMkLst>
            <pc:docMk/>
            <pc:sldMk cId="225580231" sldId="260"/>
            <ac:spMk id="10" creationId="{743AA782-23D1-4521-8CAD-47662984AA08}"/>
          </ac:spMkLst>
        </pc:spChg>
        <pc:spChg chg="add">
          <ac:chgData name="Sivert Sundsfjord Johannessen" userId="6f6d57fe-cea1-42a9-bbf1-2662d149d449" providerId="ADAL" clId="{20178427-630E-48B6-9ED8-DD0E5A4D83B5}" dt="2025-01-23T15:44:29.519" v="200" actId="26606"/>
          <ac:spMkLst>
            <pc:docMk/>
            <pc:sldMk cId="225580231" sldId="260"/>
            <ac:spMk id="12" creationId="{71877DBC-BB60-40F0-AC93-2ACDBAAE60CE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225580231" sldId="260"/>
            <ac:spMk id="17" creationId="{7A203437-703A-4E00-A8C0-91D328D6C7C7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225580231" sldId="260"/>
            <ac:spMk id="19" creationId="{CD84038B-4A56-439B-A184-79B2D4506692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225580231" sldId="260"/>
            <ac:spMk id="21" creationId="{4F96EE13-2C4D-4262-812E-DDE5FC35F0AD}"/>
          </ac:spMkLst>
        </pc:spChg>
        <pc:spChg chg="add del">
          <ac:chgData name="Sivert Sundsfjord Johannessen" userId="6f6d57fe-cea1-42a9-bbf1-2662d149d449" providerId="ADAL" clId="{20178427-630E-48B6-9ED8-DD0E5A4D83B5}" dt="2025-01-23T16:56:44.123" v="410" actId="26606"/>
          <ac:spMkLst>
            <pc:docMk/>
            <pc:sldMk cId="225580231" sldId="260"/>
            <ac:spMk id="31" creationId="{6804CCDD-88C7-4B43-A381-F2D8DAF62BE3}"/>
          </ac:spMkLst>
        </pc:spChg>
        <pc:spChg chg="add del">
          <ac:chgData name="Sivert Sundsfjord Johannessen" userId="6f6d57fe-cea1-42a9-bbf1-2662d149d449" providerId="ADAL" clId="{20178427-630E-48B6-9ED8-DD0E5A4D83B5}" dt="2025-01-23T16:56:44.123" v="410" actId="26606"/>
          <ac:spMkLst>
            <pc:docMk/>
            <pc:sldMk cId="225580231" sldId="260"/>
            <ac:spMk id="32" creationId="{BBECEAC1-4BBC-4815-B44E-D9B231A3FC16}"/>
          </ac:spMkLst>
        </pc:spChg>
        <pc:picChg chg="add mod">
          <ac:chgData name="Sivert Sundsfjord Johannessen" userId="6f6d57fe-cea1-42a9-bbf1-2662d149d449" providerId="ADAL" clId="{20178427-630E-48B6-9ED8-DD0E5A4D83B5}" dt="2025-01-23T16:56:44.123" v="410" actId="26606"/>
          <ac:picMkLst>
            <pc:docMk/>
            <pc:sldMk cId="225580231" sldId="260"/>
            <ac:picMk id="5" creationId="{35BFFF23-5403-E096-67CE-2CED426AFD82}"/>
          </ac:picMkLst>
        </pc:picChg>
        <pc:picChg chg="mod ord">
          <ac:chgData name="Sivert Sundsfjord Johannessen" userId="6f6d57fe-cea1-42a9-bbf1-2662d149d449" providerId="ADAL" clId="{20178427-630E-48B6-9ED8-DD0E5A4D83B5}" dt="2025-01-23T16:56:44.123" v="410" actId="26606"/>
          <ac:picMkLst>
            <pc:docMk/>
            <pc:sldMk cId="225580231" sldId="260"/>
            <ac:picMk id="6" creationId="{30F1E96D-B33E-F42B-6950-B4C75B83E243}"/>
          </ac:picMkLst>
        </pc:picChg>
        <pc:picChg chg="add del mod">
          <ac:chgData name="Sivert Sundsfjord Johannessen" userId="6f6d57fe-cea1-42a9-bbf1-2662d149d449" providerId="ADAL" clId="{20178427-630E-48B6-9ED8-DD0E5A4D83B5}" dt="2025-01-23T16:55:15.627" v="393" actId="478"/>
          <ac:picMkLst>
            <pc:docMk/>
            <pc:sldMk cId="225580231" sldId="260"/>
            <ac:picMk id="7" creationId="{2826194F-BA7D-F6EA-CAB7-F38B76A32D9A}"/>
          </ac:picMkLst>
        </pc:picChg>
        <pc:picChg chg="add del mod">
          <ac:chgData name="Sivert Sundsfjord Johannessen" userId="6f6d57fe-cea1-42a9-bbf1-2662d149d449" providerId="ADAL" clId="{20178427-630E-48B6-9ED8-DD0E5A4D83B5}" dt="2025-01-24T09:27:21.695" v="547" actId="21"/>
          <ac:picMkLst>
            <pc:docMk/>
            <pc:sldMk cId="225580231" sldId="260"/>
            <ac:picMk id="9" creationId="{A41555EA-2308-8065-32D5-B75A5A260979}"/>
          </ac:picMkLst>
        </pc:picChg>
        <pc:picChg chg="add mod">
          <ac:chgData name="Sivert Sundsfjord Johannessen" userId="6f6d57fe-cea1-42a9-bbf1-2662d149d449" providerId="ADAL" clId="{20178427-630E-48B6-9ED8-DD0E5A4D83B5}" dt="2025-01-23T16:59:19.229" v="435" actId="1076"/>
          <ac:picMkLst>
            <pc:docMk/>
            <pc:sldMk cId="225580231" sldId="260"/>
            <ac:picMk id="11" creationId="{F0FABCE9-C77D-5B52-0F7F-4DD0E60D872B}"/>
          </ac:picMkLst>
        </pc:picChg>
      </pc:sldChg>
      <pc:sldChg chg="addSp delSp modSp mod modTransition setBg delDesignElem">
        <pc:chgData name="Sivert Sundsfjord Johannessen" userId="6f6d57fe-cea1-42a9-bbf1-2662d149d449" providerId="ADAL" clId="{20178427-630E-48B6-9ED8-DD0E5A4D83B5}" dt="2025-01-24T09:37:54.850" v="584"/>
        <pc:sldMkLst>
          <pc:docMk/>
          <pc:sldMk cId="1009705443" sldId="261"/>
        </pc:sldMkLst>
        <pc:spChg chg="mod">
          <ac:chgData name="Sivert Sundsfjord Johannessen" userId="6f6d57fe-cea1-42a9-bbf1-2662d149d449" providerId="ADAL" clId="{20178427-630E-48B6-9ED8-DD0E5A4D83B5}" dt="2025-01-23T15:51:44.735" v="254" actId="26606"/>
          <ac:spMkLst>
            <pc:docMk/>
            <pc:sldMk cId="1009705443" sldId="261"/>
            <ac:spMk id="2" creationId="{124293C6-006F-5B0C-6523-FBBC7DF84BC6}"/>
          </ac:spMkLst>
        </pc:spChg>
        <pc:spChg chg="mod">
          <ac:chgData name="Sivert Sundsfjord Johannessen" userId="6f6d57fe-cea1-42a9-bbf1-2662d149d449" providerId="ADAL" clId="{20178427-630E-48B6-9ED8-DD0E5A4D83B5}" dt="2025-01-23T15:51:44.735" v="254" actId="26606"/>
          <ac:spMkLst>
            <pc:docMk/>
            <pc:sldMk cId="1009705443" sldId="261"/>
            <ac:spMk id="3" creationId="{1163F670-3746-911F-A34B-3C2F5FAD5A21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009705443" sldId="261"/>
            <ac:spMk id="10" creationId="{743AA782-23D1-4521-8CAD-47662984AA08}"/>
          </ac:spMkLst>
        </pc:spChg>
        <pc:spChg chg="add 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009705443" sldId="261"/>
            <ac:spMk id="12" creationId="{71877DBC-BB60-40F0-AC93-2ACDBAAE60CE}"/>
          </ac:spMkLst>
        </pc:spChg>
        <pc:picChg chg="add mod">
          <ac:chgData name="Sivert Sundsfjord Johannessen" userId="6f6d57fe-cea1-42a9-bbf1-2662d149d449" providerId="ADAL" clId="{20178427-630E-48B6-9ED8-DD0E5A4D83B5}" dt="2025-01-23T15:51:44.735" v="254" actId="26606"/>
          <ac:picMkLst>
            <pc:docMk/>
            <pc:sldMk cId="1009705443" sldId="261"/>
            <ac:picMk id="5" creationId="{E57C9338-DCE9-3E72-8F89-8F27D59F63B2}"/>
          </ac:picMkLst>
        </pc:picChg>
        <pc:picChg chg="add mod">
          <ac:chgData name="Sivert Sundsfjord Johannessen" userId="6f6d57fe-cea1-42a9-bbf1-2662d149d449" providerId="ADAL" clId="{20178427-630E-48B6-9ED8-DD0E5A4D83B5}" dt="2025-01-24T09:33:34.059" v="555" actId="1076"/>
          <ac:picMkLst>
            <pc:docMk/>
            <pc:sldMk cId="1009705443" sldId="261"/>
            <ac:picMk id="6" creationId="{F6F3D615-CC8A-503C-B2A9-B0250764F226}"/>
          </ac:picMkLst>
        </pc:picChg>
      </pc:sldChg>
      <pc:sldChg chg="addSp delSp modSp new mod modTransition setBg delDesignElem">
        <pc:chgData name="Sivert Sundsfjord Johannessen" userId="6f6d57fe-cea1-42a9-bbf1-2662d149d449" providerId="ADAL" clId="{20178427-630E-48B6-9ED8-DD0E5A4D83B5}" dt="2025-01-24T09:36:46.202" v="583"/>
        <pc:sldMkLst>
          <pc:docMk/>
          <pc:sldMk cId="1283817410" sldId="262"/>
        </pc:sldMkLst>
        <pc:spChg chg="mod">
          <ac:chgData name="Sivert Sundsfjord Johannessen" userId="6f6d57fe-cea1-42a9-bbf1-2662d149d449" providerId="ADAL" clId="{20178427-630E-48B6-9ED8-DD0E5A4D83B5}" dt="2025-01-23T15:51:58.435" v="258" actId="26606"/>
          <ac:spMkLst>
            <pc:docMk/>
            <pc:sldMk cId="1283817410" sldId="262"/>
            <ac:spMk id="2" creationId="{E6EF384B-E1CD-88E7-7BD8-748442D4C007}"/>
          </ac:spMkLst>
        </pc:spChg>
        <pc:spChg chg="mod">
          <ac:chgData name="Sivert Sundsfjord Johannessen" userId="6f6d57fe-cea1-42a9-bbf1-2662d149d449" providerId="ADAL" clId="{20178427-630E-48B6-9ED8-DD0E5A4D83B5}" dt="2025-01-23T17:03:04.911" v="455" actId="27636"/>
          <ac:spMkLst>
            <pc:docMk/>
            <pc:sldMk cId="1283817410" sldId="262"/>
            <ac:spMk id="3" creationId="{D7C755BC-0AB8-2984-FA9F-0B41B29C39A8}"/>
          </ac:spMkLst>
        </pc:spChg>
        <pc:spChg chg="add">
          <ac:chgData name="Sivert Sundsfjord Johannessen" userId="6f6d57fe-cea1-42a9-bbf1-2662d149d449" providerId="ADAL" clId="{20178427-630E-48B6-9ED8-DD0E5A4D83B5}" dt="2025-01-23T15:51:58.435" v="258" actId="26606"/>
          <ac:spMkLst>
            <pc:docMk/>
            <pc:sldMk cId="1283817410" sldId="262"/>
            <ac:spMk id="10" creationId="{743AA782-23D1-4521-8CAD-47662984AA08}"/>
          </ac:spMkLst>
        </pc:spChg>
        <pc:spChg chg="add">
          <ac:chgData name="Sivert Sundsfjord Johannessen" userId="6f6d57fe-cea1-42a9-bbf1-2662d149d449" providerId="ADAL" clId="{20178427-630E-48B6-9ED8-DD0E5A4D83B5}" dt="2025-01-23T15:51:58.435" v="258" actId="26606"/>
          <ac:spMkLst>
            <pc:docMk/>
            <pc:sldMk cId="1283817410" sldId="262"/>
            <ac:spMk id="12" creationId="{71877DBC-BB60-40F0-AC93-2ACDBAAE60CE}"/>
          </ac:spMkLst>
        </pc:spChg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283817410" sldId="262"/>
            <ac:spMk id="57" creationId="{0D7B6173-1D58-48E2-83CF-37350F315F75}"/>
          </ac:spMkLst>
        </pc:spChg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283817410" sldId="262"/>
            <ac:spMk id="58" creationId="{7803386D-8EC0-490A-9296-FAFCF1ADA274}"/>
          </ac:spMkLst>
        </pc:spChg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283817410" sldId="262"/>
            <ac:spMk id="60" creationId="{D87C4F29-0DC4-4901-A2FD-7C88889E6035}"/>
          </ac:spMkLst>
        </pc:spChg>
        <pc:spChg chg="del">
          <ac:chgData name="Sivert Sundsfjord Johannessen" userId="6f6d57fe-cea1-42a9-bbf1-2662d149d449" providerId="ADAL" clId="{20178427-630E-48B6-9ED8-DD0E5A4D83B5}" dt="2025-01-23T17:02:32.368" v="445"/>
          <ac:spMkLst>
            <pc:docMk/>
            <pc:sldMk cId="1283817410" sldId="262"/>
            <ac:spMk id="61" creationId="{E6A781BA-2341-444F-811D-870633C4FB0B}"/>
          </ac:spMkLst>
        </pc:spChg>
        <pc:picChg chg="add del mod">
          <ac:chgData name="Sivert Sundsfjord Johannessen" userId="6f6d57fe-cea1-42a9-bbf1-2662d149d449" providerId="ADAL" clId="{20178427-630E-48B6-9ED8-DD0E5A4D83B5}" dt="2025-01-23T15:53:41.653" v="267" actId="478"/>
          <ac:picMkLst>
            <pc:docMk/>
            <pc:sldMk cId="1283817410" sldId="262"/>
            <ac:picMk id="5" creationId="{9C7FF6EF-2F66-34EF-392E-D22C368E4A67}"/>
          </ac:picMkLst>
        </pc:picChg>
        <pc:picChg chg="del">
          <ac:chgData name="Sivert Sundsfjord Johannessen" userId="6f6d57fe-cea1-42a9-bbf1-2662d149d449" providerId="ADAL" clId="{20178427-630E-48B6-9ED8-DD0E5A4D83B5}" dt="2025-01-23T17:02:32.368" v="445"/>
          <ac:picMkLst>
            <pc:docMk/>
            <pc:sldMk cId="1283817410" sldId="262"/>
            <ac:picMk id="59" creationId="{C4720EDA-E218-43A9-8817-08F09F4DB6CA}"/>
          </ac:picMkLst>
        </pc:picChg>
      </pc:sldChg>
      <pc:sldChg chg="addSp modSp mod modTransition setBg">
        <pc:chgData name="Sivert Sundsfjord Johannessen" userId="6f6d57fe-cea1-42a9-bbf1-2662d149d449" providerId="ADAL" clId="{20178427-630E-48B6-9ED8-DD0E5A4D83B5}" dt="2025-01-24T09:35:55.758" v="570"/>
        <pc:sldMkLst>
          <pc:docMk/>
          <pc:sldMk cId="2635724924" sldId="263"/>
        </pc:sldMkLst>
        <pc:spChg chg="mod">
          <ac:chgData name="Sivert Sundsfjord Johannessen" userId="6f6d57fe-cea1-42a9-bbf1-2662d149d449" providerId="ADAL" clId="{20178427-630E-48B6-9ED8-DD0E5A4D83B5}" dt="2025-01-23T17:25:54.856" v="525" actId="26606"/>
          <ac:spMkLst>
            <pc:docMk/>
            <pc:sldMk cId="2635724924" sldId="263"/>
            <ac:spMk id="2" creationId="{F29F8D7B-238C-38C0-590D-3420172EB1E5}"/>
          </ac:spMkLst>
        </pc:spChg>
        <pc:spChg chg="mod ord">
          <ac:chgData name="Sivert Sundsfjord Johannessen" userId="6f6d57fe-cea1-42a9-bbf1-2662d149d449" providerId="ADAL" clId="{20178427-630E-48B6-9ED8-DD0E5A4D83B5}" dt="2025-01-23T17:25:54.856" v="525" actId="26606"/>
          <ac:spMkLst>
            <pc:docMk/>
            <pc:sldMk cId="2635724924" sldId="263"/>
            <ac:spMk id="3" creationId="{588B9F03-DA65-1964-37DA-63062F1A0337}"/>
          </ac:spMkLst>
        </pc:spChg>
        <pc:spChg chg="add">
          <ac:chgData name="Sivert Sundsfjord Johannessen" userId="6f6d57fe-cea1-42a9-bbf1-2662d149d449" providerId="ADAL" clId="{20178427-630E-48B6-9ED8-DD0E5A4D83B5}" dt="2025-01-23T17:25:54.856" v="525" actId="26606"/>
          <ac:spMkLst>
            <pc:docMk/>
            <pc:sldMk cId="2635724924" sldId="263"/>
            <ac:spMk id="10" creationId="{637B2035-1FCB-439A-B421-095E136C7E07}"/>
          </ac:spMkLst>
        </pc:spChg>
        <pc:spChg chg="add">
          <ac:chgData name="Sivert Sundsfjord Johannessen" userId="6f6d57fe-cea1-42a9-bbf1-2662d149d449" providerId="ADAL" clId="{20178427-630E-48B6-9ED8-DD0E5A4D83B5}" dt="2025-01-23T17:25:54.856" v="525" actId="26606"/>
          <ac:spMkLst>
            <pc:docMk/>
            <pc:sldMk cId="2635724924" sldId="263"/>
            <ac:spMk id="12" creationId="{676D6CDF-C512-4739-B158-55EE955EFA39}"/>
          </ac:spMkLst>
        </pc:spChg>
        <pc:picChg chg="add mod">
          <ac:chgData name="Sivert Sundsfjord Johannessen" userId="6f6d57fe-cea1-42a9-bbf1-2662d149d449" providerId="ADAL" clId="{20178427-630E-48B6-9ED8-DD0E5A4D83B5}" dt="2025-01-23T17:25:54.856" v="525" actId="26606"/>
          <ac:picMkLst>
            <pc:docMk/>
            <pc:sldMk cId="2635724924" sldId="263"/>
            <ac:picMk id="5" creationId="{8562C68E-F98E-5959-D4B7-902D97928505}"/>
          </ac:picMkLst>
        </pc:picChg>
      </pc:sldChg>
      <pc:sldChg chg="addSp modSp mod modTransition setBg">
        <pc:chgData name="Sivert Sundsfjord Johannessen" userId="6f6d57fe-cea1-42a9-bbf1-2662d149d449" providerId="ADAL" clId="{20178427-630E-48B6-9ED8-DD0E5A4D83B5}" dt="2025-01-24T09:36:13.260" v="574"/>
        <pc:sldMkLst>
          <pc:docMk/>
          <pc:sldMk cId="2635129928" sldId="264"/>
        </pc:sldMkLst>
        <pc:spChg chg="mod">
          <ac:chgData name="Sivert Sundsfjord Johannessen" userId="6f6d57fe-cea1-42a9-bbf1-2662d149d449" providerId="ADAL" clId="{20178427-630E-48B6-9ED8-DD0E5A4D83B5}" dt="2025-01-23T17:13:20.880" v="508" actId="26606"/>
          <ac:spMkLst>
            <pc:docMk/>
            <pc:sldMk cId="2635129928" sldId="264"/>
            <ac:spMk id="2" creationId="{B25FA719-CA8F-B160-C6CC-9CCB22429059}"/>
          </ac:spMkLst>
        </pc:spChg>
        <pc:spChg chg="mod">
          <ac:chgData name="Sivert Sundsfjord Johannessen" userId="6f6d57fe-cea1-42a9-bbf1-2662d149d449" providerId="ADAL" clId="{20178427-630E-48B6-9ED8-DD0E5A4D83B5}" dt="2025-01-23T17:13:20.880" v="508" actId="26606"/>
          <ac:spMkLst>
            <pc:docMk/>
            <pc:sldMk cId="2635129928" sldId="264"/>
            <ac:spMk id="3" creationId="{48198DD7-DDEB-50B7-4772-BF0C612029D1}"/>
          </ac:spMkLst>
        </pc:spChg>
        <pc:spChg chg="add">
          <ac:chgData name="Sivert Sundsfjord Johannessen" userId="6f6d57fe-cea1-42a9-bbf1-2662d149d449" providerId="ADAL" clId="{20178427-630E-48B6-9ED8-DD0E5A4D83B5}" dt="2025-01-23T17:13:20.880" v="508" actId="26606"/>
          <ac:spMkLst>
            <pc:docMk/>
            <pc:sldMk cId="2635129928" sldId="264"/>
            <ac:spMk id="10" creationId="{04812C46-200A-4DEB-A05E-3ED6C68C2387}"/>
          </ac:spMkLst>
        </pc:spChg>
        <pc:spChg chg="add">
          <ac:chgData name="Sivert Sundsfjord Johannessen" userId="6f6d57fe-cea1-42a9-bbf1-2662d149d449" providerId="ADAL" clId="{20178427-630E-48B6-9ED8-DD0E5A4D83B5}" dt="2025-01-23T17:13:20.880" v="508" actId="26606"/>
          <ac:spMkLst>
            <pc:docMk/>
            <pc:sldMk cId="2635129928" sldId="264"/>
            <ac:spMk id="12" creationId="{D1EA859B-E555-4109-94F3-6700E046E008}"/>
          </ac:spMkLst>
        </pc:spChg>
        <pc:picChg chg="add mod ord">
          <ac:chgData name="Sivert Sundsfjord Johannessen" userId="6f6d57fe-cea1-42a9-bbf1-2662d149d449" providerId="ADAL" clId="{20178427-630E-48B6-9ED8-DD0E5A4D83B5}" dt="2025-01-23T17:13:20.880" v="508" actId="26606"/>
          <ac:picMkLst>
            <pc:docMk/>
            <pc:sldMk cId="2635129928" sldId="264"/>
            <ac:picMk id="5" creationId="{97D7C010-E153-8D1E-509E-A0A3C1CA94D2}"/>
          </ac:picMkLst>
        </pc:picChg>
      </pc:sldChg>
      <pc:sldChg chg="modSp modTransition">
        <pc:chgData name="Sivert Sundsfjord Johannessen" userId="6f6d57fe-cea1-42a9-bbf1-2662d149d449" providerId="ADAL" clId="{20178427-630E-48B6-9ED8-DD0E5A4D83B5}" dt="2025-01-24T09:36:21.699" v="576"/>
        <pc:sldMkLst>
          <pc:docMk/>
          <pc:sldMk cId="3555853850" sldId="265"/>
        </pc:sldMkLst>
        <pc:spChg chg="mod">
          <ac:chgData name="Sivert Sundsfjord Johannessen" userId="6f6d57fe-cea1-42a9-bbf1-2662d149d449" providerId="ADAL" clId="{20178427-630E-48B6-9ED8-DD0E5A4D83B5}" dt="2025-01-23T17:03:04.591" v="451"/>
          <ac:spMkLst>
            <pc:docMk/>
            <pc:sldMk cId="3555853850" sldId="265"/>
            <ac:spMk id="2" creationId="{68B0A848-3D65-6531-8794-D7C63E7C077B}"/>
          </ac:spMkLst>
        </pc:spChg>
        <pc:spChg chg="mod">
          <ac:chgData name="Sivert Sundsfjord Johannessen" userId="6f6d57fe-cea1-42a9-bbf1-2662d149d449" providerId="ADAL" clId="{20178427-630E-48B6-9ED8-DD0E5A4D83B5}" dt="2025-01-23T17:03:04.591" v="451"/>
          <ac:spMkLst>
            <pc:docMk/>
            <pc:sldMk cId="3555853850" sldId="265"/>
            <ac:spMk id="3" creationId="{2BFBB1D8-7AFB-FBC8-9BBB-289256B93F87}"/>
          </ac:spMkLst>
        </pc:spChg>
      </pc:sldChg>
      <pc:sldChg chg="addSp delSp modSp mod modTransition">
        <pc:chgData name="Sivert Sundsfjord Johannessen" userId="6f6d57fe-cea1-42a9-bbf1-2662d149d449" providerId="ADAL" clId="{20178427-630E-48B6-9ED8-DD0E5A4D83B5}" dt="2025-01-24T09:36:33.303" v="580"/>
        <pc:sldMkLst>
          <pc:docMk/>
          <pc:sldMk cId="254204966" sldId="267"/>
        </pc:sldMkLst>
        <pc:spChg chg="mod">
          <ac:chgData name="Sivert Sundsfjord Johannessen" userId="6f6d57fe-cea1-42a9-bbf1-2662d149d449" providerId="ADAL" clId="{20178427-630E-48B6-9ED8-DD0E5A4D83B5}" dt="2025-01-23T17:03:04.591" v="451"/>
          <ac:spMkLst>
            <pc:docMk/>
            <pc:sldMk cId="254204966" sldId="267"/>
            <ac:spMk id="2" creationId="{992F19D1-818D-B2BB-961C-5DF4AB3BD54E}"/>
          </ac:spMkLst>
        </pc:spChg>
        <pc:spChg chg="mod">
          <ac:chgData name="Sivert Sundsfjord Johannessen" userId="6f6d57fe-cea1-42a9-bbf1-2662d149d449" providerId="ADAL" clId="{20178427-630E-48B6-9ED8-DD0E5A4D83B5}" dt="2025-01-23T17:11:50.992" v="506" actId="20577"/>
          <ac:spMkLst>
            <pc:docMk/>
            <pc:sldMk cId="254204966" sldId="267"/>
            <ac:spMk id="3" creationId="{09F93346-6A6B-3D5D-C7CE-4055E1BA05BE}"/>
          </ac:spMkLst>
        </pc:spChg>
        <pc:spChg chg="del">
          <ac:chgData name="Sivert Sundsfjord Johannessen" userId="6f6d57fe-cea1-42a9-bbf1-2662d149d449" providerId="ADAL" clId="{20178427-630E-48B6-9ED8-DD0E5A4D83B5}" dt="2025-01-24T09:21:09.976" v="546" actId="478"/>
          <ac:spMkLst>
            <pc:docMk/>
            <pc:sldMk cId="254204966" sldId="267"/>
            <ac:spMk id="6" creationId="{7C3CCEE6-C727-E98D-7276-9C58DB734726}"/>
          </ac:spMkLst>
        </pc:spChg>
        <pc:picChg chg="add del mod">
          <ac:chgData name="Sivert Sundsfjord Johannessen" userId="6f6d57fe-cea1-42a9-bbf1-2662d149d449" providerId="ADAL" clId="{20178427-630E-48B6-9ED8-DD0E5A4D83B5}" dt="2025-01-23T16:58:27.818" v="427" actId="478"/>
          <ac:picMkLst>
            <pc:docMk/>
            <pc:sldMk cId="254204966" sldId="267"/>
            <ac:picMk id="5" creationId="{53B457E8-8444-D8DE-EA79-B0EA255B66A7}"/>
          </ac:picMkLst>
        </pc:picChg>
        <pc:picChg chg="del">
          <ac:chgData name="Sivert Sundsfjord Johannessen" userId="6f6d57fe-cea1-42a9-bbf1-2662d149d449" providerId="ADAL" clId="{20178427-630E-48B6-9ED8-DD0E5A4D83B5}" dt="2025-01-24T09:21:03.423" v="545" actId="478"/>
          <ac:picMkLst>
            <pc:docMk/>
            <pc:sldMk cId="254204966" sldId="267"/>
            <ac:picMk id="5" creationId="{DA28ADEA-BD17-CA2A-8F43-DDC611292A7F}"/>
          </ac:picMkLst>
        </pc:picChg>
        <pc:picChg chg="add del mod">
          <ac:chgData name="Sivert Sundsfjord Johannessen" userId="6f6d57fe-cea1-42a9-bbf1-2662d149d449" providerId="ADAL" clId="{20178427-630E-48B6-9ED8-DD0E5A4D83B5}" dt="2025-01-23T16:58:26.213" v="426" actId="478"/>
          <ac:picMkLst>
            <pc:docMk/>
            <pc:sldMk cId="254204966" sldId="267"/>
            <ac:picMk id="7" creationId="{2DAF4205-EB69-4DBA-509B-EFDEC693387A}"/>
          </ac:picMkLst>
        </pc:picChg>
      </pc:sldChg>
      <pc:sldChg chg="del">
        <pc:chgData name="Sivert Sundsfjord Johannessen" userId="6f6d57fe-cea1-42a9-bbf1-2662d149d449" providerId="ADAL" clId="{20178427-630E-48B6-9ED8-DD0E5A4D83B5}" dt="2025-01-23T16:57:06.594" v="414" actId="47"/>
        <pc:sldMkLst>
          <pc:docMk/>
          <pc:sldMk cId="294345524" sldId="268"/>
        </pc:sldMkLst>
      </pc:sldChg>
      <pc:sldChg chg="modSp mod modTransition">
        <pc:chgData name="Sivert Sundsfjord Johannessen" userId="6f6d57fe-cea1-42a9-bbf1-2662d149d449" providerId="ADAL" clId="{20178427-630E-48B6-9ED8-DD0E5A4D83B5}" dt="2025-01-24T09:36:01.559" v="572"/>
        <pc:sldMkLst>
          <pc:docMk/>
          <pc:sldMk cId="3290206654" sldId="268"/>
        </pc:sldMkLst>
        <pc:spChg chg="mod">
          <ac:chgData name="Sivert Sundsfjord Johannessen" userId="6f6d57fe-cea1-42a9-bbf1-2662d149d449" providerId="ADAL" clId="{20178427-630E-48B6-9ED8-DD0E5A4D83B5}" dt="2025-01-23T17:03:04.591" v="451"/>
          <ac:spMkLst>
            <pc:docMk/>
            <pc:sldMk cId="3290206654" sldId="268"/>
            <ac:spMk id="2" creationId="{FA992315-D281-2251-DAAB-4134AEA7BC60}"/>
          </ac:spMkLst>
        </pc:spChg>
        <pc:spChg chg="mod">
          <ac:chgData name="Sivert Sundsfjord Johannessen" userId="6f6d57fe-cea1-42a9-bbf1-2662d149d449" providerId="ADAL" clId="{20178427-630E-48B6-9ED8-DD0E5A4D83B5}" dt="2025-01-23T17:11:23.638" v="502" actId="20577"/>
          <ac:spMkLst>
            <pc:docMk/>
            <pc:sldMk cId="3290206654" sldId="268"/>
            <ac:spMk id="3" creationId="{56F4E661-12CA-519E-8B21-6730E5490C6C}"/>
          </ac:spMkLst>
        </pc:spChg>
      </pc:sldChg>
      <pc:sldChg chg="modTransition">
        <pc:chgData name="Sivert Sundsfjord Johannessen" userId="6f6d57fe-cea1-42a9-bbf1-2662d149d449" providerId="ADAL" clId="{20178427-630E-48B6-9ED8-DD0E5A4D83B5}" dt="2025-01-24T09:36:28.165" v="578"/>
        <pc:sldMkLst>
          <pc:docMk/>
          <pc:sldMk cId="66900716" sldId="269"/>
        </pc:sldMkLst>
      </pc:sldChg>
      <pc:sldChg chg="addSp modSp modTransition">
        <pc:chgData name="Sivert Sundsfjord Johannessen" userId="6f6d57fe-cea1-42a9-bbf1-2662d149d449" providerId="ADAL" clId="{20178427-630E-48B6-9ED8-DD0E5A4D83B5}" dt="2025-01-24T09:35:16.310" v="567"/>
        <pc:sldMkLst>
          <pc:docMk/>
          <pc:sldMk cId="3620146336" sldId="272"/>
        </pc:sldMkLst>
        <pc:picChg chg="add mod">
          <ac:chgData name="Sivert Sundsfjord Johannessen" userId="6f6d57fe-cea1-42a9-bbf1-2662d149d449" providerId="ADAL" clId="{20178427-630E-48B6-9ED8-DD0E5A4D83B5}" dt="2025-01-24T09:27:25.141" v="548"/>
          <ac:picMkLst>
            <pc:docMk/>
            <pc:sldMk cId="3620146336" sldId="272"/>
            <ac:picMk id="9" creationId="{A41555EA-2308-8065-32D5-B75A5A260979}"/>
          </ac:picMkLst>
        </pc:picChg>
      </pc:sldChg>
      <pc:sldChg chg="addSp delSp modSp new mod modTransition setBg">
        <pc:chgData name="Sivert Sundsfjord Johannessen" userId="6f6d57fe-cea1-42a9-bbf1-2662d149d449" providerId="ADAL" clId="{20178427-630E-48B6-9ED8-DD0E5A4D83B5}" dt="2025-01-24T09:36:40.928" v="582"/>
        <pc:sldMkLst>
          <pc:docMk/>
          <pc:sldMk cId="2050071198" sldId="273"/>
        </pc:sldMkLst>
        <pc:spChg chg="mod">
          <ac:chgData name="Sivert Sundsfjord Johannessen" userId="6f6d57fe-cea1-42a9-bbf1-2662d149d449" providerId="ADAL" clId="{20178427-630E-48B6-9ED8-DD0E5A4D83B5}" dt="2025-01-24T09:15:20.315" v="544" actId="26606"/>
          <ac:spMkLst>
            <pc:docMk/>
            <pc:sldMk cId="2050071198" sldId="273"/>
            <ac:spMk id="2" creationId="{0BC7A270-1354-E1B7-E8C3-AC02B3DA08FC}"/>
          </ac:spMkLst>
        </pc:spChg>
        <pc:spChg chg="del">
          <ac:chgData name="Sivert Sundsfjord Johannessen" userId="6f6d57fe-cea1-42a9-bbf1-2662d149d449" providerId="ADAL" clId="{20178427-630E-48B6-9ED8-DD0E5A4D83B5}" dt="2025-01-24T09:14:54.697" v="538" actId="931"/>
          <ac:spMkLst>
            <pc:docMk/>
            <pc:sldMk cId="2050071198" sldId="273"/>
            <ac:spMk id="3" creationId="{580244A8-7132-5EA3-4F07-3D64AF916A01}"/>
          </ac:spMkLst>
        </pc:spChg>
        <pc:spChg chg="add">
          <ac:chgData name="Sivert Sundsfjord Johannessen" userId="6f6d57fe-cea1-42a9-bbf1-2662d149d449" providerId="ADAL" clId="{20178427-630E-48B6-9ED8-DD0E5A4D83B5}" dt="2025-01-24T09:15:20.315" v="544" actId="26606"/>
          <ac:spMkLst>
            <pc:docMk/>
            <pc:sldMk cId="2050071198" sldId="273"/>
            <ac:spMk id="11" creationId="{A195F4A7-32C8-4434-9053-60DA6F250852}"/>
          </ac:spMkLst>
        </pc:spChg>
        <pc:spChg chg="add">
          <ac:chgData name="Sivert Sundsfjord Johannessen" userId="6f6d57fe-cea1-42a9-bbf1-2662d149d449" providerId="ADAL" clId="{20178427-630E-48B6-9ED8-DD0E5A4D83B5}" dt="2025-01-24T09:15:20.315" v="544" actId="26606"/>
          <ac:spMkLst>
            <pc:docMk/>
            <pc:sldMk cId="2050071198" sldId="273"/>
            <ac:spMk id="14" creationId="{5EF17487-C386-4F99-B5EB-4FD3DF4236B2}"/>
          </ac:spMkLst>
        </pc:spChg>
        <pc:spChg chg="add">
          <ac:chgData name="Sivert Sundsfjord Johannessen" userId="6f6d57fe-cea1-42a9-bbf1-2662d149d449" providerId="ADAL" clId="{20178427-630E-48B6-9ED8-DD0E5A4D83B5}" dt="2025-01-24T09:15:20.315" v="544" actId="26606"/>
          <ac:spMkLst>
            <pc:docMk/>
            <pc:sldMk cId="2050071198" sldId="273"/>
            <ac:spMk id="16" creationId="{A0DE92DF-4769-4DE9-93FD-EE31271850CA}"/>
          </ac:spMkLst>
        </pc:spChg>
        <pc:picChg chg="add mod ord">
          <ac:chgData name="Sivert Sundsfjord Johannessen" userId="6f6d57fe-cea1-42a9-bbf1-2662d149d449" providerId="ADAL" clId="{20178427-630E-48B6-9ED8-DD0E5A4D83B5}" dt="2025-01-24T09:15:20.315" v="544" actId="26606"/>
          <ac:picMkLst>
            <pc:docMk/>
            <pc:sldMk cId="2050071198" sldId="273"/>
            <ac:picMk id="5" creationId="{F93532D5-7E60-5B09-2AD4-4BE551291536}"/>
          </ac:picMkLst>
        </pc:picChg>
        <pc:picChg chg="add mod">
          <ac:chgData name="Sivert Sundsfjord Johannessen" userId="6f6d57fe-cea1-42a9-bbf1-2662d149d449" providerId="ADAL" clId="{20178427-630E-48B6-9ED8-DD0E5A4D83B5}" dt="2025-01-24T09:15:20.315" v="544" actId="26606"/>
          <ac:picMkLst>
            <pc:docMk/>
            <pc:sldMk cId="2050071198" sldId="273"/>
            <ac:picMk id="7" creationId="{1FBA4F36-60C5-FAE1-D539-64B2778E9201}"/>
          </ac:picMkLst>
        </pc:picChg>
      </pc:sldChg>
    </pc:docChg>
  </pc:docChgLst>
  <pc:docChgLst>
    <pc:chgData name="Mufrid Krilic" userId="75dc6775968da2d9" providerId="LiveId" clId="{CB82A71D-B24B-4CF0-A110-156A9EF7E214}"/>
    <pc:docChg chg="custSel modSld">
      <pc:chgData name="Mufrid Krilic" userId="75dc6775968da2d9" providerId="LiveId" clId="{CB82A71D-B24B-4CF0-A110-156A9EF7E214}" dt="2025-01-24T14:56:25.425" v="8" actId="27636"/>
      <pc:docMkLst>
        <pc:docMk/>
      </pc:docMkLst>
      <pc:sldChg chg="modSp">
        <pc:chgData name="Mufrid Krilic" userId="75dc6775968da2d9" providerId="LiveId" clId="{CB82A71D-B24B-4CF0-A110-156A9EF7E214}" dt="2025-01-24T14:52:38.798" v="0" actId="20577"/>
        <pc:sldMkLst>
          <pc:docMk/>
          <pc:sldMk cId="3320930921" sldId="256"/>
        </pc:sldMkLst>
        <pc:spChg chg="mod">
          <ac:chgData name="Mufrid Krilic" userId="75dc6775968da2d9" providerId="LiveId" clId="{CB82A71D-B24B-4CF0-A110-156A9EF7E214}" dt="2025-01-24T14:52:38.798" v="0" actId="20577"/>
          <ac:spMkLst>
            <pc:docMk/>
            <pc:sldMk cId="3320930921" sldId="256"/>
            <ac:spMk id="3" creationId="{3B30B151-919A-84FF-7BF9-4229FFC3AC88}"/>
          </ac:spMkLst>
        </pc:spChg>
      </pc:sldChg>
      <pc:sldChg chg="modSp mod">
        <pc:chgData name="Mufrid Krilic" userId="75dc6775968da2d9" providerId="LiveId" clId="{CB82A71D-B24B-4CF0-A110-156A9EF7E214}" dt="2025-01-24T14:54:56.290" v="1" actId="21"/>
        <pc:sldMkLst>
          <pc:docMk/>
          <pc:sldMk cId="1009705443" sldId="261"/>
        </pc:sldMkLst>
        <pc:spChg chg="mod">
          <ac:chgData name="Mufrid Krilic" userId="75dc6775968da2d9" providerId="LiveId" clId="{CB82A71D-B24B-4CF0-A110-156A9EF7E214}" dt="2025-01-24T14:54:56.290" v="1" actId="21"/>
          <ac:spMkLst>
            <pc:docMk/>
            <pc:sldMk cId="1009705443" sldId="261"/>
            <ac:spMk id="3" creationId="{1163F670-3746-911F-A34B-3C2F5FAD5A21}"/>
          </ac:spMkLst>
        </pc:spChg>
      </pc:sldChg>
      <pc:sldChg chg="modSp mod">
        <pc:chgData name="Mufrid Krilic" userId="75dc6775968da2d9" providerId="LiveId" clId="{CB82A71D-B24B-4CF0-A110-156A9EF7E214}" dt="2025-01-24T14:56:25.425" v="8" actId="27636"/>
        <pc:sldMkLst>
          <pc:docMk/>
          <pc:sldMk cId="254204966" sldId="267"/>
        </pc:sldMkLst>
        <pc:spChg chg="mod">
          <ac:chgData name="Mufrid Krilic" userId="75dc6775968da2d9" providerId="LiveId" clId="{CB82A71D-B24B-4CF0-A110-156A9EF7E214}" dt="2025-01-24T14:56:25.425" v="8" actId="27636"/>
          <ac:spMkLst>
            <pc:docMk/>
            <pc:sldMk cId="254204966" sldId="267"/>
            <ac:spMk id="3" creationId="{09F93346-6A6B-3D5D-C7CE-4055E1BA05BE}"/>
          </ac:spMkLst>
        </pc:spChg>
      </pc:sldChg>
    </pc:docChg>
  </pc:docChgLst>
  <pc:docChgLst>
    <pc:chgData name="Kasper Nikolaisen Borgan" userId="ff37c8c9-f13b-4eaa-9717-3333fa4941d7" providerId="ADAL" clId="{8BD5B864-84EE-459B-9B48-ABF11B11409B}"/>
    <pc:docChg chg="undo redo custSel addSld delSld modSld">
      <pc:chgData name="Kasper Nikolaisen Borgan" userId="ff37c8c9-f13b-4eaa-9717-3333fa4941d7" providerId="ADAL" clId="{8BD5B864-84EE-459B-9B48-ABF11B11409B}" dt="2025-01-24T09:36:08.456" v="2704" actId="20577"/>
      <pc:docMkLst>
        <pc:docMk/>
      </pc:docMkLst>
      <pc:sldChg chg="modSp modAnim">
        <pc:chgData name="Kasper Nikolaisen Borgan" userId="ff37c8c9-f13b-4eaa-9717-3333fa4941d7" providerId="ADAL" clId="{8BD5B864-84EE-459B-9B48-ABF11B11409B}" dt="2025-01-24T09:05:56.898" v="2178" actId="20577"/>
        <pc:sldMkLst>
          <pc:docMk/>
          <pc:sldMk cId="3320930921" sldId="256"/>
        </pc:sldMkLst>
        <pc:spChg chg="mod">
          <ac:chgData name="Kasper Nikolaisen Borgan" userId="ff37c8c9-f13b-4eaa-9717-3333fa4941d7" providerId="ADAL" clId="{8BD5B864-84EE-459B-9B48-ABF11B11409B}" dt="2025-01-24T09:05:56.898" v="2178" actId="20577"/>
          <ac:spMkLst>
            <pc:docMk/>
            <pc:sldMk cId="3320930921" sldId="256"/>
            <ac:spMk id="2" creationId="{01FAE3A1-34A1-493D-9075-FB834C63D115}"/>
          </ac:spMkLst>
        </pc:spChg>
      </pc:sldChg>
      <pc:sldChg chg="modSp mod">
        <pc:chgData name="Kasper Nikolaisen Borgan" userId="ff37c8c9-f13b-4eaa-9717-3333fa4941d7" providerId="ADAL" clId="{8BD5B864-84EE-459B-9B48-ABF11B11409B}" dt="2025-01-23T15:59:23.976" v="662" actId="20577"/>
        <pc:sldMkLst>
          <pc:docMk/>
          <pc:sldMk cId="2466591542" sldId="257"/>
        </pc:sldMkLst>
        <pc:spChg chg="mod">
          <ac:chgData name="Kasper Nikolaisen Borgan" userId="ff37c8c9-f13b-4eaa-9717-3333fa4941d7" providerId="ADAL" clId="{8BD5B864-84EE-459B-9B48-ABF11B11409B}" dt="2025-01-23T15:59:23.976" v="662" actId="20577"/>
          <ac:spMkLst>
            <pc:docMk/>
            <pc:sldMk cId="2466591542" sldId="257"/>
            <ac:spMk id="2" creationId="{1F7884B3-A537-1D36-9174-5C409C35C8BF}"/>
          </ac:spMkLst>
        </pc:spChg>
        <pc:spChg chg="mod">
          <ac:chgData name="Kasper Nikolaisen Borgan" userId="ff37c8c9-f13b-4eaa-9717-3333fa4941d7" providerId="ADAL" clId="{8BD5B864-84EE-459B-9B48-ABF11B11409B}" dt="2025-01-23T15:31:08.218" v="1" actId="20577"/>
          <ac:spMkLst>
            <pc:docMk/>
            <pc:sldMk cId="2466591542" sldId="257"/>
            <ac:spMk id="3" creationId="{DB7D71A4-ACA5-7BA5-0760-66089C7922C7}"/>
          </ac:spMkLst>
        </pc:spChg>
      </pc:sldChg>
      <pc:sldChg chg="addSp delSp modSp mod">
        <pc:chgData name="Kasper Nikolaisen Borgan" userId="ff37c8c9-f13b-4eaa-9717-3333fa4941d7" providerId="ADAL" clId="{8BD5B864-84EE-459B-9B48-ABF11B11409B}" dt="2025-01-24T09:34:29.981" v="2618" actId="478"/>
        <pc:sldMkLst>
          <pc:docMk/>
          <pc:sldMk cId="1927829597" sldId="258"/>
        </pc:sldMkLst>
        <pc:spChg chg="mod">
          <ac:chgData name="Kasper Nikolaisen Borgan" userId="ff37c8c9-f13b-4eaa-9717-3333fa4941d7" providerId="ADAL" clId="{8BD5B864-84EE-459B-9B48-ABF11B11409B}" dt="2025-01-24T09:33:20.007" v="2608" actId="6549"/>
          <ac:spMkLst>
            <pc:docMk/>
            <pc:sldMk cId="1927829597" sldId="258"/>
            <ac:spMk id="3" creationId="{978895FB-0367-257C-2799-350C572D8CA3}"/>
          </ac:spMkLst>
        </pc:spChg>
        <pc:spChg chg="add del">
          <ac:chgData name="Kasper Nikolaisen Borgan" userId="ff37c8c9-f13b-4eaa-9717-3333fa4941d7" providerId="ADAL" clId="{8BD5B864-84EE-459B-9B48-ABF11B11409B}" dt="2025-01-23T15:41:01.905" v="387" actId="11529"/>
          <ac:spMkLst>
            <pc:docMk/>
            <pc:sldMk cId="1927829597" sldId="258"/>
            <ac:spMk id="4" creationId="{716393ED-48B9-1931-413D-DB5775856DB9}"/>
          </ac:spMkLst>
        </pc:spChg>
        <pc:spChg chg="add del">
          <ac:chgData name="Kasper Nikolaisen Borgan" userId="ff37c8c9-f13b-4eaa-9717-3333fa4941d7" providerId="ADAL" clId="{8BD5B864-84EE-459B-9B48-ABF11B11409B}" dt="2025-01-23T15:41:27.938" v="389" actId="478"/>
          <ac:spMkLst>
            <pc:docMk/>
            <pc:sldMk cId="1927829597" sldId="258"/>
            <ac:spMk id="5" creationId="{52DCB8E3-4E72-EB71-0068-5C4B5EFBFC13}"/>
          </ac:spMkLst>
        </pc:spChg>
        <pc:spChg chg="add del">
          <ac:chgData name="Kasper Nikolaisen Borgan" userId="ff37c8c9-f13b-4eaa-9717-3333fa4941d7" providerId="ADAL" clId="{8BD5B864-84EE-459B-9B48-ABF11B11409B}" dt="2025-01-23T15:41:46.092" v="391" actId="11529"/>
          <ac:spMkLst>
            <pc:docMk/>
            <pc:sldMk cId="1927829597" sldId="258"/>
            <ac:spMk id="6" creationId="{CCEBEE2E-0AEF-FDCB-EB19-42D2BF1072C2}"/>
          </ac:spMkLst>
        </pc:spChg>
        <pc:spChg chg="add del mod">
          <ac:chgData name="Kasper Nikolaisen Borgan" userId="ff37c8c9-f13b-4eaa-9717-3333fa4941d7" providerId="ADAL" clId="{8BD5B864-84EE-459B-9B48-ABF11B11409B}" dt="2025-01-23T17:34:53.404" v="2127" actId="478"/>
          <ac:spMkLst>
            <pc:docMk/>
            <pc:sldMk cId="1927829597" sldId="258"/>
            <ac:spMk id="7" creationId="{1E419A07-8E10-1B56-3363-689767DE155C}"/>
          </ac:spMkLst>
        </pc:spChg>
        <pc:spChg chg="add del mod">
          <ac:chgData name="Kasper Nikolaisen Borgan" userId="ff37c8c9-f13b-4eaa-9717-3333fa4941d7" providerId="ADAL" clId="{8BD5B864-84EE-459B-9B48-ABF11B11409B}" dt="2025-01-23T15:44:11.843" v="394" actId="478"/>
          <ac:spMkLst>
            <pc:docMk/>
            <pc:sldMk cId="1927829597" sldId="258"/>
            <ac:spMk id="7" creationId="{C246AD06-BDE2-9736-CE4D-EB050E73B0DD}"/>
          </ac:spMkLst>
        </pc:spChg>
        <pc:spChg chg="add mod">
          <ac:chgData name="Kasper Nikolaisen Borgan" userId="ff37c8c9-f13b-4eaa-9717-3333fa4941d7" providerId="ADAL" clId="{8BD5B864-84EE-459B-9B48-ABF11B11409B}" dt="2025-01-23T15:49:15.251" v="494" actId="688"/>
          <ac:spMkLst>
            <pc:docMk/>
            <pc:sldMk cId="1927829597" sldId="258"/>
            <ac:spMk id="8" creationId="{F627E061-3386-0B65-981B-4C08469682E8}"/>
          </ac:spMkLst>
        </pc:spChg>
        <pc:spChg chg="add mod ord">
          <ac:chgData name="Kasper Nikolaisen Borgan" userId="ff37c8c9-f13b-4eaa-9717-3333fa4941d7" providerId="ADAL" clId="{8BD5B864-84EE-459B-9B48-ABF11B11409B}" dt="2025-01-23T17:04:38.782" v="1119" actId="171"/>
          <ac:spMkLst>
            <pc:docMk/>
            <pc:sldMk cId="1927829597" sldId="258"/>
            <ac:spMk id="9" creationId="{D9F0524E-2A08-6B32-210F-E78A07C0ABA4}"/>
          </ac:spMkLst>
        </pc:spChg>
        <pc:spChg chg="add mod ord">
          <ac:chgData name="Kasper Nikolaisen Borgan" userId="ff37c8c9-f13b-4eaa-9717-3333fa4941d7" providerId="ADAL" clId="{8BD5B864-84EE-459B-9B48-ABF11B11409B}" dt="2025-01-23T17:05:01.582" v="1121" actId="171"/>
          <ac:spMkLst>
            <pc:docMk/>
            <pc:sldMk cId="1927829597" sldId="258"/>
            <ac:spMk id="10" creationId="{E2AA6324-F739-0BAF-E7A7-26A975E99E8C}"/>
          </ac:spMkLst>
        </pc:spChg>
        <pc:picChg chg="add del mod">
          <ac:chgData name="Kasper Nikolaisen Borgan" userId="ff37c8c9-f13b-4eaa-9717-3333fa4941d7" providerId="ADAL" clId="{8BD5B864-84EE-459B-9B48-ABF11B11409B}" dt="2025-01-24T09:34:29.981" v="2618" actId="478"/>
          <ac:picMkLst>
            <pc:docMk/>
            <pc:sldMk cId="1927829597" sldId="258"/>
            <ac:picMk id="5" creationId="{FCBBCB04-BF57-A59F-4DDC-F7814B4F7CC1}"/>
          </ac:picMkLst>
        </pc:picChg>
        <pc:picChg chg="add mod">
          <ac:chgData name="Kasper Nikolaisen Borgan" userId="ff37c8c9-f13b-4eaa-9717-3333fa4941d7" providerId="ADAL" clId="{8BD5B864-84EE-459B-9B48-ABF11B11409B}" dt="2025-01-24T08:01:16.971" v="2135" actId="1076"/>
          <ac:picMkLst>
            <pc:docMk/>
            <pc:sldMk cId="1927829597" sldId="258"/>
            <ac:picMk id="12" creationId="{FAD1E0D0-2422-EB2E-446D-803A1B54CE73}"/>
          </ac:picMkLst>
        </pc:picChg>
        <pc:inkChg chg="add del">
          <ac:chgData name="Kasper Nikolaisen Borgan" userId="ff37c8c9-f13b-4eaa-9717-3333fa4941d7" providerId="ADAL" clId="{8BD5B864-84EE-459B-9B48-ABF11B11409B}" dt="2025-01-23T15:58:01.381" v="620" actId="9405"/>
          <ac:inkMkLst>
            <pc:docMk/>
            <pc:sldMk cId="1927829597" sldId="258"/>
            <ac:inkMk id="4" creationId="{04B6EF38-E708-6E67-C522-7B093846ED2F}"/>
          </ac:inkMkLst>
        </pc:inkChg>
        <pc:inkChg chg="del">
          <ac:chgData name="Kasper Nikolaisen Borgan" userId="ff37c8c9-f13b-4eaa-9717-3333fa4941d7" providerId="ADAL" clId="{8BD5B864-84EE-459B-9B48-ABF11B11409B}" dt="2025-01-23T16:44:01.122" v="711" actId="478"/>
          <ac:inkMkLst>
            <pc:docMk/>
            <pc:sldMk cId="1927829597" sldId="258"/>
            <ac:inkMk id="4" creationId="{12E10C97-B399-83ED-179D-0590CF1169D3}"/>
          </ac:inkMkLst>
        </pc:inkChg>
        <pc:inkChg chg="del">
          <ac:chgData name="Kasper Nikolaisen Borgan" userId="ff37c8c9-f13b-4eaa-9717-3333fa4941d7" providerId="ADAL" clId="{8BD5B864-84EE-459B-9B48-ABF11B11409B}" dt="2025-01-23T16:43:42.549" v="710" actId="478"/>
          <ac:inkMkLst>
            <pc:docMk/>
            <pc:sldMk cId="1927829597" sldId="258"/>
            <ac:inkMk id="4" creationId="{F6698D91-7B68-1F08-2B7B-2503106C72ED}"/>
          </ac:inkMkLst>
        </pc:inkChg>
        <pc:inkChg chg="add del">
          <ac:chgData name="Kasper Nikolaisen Borgan" userId="ff37c8c9-f13b-4eaa-9717-3333fa4941d7" providerId="ADAL" clId="{8BD5B864-84EE-459B-9B48-ABF11B11409B}" dt="2025-01-23T15:58:00.712" v="619" actId="9405"/>
          <ac:inkMkLst>
            <pc:docMk/>
            <pc:sldMk cId="1927829597" sldId="258"/>
            <ac:inkMk id="5" creationId="{3B31482D-7E76-3851-E9D4-7A59C9E91462}"/>
          </ac:inkMkLst>
        </pc:inkChg>
        <pc:inkChg chg="add del">
          <ac:chgData name="Kasper Nikolaisen Borgan" userId="ff37c8c9-f13b-4eaa-9717-3333fa4941d7" providerId="ADAL" clId="{8BD5B864-84EE-459B-9B48-ABF11B11409B}" dt="2025-01-23T15:58:00.042" v="618" actId="9405"/>
          <ac:inkMkLst>
            <pc:docMk/>
            <pc:sldMk cId="1927829597" sldId="258"/>
            <ac:inkMk id="6" creationId="{3A124313-5685-99ED-A199-C140A0411A07}"/>
          </ac:inkMkLst>
        </pc:inkChg>
        <pc:inkChg chg="add del">
          <ac:chgData name="Kasper Nikolaisen Borgan" userId="ff37c8c9-f13b-4eaa-9717-3333fa4941d7" providerId="ADAL" clId="{8BD5B864-84EE-459B-9B48-ABF11B11409B}" dt="2025-01-23T15:58:17.560" v="624" actId="9405"/>
          <ac:inkMkLst>
            <pc:docMk/>
            <pc:sldMk cId="1927829597" sldId="258"/>
            <ac:inkMk id="7" creationId="{AC43F9A7-60D8-4FAB-FCA9-F2EBF2BBE43E}"/>
          </ac:inkMkLst>
        </pc:inkChg>
        <pc:inkChg chg="add del">
          <ac:chgData name="Kasper Nikolaisen Borgan" userId="ff37c8c9-f13b-4eaa-9717-3333fa4941d7" providerId="ADAL" clId="{8BD5B864-84EE-459B-9B48-ABF11B11409B}" dt="2025-01-23T15:51:01.609" v="516" actId="9405"/>
          <ac:inkMkLst>
            <pc:docMk/>
            <pc:sldMk cId="1927829597" sldId="258"/>
            <ac:inkMk id="11" creationId="{95E4D306-B60C-B902-2206-BDFF6DFD5D83}"/>
          </ac:inkMkLst>
        </pc:inkChg>
        <pc:inkChg chg="add del">
          <ac:chgData name="Kasper Nikolaisen Borgan" userId="ff37c8c9-f13b-4eaa-9717-3333fa4941d7" providerId="ADAL" clId="{8BD5B864-84EE-459B-9B48-ABF11B11409B}" dt="2025-01-23T15:58:16.272" v="623" actId="9405"/>
          <ac:inkMkLst>
            <pc:docMk/>
            <pc:sldMk cId="1927829597" sldId="258"/>
            <ac:inkMk id="11" creationId="{F3CF21A8-EC92-5D37-E618-799F042036D3}"/>
          </ac:inkMkLst>
        </pc:inkChg>
        <pc:inkChg chg="add del">
          <ac:chgData name="Kasper Nikolaisen Borgan" userId="ff37c8c9-f13b-4eaa-9717-3333fa4941d7" providerId="ADAL" clId="{8BD5B864-84EE-459B-9B48-ABF11B11409B}" dt="2025-01-23T15:51:01.262" v="515" actId="9405"/>
          <ac:inkMkLst>
            <pc:docMk/>
            <pc:sldMk cId="1927829597" sldId="258"/>
            <ac:inkMk id="12" creationId="{DF2E7FE0-D0A0-E467-028F-289567CD9CFE}"/>
          </ac:inkMkLst>
        </pc:inkChg>
        <pc:inkChg chg="add del">
          <ac:chgData name="Kasper Nikolaisen Borgan" userId="ff37c8c9-f13b-4eaa-9717-3333fa4941d7" providerId="ADAL" clId="{8BD5B864-84EE-459B-9B48-ABF11B11409B}" dt="2025-01-23T15:51:47.639" v="524" actId="9405"/>
          <ac:inkMkLst>
            <pc:docMk/>
            <pc:sldMk cId="1927829597" sldId="258"/>
            <ac:inkMk id="13" creationId="{0AACFE1B-02AE-A255-7D18-C908194F8603}"/>
          </ac:inkMkLst>
        </pc:inkChg>
        <pc:inkChg chg="add del">
          <ac:chgData name="Kasper Nikolaisen Borgan" userId="ff37c8c9-f13b-4eaa-9717-3333fa4941d7" providerId="ADAL" clId="{8BD5B864-84EE-459B-9B48-ABF11B11409B}" dt="2025-01-23T15:58:45.004" v="650" actId="9405"/>
          <ac:inkMkLst>
            <pc:docMk/>
            <pc:sldMk cId="1927829597" sldId="258"/>
            <ac:inkMk id="13" creationId="{7F8CECAA-F195-AB18-5638-EB7ED668C710}"/>
          </ac:inkMkLst>
        </pc:inkChg>
        <pc:inkChg chg="add del">
          <ac:chgData name="Kasper Nikolaisen Borgan" userId="ff37c8c9-f13b-4eaa-9717-3333fa4941d7" providerId="ADAL" clId="{8BD5B864-84EE-459B-9B48-ABF11B11409B}" dt="2025-01-23T15:58:44.765" v="649" actId="9405"/>
          <ac:inkMkLst>
            <pc:docMk/>
            <pc:sldMk cId="1927829597" sldId="258"/>
            <ac:inkMk id="14" creationId="{201F471C-994C-8D19-E327-1C579C2914AD}"/>
          </ac:inkMkLst>
        </pc:inkChg>
        <pc:inkChg chg="add del">
          <ac:chgData name="Kasper Nikolaisen Borgan" userId="ff37c8c9-f13b-4eaa-9717-3333fa4941d7" providerId="ADAL" clId="{8BD5B864-84EE-459B-9B48-ABF11B11409B}" dt="2025-01-23T15:51:46.957" v="523" actId="9405"/>
          <ac:inkMkLst>
            <pc:docMk/>
            <pc:sldMk cId="1927829597" sldId="258"/>
            <ac:inkMk id="14" creationId="{985E3F2F-558F-5628-EE26-57EE89423EA9}"/>
          </ac:inkMkLst>
        </pc:inkChg>
        <pc:inkChg chg="add del">
          <ac:chgData name="Kasper Nikolaisen Borgan" userId="ff37c8c9-f13b-4eaa-9717-3333fa4941d7" providerId="ADAL" clId="{8BD5B864-84EE-459B-9B48-ABF11B11409B}" dt="2025-01-23T15:51:46.321" v="522" actId="9405"/>
          <ac:inkMkLst>
            <pc:docMk/>
            <pc:sldMk cId="1927829597" sldId="258"/>
            <ac:inkMk id="15" creationId="{6EF09EF1-958D-E5B3-2574-3256DE212EBE}"/>
          </ac:inkMkLst>
        </pc:inkChg>
        <pc:inkChg chg="add del">
          <ac:chgData name="Kasper Nikolaisen Borgan" userId="ff37c8c9-f13b-4eaa-9717-3333fa4941d7" providerId="ADAL" clId="{8BD5B864-84EE-459B-9B48-ABF11B11409B}" dt="2025-01-23T15:58:44.518" v="648" actId="9405"/>
          <ac:inkMkLst>
            <pc:docMk/>
            <pc:sldMk cId="1927829597" sldId="258"/>
            <ac:inkMk id="15" creationId="{8CF7E31F-2B0E-1CC4-CB63-8B3098B0AA27}"/>
          </ac:inkMkLst>
        </pc:inkChg>
        <pc:inkChg chg="add del">
          <ac:chgData name="Kasper Nikolaisen Borgan" userId="ff37c8c9-f13b-4eaa-9717-3333fa4941d7" providerId="ADAL" clId="{8BD5B864-84EE-459B-9B48-ABF11B11409B}" dt="2025-01-23T15:58:44.301" v="647" actId="9405"/>
          <ac:inkMkLst>
            <pc:docMk/>
            <pc:sldMk cId="1927829597" sldId="258"/>
            <ac:inkMk id="16" creationId="{192C6E47-C06A-3B7E-B76F-FB0F0484AECB}"/>
          </ac:inkMkLst>
        </pc:inkChg>
        <pc:inkChg chg="add del">
          <ac:chgData name="Kasper Nikolaisen Borgan" userId="ff37c8c9-f13b-4eaa-9717-3333fa4941d7" providerId="ADAL" clId="{8BD5B864-84EE-459B-9B48-ABF11B11409B}" dt="2025-01-23T15:51:45.820" v="521" actId="9405"/>
          <ac:inkMkLst>
            <pc:docMk/>
            <pc:sldMk cId="1927829597" sldId="258"/>
            <ac:inkMk id="16" creationId="{B4C850F0-B7C8-624E-6628-47B0AD2735E8}"/>
          </ac:inkMkLst>
        </pc:inkChg>
        <pc:inkChg chg="add">
          <ac:chgData name="Kasper Nikolaisen Borgan" userId="ff37c8c9-f13b-4eaa-9717-3333fa4941d7" providerId="ADAL" clId="{8BD5B864-84EE-459B-9B48-ABF11B11409B}" dt="2025-01-23T15:51:54.211" v="525" actId="9405"/>
          <ac:inkMkLst>
            <pc:docMk/>
            <pc:sldMk cId="1927829597" sldId="258"/>
            <ac:inkMk id="17" creationId="{186C70B9-FB59-6170-0F59-2E46DD6B1A61}"/>
          </ac:inkMkLst>
        </pc:inkChg>
        <pc:inkChg chg="add del">
          <ac:chgData name="Kasper Nikolaisen Borgan" userId="ff37c8c9-f13b-4eaa-9717-3333fa4941d7" providerId="ADAL" clId="{8BD5B864-84EE-459B-9B48-ABF11B11409B}" dt="2025-01-23T15:52:13.965" v="532" actId="9405"/>
          <ac:inkMkLst>
            <pc:docMk/>
            <pc:sldMk cId="1927829597" sldId="258"/>
            <ac:inkMk id="18" creationId="{595E716D-E2ED-9FA8-014A-B236796EFAB1}"/>
          </ac:inkMkLst>
        </pc:inkChg>
        <pc:inkChg chg="add del">
          <ac:chgData name="Kasper Nikolaisen Borgan" userId="ff37c8c9-f13b-4eaa-9717-3333fa4941d7" providerId="ADAL" clId="{8BD5B864-84EE-459B-9B48-ABF11B11409B}" dt="2025-01-23T15:58:44.032" v="646" actId="9405"/>
          <ac:inkMkLst>
            <pc:docMk/>
            <pc:sldMk cId="1927829597" sldId="258"/>
            <ac:inkMk id="19" creationId="{977BDBAA-1610-D6A6-6BA4-F28A1C7D21BE}"/>
          </ac:inkMkLst>
        </pc:inkChg>
        <pc:inkChg chg="add del">
          <ac:chgData name="Kasper Nikolaisen Borgan" userId="ff37c8c9-f13b-4eaa-9717-3333fa4941d7" providerId="ADAL" clId="{8BD5B864-84EE-459B-9B48-ABF11B11409B}" dt="2025-01-23T15:52:10.288" v="530" actId="9405"/>
          <ac:inkMkLst>
            <pc:docMk/>
            <pc:sldMk cId="1927829597" sldId="258"/>
            <ac:inkMk id="19" creationId="{EE83879F-1481-8E89-9C40-2A01FBAB23A6}"/>
          </ac:inkMkLst>
        </pc:inkChg>
        <pc:inkChg chg="add del">
          <ac:chgData name="Kasper Nikolaisen Borgan" userId="ff37c8c9-f13b-4eaa-9717-3333fa4941d7" providerId="ADAL" clId="{8BD5B864-84EE-459B-9B48-ABF11B11409B}" dt="2025-01-23T15:52:09.470" v="529" actId="9405"/>
          <ac:inkMkLst>
            <pc:docMk/>
            <pc:sldMk cId="1927829597" sldId="258"/>
            <ac:inkMk id="20" creationId="{C1E14678-FFDA-0915-A6D9-0826AD53387B}"/>
          </ac:inkMkLst>
        </pc:inkChg>
        <pc:inkChg chg="add del">
          <ac:chgData name="Kasper Nikolaisen Borgan" userId="ff37c8c9-f13b-4eaa-9717-3333fa4941d7" providerId="ADAL" clId="{8BD5B864-84EE-459B-9B48-ABF11B11409B}" dt="2025-01-23T15:58:43.778" v="645" actId="9405"/>
          <ac:inkMkLst>
            <pc:docMk/>
            <pc:sldMk cId="1927829597" sldId="258"/>
            <ac:inkMk id="20" creationId="{C9855F93-0EBF-C3B9-C4DE-9026BAE37668}"/>
          </ac:inkMkLst>
        </pc:inkChg>
        <pc:inkChg chg="add">
          <ac:chgData name="Kasper Nikolaisen Borgan" userId="ff37c8c9-f13b-4eaa-9717-3333fa4941d7" providerId="ADAL" clId="{8BD5B864-84EE-459B-9B48-ABF11B11409B}" dt="2025-01-23T15:52:18.982" v="533" actId="9405"/>
          <ac:inkMkLst>
            <pc:docMk/>
            <pc:sldMk cId="1927829597" sldId="258"/>
            <ac:inkMk id="21" creationId="{8F7D070C-468D-CDB3-782C-25A5CDA947E4}"/>
          </ac:inkMkLst>
        </pc:inkChg>
        <pc:inkChg chg="add del">
          <ac:chgData name="Kasper Nikolaisen Borgan" userId="ff37c8c9-f13b-4eaa-9717-3333fa4941d7" providerId="ADAL" clId="{8BD5B864-84EE-459B-9B48-ABF11B11409B}" dt="2025-01-23T15:53:10.509" v="540" actId="478"/>
          <ac:inkMkLst>
            <pc:docMk/>
            <pc:sldMk cId="1927829597" sldId="258"/>
            <ac:inkMk id="22" creationId="{7BB1857B-32BF-4A88-8636-AE5295E089FE}"/>
          </ac:inkMkLst>
        </pc:inkChg>
        <pc:inkChg chg="add del">
          <ac:chgData name="Kasper Nikolaisen Borgan" userId="ff37c8c9-f13b-4eaa-9717-3333fa4941d7" providerId="ADAL" clId="{8BD5B864-84EE-459B-9B48-ABF11B11409B}" dt="2025-01-23T15:58:43.546" v="644" actId="9405"/>
          <ac:inkMkLst>
            <pc:docMk/>
            <pc:sldMk cId="1927829597" sldId="258"/>
            <ac:inkMk id="22" creationId="{D47E9667-8109-6EFC-C170-925ACB8A63B8}"/>
          </ac:inkMkLst>
        </pc:inkChg>
        <pc:inkChg chg="add del">
          <ac:chgData name="Kasper Nikolaisen Borgan" userId="ff37c8c9-f13b-4eaa-9717-3333fa4941d7" providerId="ADAL" clId="{8BD5B864-84EE-459B-9B48-ABF11B11409B}" dt="2025-01-23T15:52:42.487" v="536" actId="9405"/>
          <ac:inkMkLst>
            <pc:docMk/>
            <pc:sldMk cId="1927829597" sldId="258"/>
            <ac:inkMk id="23" creationId="{7CF42343-15B0-BD14-742B-0581D1B51A43}"/>
          </ac:inkMkLst>
        </pc:inkChg>
        <pc:inkChg chg="add del">
          <ac:chgData name="Kasper Nikolaisen Borgan" userId="ff37c8c9-f13b-4eaa-9717-3333fa4941d7" providerId="ADAL" clId="{8BD5B864-84EE-459B-9B48-ABF11B11409B}" dt="2025-01-23T15:58:43.314" v="643" actId="9405"/>
          <ac:inkMkLst>
            <pc:docMk/>
            <pc:sldMk cId="1927829597" sldId="258"/>
            <ac:inkMk id="23" creationId="{DB38CE49-D438-6EE8-9C6B-AB6F86442C99}"/>
          </ac:inkMkLst>
        </pc:inkChg>
        <pc:inkChg chg="add del">
          <ac:chgData name="Kasper Nikolaisen Borgan" userId="ff37c8c9-f13b-4eaa-9717-3333fa4941d7" providerId="ADAL" clId="{8BD5B864-84EE-459B-9B48-ABF11B11409B}" dt="2025-01-23T15:58:43.060" v="642" actId="9405"/>
          <ac:inkMkLst>
            <pc:docMk/>
            <pc:sldMk cId="1927829597" sldId="258"/>
            <ac:inkMk id="24" creationId="{1C42B66F-39A5-004E-1E3B-2F41F1728B6A}"/>
          </ac:inkMkLst>
        </pc:inkChg>
        <pc:inkChg chg="add del">
          <ac:chgData name="Kasper Nikolaisen Borgan" userId="ff37c8c9-f13b-4eaa-9717-3333fa4941d7" providerId="ADAL" clId="{8BD5B864-84EE-459B-9B48-ABF11B11409B}" dt="2025-01-23T15:58:42.797" v="641" actId="9405"/>
          <ac:inkMkLst>
            <pc:docMk/>
            <pc:sldMk cId="1927829597" sldId="258"/>
            <ac:inkMk id="25" creationId="{3127A9E3-E4A7-88ED-0929-E1C211EFA109}"/>
          </ac:inkMkLst>
        </pc:inkChg>
        <pc:inkChg chg="add del">
          <ac:chgData name="Kasper Nikolaisen Borgan" userId="ff37c8c9-f13b-4eaa-9717-3333fa4941d7" providerId="ADAL" clId="{8BD5B864-84EE-459B-9B48-ABF11B11409B}" dt="2025-01-23T15:58:42.558" v="640" actId="9405"/>
          <ac:inkMkLst>
            <pc:docMk/>
            <pc:sldMk cId="1927829597" sldId="258"/>
            <ac:inkMk id="26" creationId="{53A7DFDF-FCA0-D1C3-813C-875D90E5F105}"/>
          </ac:inkMkLst>
        </pc:inkChg>
        <pc:inkChg chg="add del">
          <ac:chgData name="Kasper Nikolaisen Borgan" userId="ff37c8c9-f13b-4eaa-9717-3333fa4941d7" providerId="ADAL" clId="{8BD5B864-84EE-459B-9B48-ABF11B11409B}" dt="2025-01-23T15:58:42.257" v="639" actId="9405"/>
          <ac:inkMkLst>
            <pc:docMk/>
            <pc:sldMk cId="1927829597" sldId="258"/>
            <ac:inkMk id="27" creationId="{C07D8807-8959-A3C6-E478-A523A3DAE3C8}"/>
          </ac:inkMkLst>
        </pc:inkChg>
        <pc:inkChg chg="add del">
          <ac:chgData name="Kasper Nikolaisen Borgan" userId="ff37c8c9-f13b-4eaa-9717-3333fa4941d7" providerId="ADAL" clId="{8BD5B864-84EE-459B-9B48-ABF11B11409B}" dt="2025-01-23T15:58:41.741" v="638" actId="9405"/>
          <ac:inkMkLst>
            <pc:docMk/>
            <pc:sldMk cId="1927829597" sldId="258"/>
            <ac:inkMk id="28" creationId="{F64C5BDD-426B-E635-8722-F1C7E06AFB58}"/>
          </ac:inkMkLst>
        </pc:inkChg>
        <pc:inkChg chg="add del">
          <ac:chgData name="Kasper Nikolaisen Borgan" userId="ff37c8c9-f13b-4eaa-9717-3333fa4941d7" providerId="ADAL" clId="{8BD5B864-84EE-459B-9B48-ABF11B11409B}" dt="2025-01-23T15:59:13.009" v="658" actId="9405"/>
          <ac:inkMkLst>
            <pc:docMk/>
            <pc:sldMk cId="1927829597" sldId="258"/>
            <ac:inkMk id="29" creationId="{9640570C-C1E6-6925-746B-FB034509AAE0}"/>
          </ac:inkMkLst>
        </pc:inkChg>
        <pc:inkChg chg="add del">
          <ac:chgData name="Kasper Nikolaisen Borgan" userId="ff37c8c9-f13b-4eaa-9717-3333fa4941d7" providerId="ADAL" clId="{8BD5B864-84EE-459B-9B48-ABF11B11409B}" dt="2025-01-23T15:58:56.422" v="653" actId="9405"/>
          <ac:inkMkLst>
            <pc:docMk/>
            <pc:sldMk cId="1927829597" sldId="258"/>
            <ac:inkMk id="30" creationId="{9AB89E87-DCFF-263A-5E44-4ED0DC673428}"/>
          </ac:inkMkLst>
        </pc:inkChg>
        <pc:inkChg chg="add del">
          <ac:chgData name="Kasper Nikolaisen Borgan" userId="ff37c8c9-f13b-4eaa-9717-3333fa4941d7" providerId="ADAL" clId="{8BD5B864-84EE-459B-9B48-ABF11B11409B}" dt="2025-01-23T15:59:12.526" v="657" actId="9405"/>
          <ac:inkMkLst>
            <pc:docMk/>
            <pc:sldMk cId="1927829597" sldId="258"/>
            <ac:inkMk id="31" creationId="{D629147B-EB83-0CB0-9F3C-4366930F1212}"/>
          </ac:inkMkLst>
        </pc:inkChg>
        <pc:inkChg chg="add del">
          <ac:chgData name="Kasper Nikolaisen Borgan" userId="ff37c8c9-f13b-4eaa-9717-3333fa4941d7" providerId="ADAL" clId="{8BD5B864-84EE-459B-9B48-ABF11B11409B}" dt="2025-01-23T15:59:12.053" v="656" actId="9405"/>
          <ac:inkMkLst>
            <pc:docMk/>
            <pc:sldMk cId="1927829597" sldId="258"/>
            <ac:inkMk id="32" creationId="{74850590-EBFD-4441-1FDC-11DB752D1DA8}"/>
          </ac:inkMkLst>
        </pc:inkChg>
      </pc:sldChg>
      <pc:sldChg chg="addSp delSp modSp mod">
        <pc:chgData name="Kasper Nikolaisen Borgan" userId="ff37c8c9-f13b-4eaa-9717-3333fa4941d7" providerId="ADAL" clId="{8BD5B864-84EE-459B-9B48-ABF11B11409B}" dt="2025-01-24T09:15:26.982" v="2264" actId="478"/>
        <pc:sldMkLst>
          <pc:docMk/>
          <pc:sldMk cId="225580231" sldId="260"/>
        </pc:sldMkLst>
        <pc:spChg chg="add del mod">
          <ac:chgData name="Kasper Nikolaisen Borgan" userId="ff37c8c9-f13b-4eaa-9717-3333fa4941d7" providerId="ADAL" clId="{8BD5B864-84EE-459B-9B48-ABF11B11409B}" dt="2025-01-24T09:15:26.982" v="2264" actId="478"/>
          <ac:spMkLst>
            <pc:docMk/>
            <pc:sldMk cId="225580231" sldId="260"/>
            <ac:spMk id="8" creationId="{732332B8-C6E8-6DF7-EB26-A9DFB72B249B}"/>
          </ac:spMkLst>
        </pc:spChg>
        <pc:grpChg chg="mod">
          <ac:chgData name="Kasper Nikolaisen Borgan" userId="ff37c8c9-f13b-4eaa-9717-3333fa4941d7" providerId="ADAL" clId="{8BD5B864-84EE-459B-9B48-ABF11B11409B}" dt="2025-01-23T15:56:03.712" v="591"/>
          <ac:grpSpMkLst>
            <pc:docMk/>
            <pc:sldMk cId="225580231" sldId="260"/>
            <ac:grpSpMk id="13" creationId="{E46A16C7-8F77-ABCE-140A-8A7A92C6195A}"/>
          </ac:grpSpMkLst>
        </pc:grpChg>
        <pc:grpChg chg="mod">
          <ac:chgData name="Kasper Nikolaisen Borgan" userId="ff37c8c9-f13b-4eaa-9717-3333fa4941d7" providerId="ADAL" clId="{8BD5B864-84EE-459B-9B48-ABF11B11409B}" dt="2025-01-23T15:56:02.802" v="588"/>
          <ac:grpSpMkLst>
            <pc:docMk/>
            <pc:sldMk cId="225580231" sldId="260"/>
            <ac:grpSpMk id="16" creationId="{79B285F0-9213-90E1-87D8-ABFBCA379895}"/>
          </ac:grpSpMkLst>
        </pc:grpChg>
        <pc:grpChg chg="add del mod">
          <ac:chgData name="Kasper Nikolaisen Borgan" userId="ff37c8c9-f13b-4eaa-9717-3333fa4941d7" providerId="ADAL" clId="{8BD5B864-84EE-459B-9B48-ABF11B11409B}" dt="2025-01-23T15:56:32.569" v="609"/>
          <ac:grpSpMkLst>
            <pc:docMk/>
            <pc:sldMk cId="225580231" sldId="260"/>
            <ac:grpSpMk id="24" creationId="{2579DC38-6DE3-0408-B0AE-840BDFCA8474}"/>
          </ac:grpSpMkLst>
        </pc:grpChg>
        <pc:grpChg chg="add del mod">
          <ac:chgData name="Kasper Nikolaisen Borgan" userId="ff37c8c9-f13b-4eaa-9717-3333fa4941d7" providerId="ADAL" clId="{8BD5B864-84EE-459B-9B48-ABF11B11409B}" dt="2025-01-23T15:56:32.089" v="607"/>
          <ac:grpSpMkLst>
            <pc:docMk/>
            <pc:sldMk cId="225580231" sldId="260"/>
            <ac:grpSpMk id="26" creationId="{12B02E68-39F9-EB58-BE20-4A4681C490E9}"/>
          </ac:grpSpMkLst>
        </pc:grpChg>
        <pc:grpChg chg="mod">
          <ac:chgData name="Kasper Nikolaisen Borgan" userId="ff37c8c9-f13b-4eaa-9717-3333fa4941d7" providerId="ADAL" clId="{8BD5B864-84EE-459B-9B48-ABF11B11409B}" dt="2025-01-23T15:56:31.465" v="605"/>
          <ac:grpSpMkLst>
            <pc:docMk/>
            <pc:sldMk cId="225580231" sldId="260"/>
            <ac:grpSpMk id="28" creationId="{8D4B8A23-1620-17F5-9CF2-3F31FE385660}"/>
          </ac:grpSpMkLst>
        </pc:grpChg>
        <pc:picChg chg="add del mod">
          <ac:chgData name="Kasper Nikolaisen Borgan" userId="ff37c8c9-f13b-4eaa-9717-3333fa4941d7" providerId="ADAL" clId="{8BD5B864-84EE-459B-9B48-ABF11B11409B}" dt="2025-01-24T09:15:26.982" v="2264" actId="478"/>
          <ac:picMkLst>
            <pc:docMk/>
            <pc:sldMk cId="225580231" sldId="260"/>
            <ac:picMk id="7" creationId="{4556D6A2-867F-9365-0D88-82EBF6A7B8A8}"/>
          </ac:picMkLst>
        </pc:picChg>
        <pc:inkChg chg="add del">
          <ac:chgData name="Kasper Nikolaisen Borgan" userId="ff37c8c9-f13b-4eaa-9717-3333fa4941d7" providerId="ADAL" clId="{8BD5B864-84EE-459B-9B48-ABF11B11409B}" dt="2025-01-23T15:56:04.861" v="594" actId="9405"/>
          <ac:inkMkLst>
            <pc:docMk/>
            <pc:sldMk cId="225580231" sldId="260"/>
            <ac:inkMk id="4" creationId="{237C1E41-FA79-6F00-26F1-0C4C768BFE4C}"/>
          </ac:inkMkLst>
        </pc:inkChg>
        <pc:inkChg chg="add del">
          <ac:chgData name="Kasper Nikolaisen Borgan" userId="ff37c8c9-f13b-4eaa-9717-3333fa4941d7" providerId="ADAL" clId="{8BD5B864-84EE-459B-9B48-ABF11B11409B}" dt="2025-01-23T15:56:04.514" v="593" actId="9405"/>
          <ac:inkMkLst>
            <pc:docMk/>
            <pc:sldMk cId="225580231" sldId="260"/>
            <ac:inkMk id="7" creationId="{45FA917B-B20B-B7EB-AAA1-9EB5E30AA015}"/>
          </ac:inkMkLst>
        </pc:inkChg>
        <pc:inkChg chg="add del">
          <ac:chgData name="Kasper Nikolaisen Borgan" userId="ff37c8c9-f13b-4eaa-9717-3333fa4941d7" providerId="ADAL" clId="{8BD5B864-84EE-459B-9B48-ABF11B11409B}" dt="2025-01-23T15:55:47.965" v="578" actId="9405"/>
          <ac:inkMkLst>
            <pc:docMk/>
            <pc:sldMk cId="225580231" sldId="260"/>
            <ac:inkMk id="8" creationId="{64257974-D719-F0D0-2184-19A8853063DF}"/>
          </ac:inkMkLst>
        </pc:inkChg>
        <pc:inkChg chg="add del mod">
          <ac:chgData name="Kasper Nikolaisen Borgan" userId="ff37c8c9-f13b-4eaa-9717-3333fa4941d7" providerId="ADAL" clId="{8BD5B864-84EE-459B-9B48-ABF11B11409B}" dt="2025-01-23T15:56:04.075" v="592" actId="9405"/>
          <ac:inkMkLst>
            <pc:docMk/>
            <pc:sldMk cId="225580231" sldId="260"/>
            <ac:inkMk id="9" creationId="{B0628FBD-1C56-9BE9-A19A-6E64B91B89AB}"/>
          </ac:inkMkLst>
        </pc:inkChg>
        <pc:inkChg chg="add del mod">
          <ac:chgData name="Kasper Nikolaisen Borgan" userId="ff37c8c9-f13b-4eaa-9717-3333fa4941d7" providerId="ADAL" clId="{8BD5B864-84EE-459B-9B48-ABF11B11409B}" dt="2025-01-23T15:56:03.712" v="591"/>
          <ac:inkMkLst>
            <pc:docMk/>
            <pc:sldMk cId="225580231" sldId="260"/>
            <ac:inkMk id="11" creationId="{CDD5A5E9-1DD0-FDB0-4E66-DAB04D37C805}"/>
          </ac:inkMkLst>
        </pc:inkChg>
        <pc:inkChg chg="add del mod">
          <ac:chgData name="Kasper Nikolaisen Borgan" userId="ff37c8c9-f13b-4eaa-9717-3333fa4941d7" providerId="ADAL" clId="{8BD5B864-84EE-459B-9B48-ABF11B11409B}" dt="2025-01-23T15:56:03.226" v="589" actId="9405"/>
          <ac:inkMkLst>
            <pc:docMk/>
            <pc:sldMk cId="225580231" sldId="260"/>
            <ac:inkMk id="14" creationId="{0BBF2673-F16D-F42E-0DED-B7D4898394F6}"/>
          </ac:inkMkLst>
        </pc:inkChg>
        <pc:inkChg chg="add del mod">
          <ac:chgData name="Kasper Nikolaisen Borgan" userId="ff37c8c9-f13b-4eaa-9717-3333fa4941d7" providerId="ADAL" clId="{8BD5B864-84EE-459B-9B48-ABF11B11409B}" dt="2025-01-23T15:56:02.802" v="588"/>
          <ac:inkMkLst>
            <pc:docMk/>
            <pc:sldMk cId="225580231" sldId="260"/>
            <ac:inkMk id="15" creationId="{6CEFF8A8-1943-F661-AAAA-67B0BC73EF0A}"/>
          </ac:inkMkLst>
        </pc:inkChg>
        <pc:inkChg chg="add del">
          <ac:chgData name="Kasper Nikolaisen Borgan" userId="ff37c8c9-f13b-4eaa-9717-3333fa4941d7" providerId="ADAL" clId="{8BD5B864-84EE-459B-9B48-ABF11B11409B}" dt="2025-01-23T15:56:02.107" v="586" actId="9405"/>
          <ac:inkMkLst>
            <pc:docMk/>
            <pc:sldMk cId="225580231" sldId="260"/>
            <ac:inkMk id="18" creationId="{2F8B8B89-1B40-B9BD-0FC7-E104A28BAD3C}"/>
          </ac:inkMkLst>
        </pc:inkChg>
        <pc:inkChg chg="add del">
          <ac:chgData name="Kasper Nikolaisen Borgan" userId="ff37c8c9-f13b-4eaa-9717-3333fa4941d7" providerId="ADAL" clId="{8BD5B864-84EE-459B-9B48-ABF11B11409B}" dt="2025-01-23T15:56:12.919" v="596" actId="9405"/>
          <ac:inkMkLst>
            <pc:docMk/>
            <pc:sldMk cId="225580231" sldId="260"/>
            <ac:inkMk id="20" creationId="{AD966364-E552-79E9-80B8-67380F64366D}"/>
          </ac:inkMkLst>
        </pc:inkChg>
        <pc:inkChg chg="add del mod">
          <ac:chgData name="Kasper Nikolaisen Borgan" userId="ff37c8c9-f13b-4eaa-9717-3333fa4941d7" providerId="ADAL" clId="{8BD5B864-84EE-459B-9B48-ABF11B11409B}" dt="2025-01-23T15:56:33.055" v="610" actId="9405"/>
          <ac:inkMkLst>
            <pc:docMk/>
            <pc:sldMk cId="225580231" sldId="260"/>
            <ac:inkMk id="22" creationId="{06E356B7-8440-C75D-647D-571DF0799B62}"/>
          </ac:inkMkLst>
        </pc:inkChg>
        <pc:inkChg chg="add del mod">
          <ac:chgData name="Kasper Nikolaisen Borgan" userId="ff37c8c9-f13b-4eaa-9717-3333fa4941d7" providerId="ADAL" clId="{8BD5B864-84EE-459B-9B48-ABF11B11409B}" dt="2025-01-23T15:56:32.569" v="609"/>
          <ac:inkMkLst>
            <pc:docMk/>
            <pc:sldMk cId="225580231" sldId="260"/>
            <ac:inkMk id="23" creationId="{7080CC12-946A-4F23-D39A-7B1B3C0133E1}"/>
          </ac:inkMkLst>
        </pc:inkChg>
        <pc:inkChg chg="add del mod">
          <ac:chgData name="Kasper Nikolaisen Borgan" userId="ff37c8c9-f13b-4eaa-9717-3333fa4941d7" providerId="ADAL" clId="{8BD5B864-84EE-459B-9B48-ABF11B11409B}" dt="2025-01-23T15:56:32.089" v="607"/>
          <ac:inkMkLst>
            <pc:docMk/>
            <pc:sldMk cId="225580231" sldId="260"/>
            <ac:inkMk id="25" creationId="{C9D94E7E-634B-0F34-30FA-03E71589379B}"/>
          </ac:inkMkLst>
        </pc:inkChg>
        <pc:inkChg chg="add del mod">
          <ac:chgData name="Kasper Nikolaisen Borgan" userId="ff37c8c9-f13b-4eaa-9717-3333fa4941d7" providerId="ADAL" clId="{8BD5B864-84EE-459B-9B48-ABF11B11409B}" dt="2025-01-23T15:56:31.465" v="605"/>
          <ac:inkMkLst>
            <pc:docMk/>
            <pc:sldMk cId="225580231" sldId="260"/>
            <ac:inkMk id="27" creationId="{3BB3F401-792F-3885-97D9-5F566E36D437}"/>
          </ac:inkMkLst>
        </pc:inkChg>
        <pc:inkChg chg="add del">
          <ac:chgData name="Kasper Nikolaisen Borgan" userId="ff37c8c9-f13b-4eaa-9717-3333fa4941d7" providerId="ADAL" clId="{8BD5B864-84EE-459B-9B48-ABF11B11409B}" dt="2025-01-23T15:57:05.114" v="614" actId="9405"/>
          <ac:inkMkLst>
            <pc:docMk/>
            <pc:sldMk cId="225580231" sldId="260"/>
            <ac:inkMk id="29" creationId="{3CB15B29-FFDD-E463-7056-34EB53B4564D}"/>
          </ac:inkMkLst>
        </pc:inkChg>
        <pc:inkChg chg="add del">
          <ac:chgData name="Kasper Nikolaisen Borgan" userId="ff37c8c9-f13b-4eaa-9717-3333fa4941d7" providerId="ADAL" clId="{8BD5B864-84EE-459B-9B48-ABF11B11409B}" dt="2025-01-23T15:57:02.640" v="613" actId="9405"/>
          <ac:inkMkLst>
            <pc:docMk/>
            <pc:sldMk cId="225580231" sldId="260"/>
            <ac:inkMk id="30" creationId="{8C397F42-04AB-18A5-6648-B3BC20561EBC}"/>
          </ac:inkMkLst>
        </pc:inkChg>
      </pc:sldChg>
      <pc:sldChg chg="modSp mod">
        <pc:chgData name="Kasper Nikolaisen Borgan" userId="ff37c8c9-f13b-4eaa-9717-3333fa4941d7" providerId="ADAL" clId="{8BD5B864-84EE-459B-9B48-ABF11B11409B}" dt="2025-01-23T16:46:05.566" v="724" actId="20577"/>
        <pc:sldMkLst>
          <pc:docMk/>
          <pc:sldMk cId="1283817410" sldId="262"/>
        </pc:sldMkLst>
        <pc:spChg chg="mod">
          <ac:chgData name="Kasper Nikolaisen Borgan" userId="ff37c8c9-f13b-4eaa-9717-3333fa4941d7" providerId="ADAL" clId="{8BD5B864-84EE-459B-9B48-ABF11B11409B}" dt="2025-01-23T16:46:05.566" v="724" actId="20577"/>
          <ac:spMkLst>
            <pc:docMk/>
            <pc:sldMk cId="1283817410" sldId="262"/>
            <ac:spMk id="3" creationId="{D7C755BC-0AB8-2984-FA9F-0B41B29C39A8}"/>
          </ac:spMkLst>
        </pc:spChg>
      </pc:sldChg>
      <pc:sldChg chg="modSp mod">
        <pc:chgData name="Kasper Nikolaisen Borgan" userId="ff37c8c9-f13b-4eaa-9717-3333fa4941d7" providerId="ADAL" clId="{8BD5B864-84EE-459B-9B48-ABF11B11409B}" dt="2025-01-23T16:52:11.045" v="826" actId="20577"/>
        <pc:sldMkLst>
          <pc:docMk/>
          <pc:sldMk cId="2635724924" sldId="263"/>
        </pc:sldMkLst>
        <pc:spChg chg="mod">
          <ac:chgData name="Kasper Nikolaisen Borgan" userId="ff37c8c9-f13b-4eaa-9717-3333fa4941d7" providerId="ADAL" clId="{8BD5B864-84EE-459B-9B48-ABF11B11409B}" dt="2025-01-23T16:52:11.045" v="826" actId="20577"/>
          <ac:spMkLst>
            <pc:docMk/>
            <pc:sldMk cId="2635724924" sldId="263"/>
            <ac:spMk id="3" creationId="{588B9F03-DA65-1964-37DA-63062F1A0337}"/>
          </ac:spMkLst>
        </pc:spChg>
      </pc:sldChg>
      <pc:sldChg chg="new">
        <pc:chgData name="Kasper Nikolaisen Borgan" userId="ff37c8c9-f13b-4eaa-9717-3333fa4941d7" providerId="ADAL" clId="{8BD5B864-84EE-459B-9B48-ABF11B11409B}" dt="2025-01-23T16:52:56.102" v="827" actId="680"/>
        <pc:sldMkLst>
          <pc:docMk/>
          <pc:sldMk cId="254204966" sldId="265"/>
        </pc:sldMkLst>
      </pc:sldChg>
      <pc:sldChg chg="addSp delSp modSp mod">
        <pc:chgData name="Kasper Nikolaisen Borgan" userId="ff37c8c9-f13b-4eaa-9717-3333fa4941d7" providerId="ADAL" clId="{8BD5B864-84EE-459B-9B48-ABF11B11409B}" dt="2025-01-24T09:18:24.796" v="2310" actId="20577"/>
        <pc:sldMkLst>
          <pc:docMk/>
          <pc:sldMk cId="3555853850" sldId="265"/>
        </pc:sldMkLst>
        <pc:spChg chg="mod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2" creationId="{68B0A848-3D65-6531-8794-D7C63E7C077B}"/>
          </ac:spMkLst>
        </pc:spChg>
        <pc:spChg chg="mod">
          <ac:chgData name="Kasper Nikolaisen Borgan" userId="ff37c8c9-f13b-4eaa-9717-3333fa4941d7" providerId="ADAL" clId="{8BD5B864-84EE-459B-9B48-ABF11B11409B}" dt="2025-01-23T17:17:18.472" v="1468" actId="5793"/>
          <ac:spMkLst>
            <pc:docMk/>
            <pc:sldMk cId="3555853850" sldId="265"/>
            <ac:spMk id="3" creationId="{2BFBB1D8-7AFB-FBC8-9BBB-289256B93F87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39" creationId="{35DB3719-6FDC-4E5D-891D-FF40B7300F64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41" creationId="{E0CBAC23-2E3F-4A90-BA59-F8299F6A5439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46" creationId="{7517A47C-B2E5-4B79-8061-D74B1311AF6E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48" creationId="{C505E780-2083-4CB5-A42A-5E0E2908ECC3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50" creationId="{D2C0AE1C-0118-41AE-8A10-7CDCBF10E96F}"/>
          </ac:spMkLst>
        </pc:spChg>
        <pc:spChg chg="add del">
          <ac:chgData name="Kasper Nikolaisen Borgan" userId="ff37c8c9-f13b-4eaa-9717-3333fa4941d7" providerId="ADAL" clId="{8BD5B864-84EE-459B-9B48-ABF11B11409B}" dt="2025-01-24T09:17:59.431" v="2309" actId="26606"/>
          <ac:spMkLst>
            <pc:docMk/>
            <pc:sldMk cId="3555853850" sldId="265"/>
            <ac:spMk id="52" creationId="{463EEC44-1BA3-44ED-81FC-A644B04B2A44}"/>
          </ac:spMkLst>
        </pc:spChg>
        <pc:graphicFrameChg chg="mod modGraphic">
          <ac:chgData name="Kasper Nikolaisen Borgan" userId="ff37c8c9-f13b-4eaa-9717-3333fa4941d7" providerId="ADAL" clId="{8BD5B864-84EE-459B-9B48-ABF11B11409B}" dt="2025-01-24T09:18:24.796" v="2310" actId="20577"/>
          <ac:graphicFrameMkLst>
            <pc:docMk/>
            <pc:sldMk cId="3555853850" sldId="265"/>
            <ac:graphicFrameMk id="34" creationId="{EC14574E-2326-F292-DA77-BFCA6BE3CE3A}"/>
          </ac:graphicFrameMkLst>
        </pc:graphicFrameChg>
      </pc:sldChg>
      <pc:sldChg chg="addSp delSp modSp mod">
        <pc:chgData name="Kasper Nikolaisen Borgan" userId="ff37c8c9-f13b-4eaa-9717-3333fa4941d7" providerId="ADAL" clId="{8BD5B864-84EE-459B-9B48-ABF11B11409B}" dt="2025-01-24T09:20:30.846" v="2319" actId="1076"/>
        <pc:sldMkLst>
          <pc:docMk/>
          <pc:sldMk cId="254204966" sldId="267"/>
        </pc:sldMkLst>
        <pc:spChg chg="mod">
          <ac:chgData name="Kasper Nikolaisen Borgan" userId="ff37c8c9-f13b-4eaa-9717-3333fa4941d7" providerId="ADAL" clId="{8BD5B864-84EE-459B-9B48-ABF11B11409B}" dt="2025-01-23T16:53:05.359" v="847" actId="20577"/>
          <ac:spMkLst>
            <pc:docMk/>
            <pc:sldMk cId="254204966" sldId="267"/>
            <ac:spMk id="2" creationId="{992F19D1-818D-B2BB-961C-5DF4AB3BD54E}"/>
          </ac:spMkLst>
        </pc:spChg>
        <pc:spChg chg="mod">
          <ac:chgData name="Kasper Nikolaisen Borgan" userId="ff37c8c9-f13b-4eaa-9717-3333fa4941d7" providerId="ADAL" clId="{8BD5B864-84EE-459B-9B48-ABF11B11409B}" dt="2025-01-23T17:11:28.626" v="1200" actId="313"/>
          <ac:spMkLst>
            <pc:docMk/>
            <pc:sldMk cId="254204966" sldId="267"/>
            <ac:spMk id="3" creationId="{09F93346-6A6B-3D5D-C7CE-4055E1BA05BE}"/>
          </ac:spMkLst>
        </pc:spChg>
        <pc:spChg chg="add del mod">
          <ac:chgData name="Kasper Nikolaisen Borgan" userId="ff37c8c9-f13b-4eaa-9717-3333fa4941d7" providerId="ADAL" clId="{8BD5B864-84EE-459B-9B48-ABF11B11409B}" dt="2025-01-24T09:20:30.846" v="2319" actId="1076"/>
          <ac:spMkLst>
            <pc:docMk/>
            <pc:sldMk cId="254204966" sldId="267"/>
            <ac:spMk id="6" creationId="{7C3CCEE6-C727-E98D-7276-9C58DB734726}"/>
          </ac:spMkLst>
        </pc:spChg>
        <pc:picChg chg="add del mod">
          <ac:chgData name="Kasper Nikolaisen Borgan" userId="ff37c8c9-f13b-4eaa-9717-3333fa4941d7" providerId="ADAL" clId="{8BD5B864-84EE-459B-9B48-ABF11B11409B}" dt="2025-01-24T09:20:30.846" v="2319" actId="1076"/>
          <ac:picMkLst>
            <pc:docMk/>
            <pc:sldMk cId="254204966" sldId="267"/>
            <ac:picMk id="5" creationId="{DA28ADEA-BD17-CA2A-8F43-DDC611292A7F}"/>
          </ac:picMkLst>
        </pc:picChg>
      </pc:sldChg>
      <pc:sldChg chg="modSp mod">
        <pc:chgData name="Kasper Nikolaisen Borgan" userId="ff37c8c9-f13b-4eaa-9717-3333fa4941d7" providerId="ADAL" clId="{8BD5B864-84EE-459B-9B48-ABF11B11409B}" dt="2025-01-23T17:11:03.610" v="1199" actId="20577"/>
        <pc:sldMkLst>
          <pc:docMk/>
          <pc:sldMk cId="3290206654" sldId="268"/>
        </pc:sldMkLst>
        <pc:spChg chg="mod">
          <ac:chgData name="Kasper Nikolaisen Borgan" userId="ff37c8c9-f13b-4eaa-9717-3333fa4941d7" providerId="ADAL" clId="{8BD5B864-84EE-459B-9B48-ABF11B11409B}" dt="2025-01-23T17:11:03.610" v="1199" actId="20577"/>
          <ac:spMkLst>
            <pc:docMk/>
            <pc:sldMk cId="3290206654" sldId="268"/>
            <ac:spMk id="3" creationId="{56F4E661-12CA-519E-8B21-6730E5490C6C}"/>
          </ac:spMkLst>
        </pc:spChg>
      </pc:sldChg>
      <pc:sldChg chg="modSp new mod">
        <pc:chgData name="Kasper Nikolaisen Borgan" userId="ff37c8c9-f13b-4eaa-9717-3333fa4941d7" providerId="ADAL" clId="{8BD5B864-84EE-459B-9B48-ABF11B11409B}" dt="2025-01-24T09:08:12.075" v="2205" actId="20577"/>
        <pc:sldMkLst>
          <pc:docMk/>
          <pc:sldMk cId="66900716" sldId="269"/>
        </pc:sldMkLst>
        <pc:spChg chg="mod">
          <ac:chgData name="Kasper Nikolaisen Borgan" userId="ff37c8c9-f13b-4eaa-9717-3333fa4941d7" providerId="ADAL" clId="{8BD5B864-84EE-459B-9B48-ABF11B11409B}" dt="2025-01-24T09:07:29.079" v="2194" actId="20577"/>
          <ac:spMkLst>
            <pc:docMk/>
            <pc:sldMk cId="66900716" sldId="269"/>
            <ac:spMk id="2" creationId="{0A0B20FC-CF86-0657-083E-B259DDFF474A}"/>
          </ac:spMkLst>
        </pc:spChg>
        <pc:spChg chg="mod">
          <ac:chgData name="Kasper Nikolaisen Borgan" userId="ff37c8c9-f13b-4eaa-9717-3333fa4941d7" providerId="ADAL" clId="{8BD5B864-84EE-459B-9B48-ABF11B11409B}" dt="2025-01-24T09:08:12.075" v="2205" actId="20577"/>
          <ac:spMkLst>
            <pc:docMk/>
            <pc:sldMk cId="66900716" sldId="269"/>
            <ac:spMk id="3" creationId="{3F942449-E5F5-4CA8-06E1-DF4F590F111E}"/>
          </ac:spMkLst>
        </pc:spChg>
      </pc:sldChg>
      <pc:sldChg chg="modSp new del mod">
        <pc:chgData name="Kasper Nikolaisen Borgan" userId="ff37c8c9-f13b-4eaa-9717-3333fa4941d7" providerId="ADAL" clId="{8BD5B864-84EE-459B-9B48-ABF11B11409B}" dt="2025-01-24T09:08:19.950" v="2206" actId="2696"/>
        <pc:sldMkLst>
          <pc:docMk/>
          <pc:sldMk cId="1164505156" sldId="270"/>
        </pc:sldMkLst>
        <pc:spChg chg="mod">
          <ac:chgData name="Kasper Nikolaisen Borgan" userId="ff37c8c9-f13b-4eaa-9717-3333fa4941d7" providerId="ADAL" clId="{8BD5B864-84EE-459B-9B48-ABF11B11409B}" dt="2025-01-23T17:21:11.965" v="1857" actId="20577"/>
          <ac:spMkLst>
            <pc:docMk/>
            <pc:sldMk cId="1164505156" sldId="270"/>
            <ac:spMk id="2" creationId="{AD788BD2-042E-5715-72CF-8A553E88CC57}"/>
          </ac:spMkLst>
        </pc:spChg>
        <pc:spChg chg="mod">
          <ac:chgData name="Kasper Nikolaisen Borgan" userId="ff37c8c9-f13b-4eaa-9717-3333fa4941d7" providerId="ADAL" clId="{8BD5B864-84EE-459B-9B48-ABF11B11409B}" dt="2025-01-23T17:20:43.086" v="1844" actId="20577"/>
          <ac:spMkLst>
            <pc:docMk/>
            <pc:sldMk cId="1164505156" sldId="270"/>
            <ac:spMk id="3" creationId="{81BEA62B-8AAF-41A3-5889-82B8615E8B99}"/>
          </ac:spMkLst>
        </pc:spChg>
      </pc:sldChg>
      <pc:sldChg chg="modSp new add del mod">
        <pc:chgData name="Kasper Nikolaisen Borgan" userId="ff37c8c9-f13b-4eaa-9717-3333fa4941d7" providerId="ADAL" clId="{8BD5B864-84EE-459B-9B48-ABF11B11409B}" dt="2025-01-24T09:08:35.407" v="2209" actId="2696"/>
        <pc:sldMkLst>
          <pc:docMk/>
          <pc:sldMk cId="4051609550" sldId="271"/>
        </pc:sldMkLst>
        <pc:spChg chg="mod">
          <ac:chgData name="Kasper Nikolaisen Borgan" userId="ff37c8c9-f13b-4eaa-9717-3333fa4941d7" providerId="ADAL" clId="{8BD5B864-84EE-459B-9B48-ABF11B11409B}" dt="2025-01-23T17:22:17.794" v="1905" actId="20577"/>
          <ac:spMkLst>
            <pc:docMk/>
            <pc:sldMk cId="4051609550" sldId="271"/>
            <ac:spMk id="2" creationId="{36C2EA17-D70A-AA64-3B49-BF51805B2ACF}"/>
          </ac:spMkLst>
        </pc:spChg>
        <pc:spChg chg="mod">
          <ac:chgData name="Kasper Nikolaisen Borgan" userId="ff37c8c9-f13b-4eaa-9717-3333fa4941d7" providerId="ADAL" clId="{8BD5B864-84EE-459B-9B48-ABF11B11409B}" dt="2025-01-23T17:25:18.173" v="2045" actId="14100"/>
          <ac:spMkLst>
            <pc:docMk/>
            <pc:sldMk cId="4051609550" sldId="271"/>
            <ac:spMk id="3" creationId="{28032C88-ED53-BBC7-67B5-31943C9D2E51}"/>
          </ac:spMkLst>
        </pc:spChg>
      </pc:sldChg>
      <pc:sldChg chg="addSp delSp modSp mod">
        <pc:chgData name="Kasper Nikolaisen Borgan" userId="ff37c8c9-f13b-4eaa-9717-3333fa4941d7" providerId="ADAL" clId="{8BD5B864-84EE-459B-9B48-ABF11B11409B}" dt="2025-01-24T09:36:08.456" v="2704" actId="20577"/>
        <pc:sldMkLst>
          <pc:docMk/>
          <pc:sldMk cId="3620146336" sldId="272"/>
        </pc:sldMkLst>
        <pc:spChg chg="mod">
          <ac:chgData name="Kasper Nikolaisen Borgan" userId="ff37c8c9-f13b-4eaa-9717-3333fa4941d7" providerId="ADAL" clId="{8BD5B864-84EE-459B-9B48-ABF11B11409B}" dt="2025-01-24T09:36:08.456" v="2704" actId="20577"/>
          <ac:spMkLst>
            <pc:docMk/>
            <pc:sldMk cId="3620146336" sldId="272"/>
            <ac:spMk id="2" creationId="{0A540DD9-52C2-9807-26C5-106619B723BD}"/>
          </ac:spMkLst>
        </pc:spChg>
        <pc:spChg chg="mod">
          <ac:chgData name="Kasper Nikolaisen Borgan" userId="ff37c8c9-f13b-4eaa-9717-3333fa4941d7" providerId="ADAL" clId="{8BD5B864-84EE-459B-9B48-ABF11B11409B}" dt="2025-01-24T09:11:31.844" v="2252" actId="20577"/>
          <ac:spMkLst>
            <pc:docMk/>
            <pc:sldMk cId="3620146336" sldId="272"/>
            <ac:spMk id="3" creationId="{86AADF3B-953D-159E-5D92-93C35D8DCB58}"/>
          </ac:spMkLst>
        </pc:spChg>
        <pc:picChg chg="add mod">
          <ac:chgData name="Kasper Nikolaisen Borgan" userId="ff37c8c9-f13b-4eaa-9717-3333fa4941d7" providerId="ADAL" clId="{8BD5B864-84EE-459B-9B48-ABF11B11409B}" dt="2025-01-24T09:13:34.090" v="2256" actId="1076"/>
          <ac:picMkLst>
            <pc:docMk/>
            <pc:sldMk cId="3620146336" sldId="272"/>
            <ac:picMk id="4" creationId="{45C6419A-6DC3-07C2-B85A-9DABFC6DB7B6}"/>
          </ac:picMkLst>
        </pc:picChg>
        <pc:picChg chg="add del mod">
          <ac:chgData name="Kasper Nikolaisen Borgan" userId="ff37c8c9-f13b-4eaa-9717-3333fa4941d7" providerId="ADAL" clId="{8BD5B864-84EE-459B-9B48-ABF11B11409B}" dt="2025-01-24T09:14:00.695" v="2259" actId="478"/>
          <ac:picMkLst>
            <pc:docMk/>
            <pc:sldMk cId="3620146336" sldId="272"/>
            <ac:picMk id="4" creationId="{68490A9E-AD66-DBAD-35C2-94A82F386058}"/>
          </ac:picMkLst>
        </pc:picChg>
      </pc:sldChg>
      <pc:sldChg chg="addSp delSp modSp mod">
        <pc:chgData name="Kasper Nikolaisen Borgan" userId="ff37c8c9-f13b-4eaa-9717-3333fa4941d7" providerId="ADAL" clId="{8BD5B864-84EE-459B-9B48-ABF11B11409B}" dt="2025-01-24T09:25:53.623" v="2571" actId="20577"/>
        <pc:sldMkLst>
          <pc:docMk/>
          <pc:sldMk cId="2050071198" sldId="273"/>
        </pc:sldMkLst>
        <pc:spChg chg="add del mod">
          <ac:chgData name="Kasper Nikolaisen Borgan" userId="ff37c8c9-f13b-4eaa-9717-3333fa4941d7" providerId="ADAL" clId="{8BD5B864-84EE-459B-9B48-ABF11B11409B}" dt="2025-01-24T09:15:37.596" v="2267" actId="478"/>
          <ac:spMkLst>
            <pc:docMk/>
            <pc:sldMk cId="2050071198" sldId="273"/>
            <ac:spMk id="6" creationId="{EA5DBA8A-5834-2D5E-231A-EA98F24A935C}"/>
          </ac:spMkLst>
        </pc:spChg>
        <pc:spChg chg="mod">
          <ac:chgData name="Kasper Nikolaisen Borgan" userId="ff37c8c9-f13b-4eaa-9717-3333fa4941d7" providerId="ADAL" clId="{8BD5B864-84EE-459B-9B48-ABF11B11409B}" dt="2025-01-24T09:25:53.623" v="2571" actId="20577"/>
          <ac:spMkLst>
            <pc:docMk/>
            <pc:sldMk cId="2050071198" sldId="273"/>
            <ac:spMk id="11" creationId="{A195F4A7-32C8-4434-9053-60DA6F250852}"/>
          </ac:spMkLst>
        </pc:spChg>
        <pc:picChg chg="add del mod">
          <ac:chgData name="Kasper Nikolaisen Borgan" userId="ff37c8c9-f13b-4eaa-9717-3333fa4941d7" providerId="ADAL" clId="{8BD5B864-84EE-459B-9B48-ABF11B11409B}" dt="2025-01-24T09:15:37.596" v="2267" actId="478"/>
          <ac:picMkLst>
            <pc:docMk/>
            <pc:sldMk cId="2050071198" sldId="273"/>
            <ac:picMk id="4" creationId="{EEFCA08C-3C4B-A75C-DDE1-BF1CB71242E0}"/>
          </ac:picMkLst>
        </pc:picChg>
      </pc:sldChg>
    </pc:docChg>
  </pc:docChgLst>
  <pc:docChgLst>
    <pc:chgData name="Wilja Isabell Olufsen Antonsen" userId="ee549940-1ce1-49a4-a46e-a493b22d78cc" providerId="ADAL" clId="{25A2F612-0040-4730-BCFB-F291D7EC6679}"/>
    <pc:docChg chg="undo custSel addSld delSld modSld sldOrd">
      <pc:chgData name="Wilja Isabell Olufsen Antonsen" userId="ee549940-1ce1-49a4-a46e-a493b22d78cc" providerId="ADAL" clId="{25A2F612-0040-4730-BCFB-F291D7EC6679}" dt="2025-01-24T09:36:19.521" v="1030" actId="20577"/>
      <pc:docMkLst>
        <pc:docMk/>
      </pc:docMkLst>
      <pc:sldChg chg="modSp mod">
        <pc:chgData name="Wilja Isabell Olufsen Antonsen" userId="ee549940-1ce1-49a4-a46e-a493b22d78cc" providerId="ADAL" clId="{25A2F612-0040-4730-BCFB-F291D7EC6679}" dt="2025-01-23T15:31:11.363" v="111" actId="20577"/>
        <pc:sldMkLst>
          <pc:docMk/>
          <pc:sldMk cId="2466591542" sldId="257"/>
        </pc:sldMkLst>
        <pc:spChg chg="mod">
          <ac:chgData name="Wilja Isabell Olufsen Antonsen" userId="ee549940-1ce1-49a4-a46e-a493b22d78cc" providerId="ADAL" clId="{25A2F612-0040-4730-BCFB-F291D7EC6679}" dt="2025-01-23T15:31:11.363" v="111" actId="20577"/>
          <ac:spMkLst>
            <pc:docMk/>
            <pc:sldMk cId="2466591542" sldId="257"/>
            <ac:spMk id="3" creationId="{DB7D71A4-ACA5-7BA5-0760-66089C7922C7}"/>
          </ac:spMkLst>
        </pc:spChg>
      </pc:sldChg>
      <pc:sldChg chg="modSp new mod">
        <pc:chgData name="Wilja Isabell Olufsen Antonsen" userId="ee549940-1ce1-49a4-a46e-a493b22d78cc" providerId="ADAL" clId="{25A2F612-0040-4730-BCFB-F291D7EC6679}" dt="2025-01-23T15:55:21.700" v="235" actId="1076"/>
        <pc:sldMkLst>
          <pc:docMk/>
          <pc:sldMk cId="1927829597" sldId="258"/>
        </pc:sldMkLst>
        <pc:spChg chg="mod">
          <ac:chgData name="Wilja Isabell Olufsen Antonsen" userId="ee549940-1ce1-49a4-a46e-a493b22d78cc" providerId="ADAL" clId="{25A2F612-0040-4730-BCFB-F291D7EC6679}" dt="2025-01-23T15:27:43.480" v="9" actId="20577"/>
          <ac:spMkLst>
            <pc:docMk/>
            <pc:sldMk cId="1927829597" sldId="258"/>
            <ac:spMk id="2" creationId="{8BDAD474-56A9-5F7E-EA7D-5A4B948F51FF}"/>
          </ac:spMkLst>
        </pc:spChg>
        <pc:spChg chg="mod">
          <ac:chgData name="Wilja Isabell Olufsen Antonsen" userId="ee549940-1ce1-49a4-a46e-a493b22d78cc" providerId="ADAL" clId="{25A2F612-0040-4730-BCFB-F291D7EC6679}" dt="2025-01-23T15:48:17.664" v="216" actId="688"/>
          <ac:spMkLst>
            <pc:docMk/>
            <pc:sldMk cId="1927829597" sldId="258"/>
            <ac:spMk id="8" creationId="{F627E061-3386-0B65-981B-4C08469682E8}"/>
          </ac:spMkLst>
        </pc:spChg>
        <pc:spChg chg="mod">
          <ac:chgData name="Wilja Isabell Olufsen Antonsen" userId="ee549940-1ce1-49a4-a46e-a493b22d78cc" providerId="ADAL" clId="{25A2F612-0040-4730-BCFB-F291D7EC6679}" dt="2025-01-23T15:47:49.001" v="212" actId="1076"/>
          <ac:spMkLst>
            <pc:docMk/>
            <pc:sldMk cId="1927829597" sldId="258"/>
            <ac:spMk id="9" creationId="{D9F0524E-2A08-6B32-210F-E78A07C0ABA4}"/>
          </ac:spMkLst>
        </pc:spChg>
        <pc:picChg chg="mod">
          <ac:chgData name="Wilja Isabell Olufsen Antonsen" userId="ee549940-1ce1-49a4-a46e-a493b22d78cc" providerId="ADAL" clId="{25A2F612-0040-4730-BCFB-F291D7EC6679}" dt="2025-01-23T15:55:21.700" v="235" actId="1076"/>
          <ac:picMkLst>
            <pc:docMk/>
            <pc:sldMk cId="1927829597" sldId="258"/>
            <ac:picMk id="12" creationId="{F670B764-A2D7-38DA-C097-E606DCBD7694}"/>
          </ac:picMkLst>
        </pc:picChg>
      </pc:sldChg>
      <pc:sldChg chg="addSp delSp modSp new mod modNotesTx">
        <pc:chgData name="Wilja Isabell Olufsen Antonsen" userId="ee549940-1ce1-49a4-a46e-a493b22d78cc" providerId="ADAL" clId="{25A2F612-0040-4730-BCFB-F291D7EC6679}" dt="2025-01-23T17:14:59.809" v="875" actId="26606"/>
        <pc:sldMkLst>
          <pc:docMk/>
          <pc:sldMk cId="1800702798" sldId="259"/>
        </pc:sldMkLst>
        <pc:spChg chg="mod">
          <ac:chgData name="Wilja Isabell Olufsen Antonsen" userId="ee549940-1ce1-49a4-a46e-a493b22d78cc" providerId="ADAL" clId="{25A2F612-0040-4730-BCFB-F291D7EC6679}" dt="2025-01-23T17:14:59.809" v="875" actId="26606"/>
          <ac:spMkLst>
            <pc:docMk/>
            <pc:sldMk cId="1800702798" sldId="259"/>
            <ac:spMk id="2" creationId="{466C7926-3349-F48B-FA46-7B0DDEE43698}"/>
          </ac:spMkLst>
        </pc:spChg>
        <pc:spChg chg="mod ord">
          <ac:chgData name="Wilja Isabell Olufsen Antonsen" userId="ee549940-1ce1-49a4-a46e-a493b22d78cc" providerId="ADAL" clId="{25A2F612-0040-4730-BCFB-F291D7EC6679}" dt="2025-01-23T17:14:59.809" v="875" actId="26606"/>
          <ac:spMkLst>
            <pc:docMk/>
            <pc:sldMk cId="1800702798" sldId="259"/>
            <ac:spMk id="3" creationId="{699F61BB-5E58-EF86-4405-821926FF67C1}"/>
          </ac:spMkLst>
        </pc:spChg>
        <pc:spChg chg="add del">
          <ac:chgData name="Wilja Isabell Olufsen Antonsen" userId="ee549940-1ce1-49a4-a46e-a493b22d78cc" providerId="ADAL" clId="{25A2F612-0040-4730-BCFB-F291D7EC6679}" dt="2025-01-23T17:14:59.793" v="874" actId="26606"/>
          <ac:spMkLst>
            <pc:docMk/>
            <pc:sldMk cId="1800702798" sldId="259"/>
            <ac:spMk id="10" creationId="{4DD35268-6FBE-0BCD-C050-3F804C7C54A2}"/>
          </ac:spMkLst>
        </pc:spChg>
        <pc:spChg chg="add">
          <ac:chgData name="Wilja Isabell Olufsen Antonsen" userId="ee549940-1ce1-49a4-a46e-a493b22d78cc" providerId="ADAL" clId="{25A2F612-0040-4730-BCFB-F291D7EC6679}" dt="2025-01-23T17:14:59.809" v="875" actId="26606"/>
          <ac:spMkLst>
            <pc:docMk/>
            <pc:sldMk cId="1800702798" sldId="259"/>
            <ac:spMk id="19" creationId="{09C509D2-0C1A-47B8-89C1-D3AB17D45256}"/>
          </ac:spMkLst>
        </pc:spChg>
        <pc:grpChg chg="add del">
          <ac:chgData name="Wilja Isabell Olufsen Antonsen" userId="ee549940-1ce1-49a4-a46e-a493b22d78cc" providerId="ADAL" clId="{25A2F612-0040-4730-BCFB-F291D7EC6679}" dt="2025-01-23T17:14:59.793" v="874" actId="26606"/>
          <ac:grpSpMkLst>
            <pc:docMk/>
            <pc:sldMk cId="1800702798" sldId="259"/>
            <ac:grpSpMk id="15" creationId="{F3A0B02E-2A29-A1CD-0D60-A9E1681AF3C7}"/>
          </ac:grpSpMkLst>
        </pc:grpChg>
        <pc:picChg chg="mod">
          <ac:chgData name="Wilja Isabell Olufsen Antonsen" userId="ee549940-1ce1-49a4-a46e-a493b22d78cc" providerId="ADAL" clId="{25A2F612-0040-4730-BCFB-F291D7EC6679}" dt="2025-01-23T17:14:59.809" v="875" actId="26606"/>
          <ac:picMkLst>
            <pc:docMk/>
            <pc:sldMk cId="1800702798" sldId="259"/>
            <ac:picMk id="5" creationId="{72C00917-8C3A-104D-DF5D-07B3A385CFC7}"/>
          </ac:picMkLst>
        </pc:picChg>
        <pc:picChg chg="mod ord">
          <ac:chgData name="Wilja Isabell Olufsen Antonsen" userId="ee549940-1ce1-49a4-a46e-a493b22d78cc" providerId="ADAL" clId="{25A2F612-0040-4730-BCFB-F291D7EC6679}" dt="2025-01-23T17:14:59.809" v="875" actId="26606"/>
          <ac:picMkLst>
            <pc:docMk/>
            <pc:sldMk cId="1800702798" sldId="259"/>
            <ac:picMk id="6" creationId="{879F2B9B-7FD4-C750-C44B-0AD3656183F0}"/>
          </ac:picMkLst>
        </pc:picChg>
        <pc:picChg chg="mod">
          <ac:chgData name="Wilja Isabell Olufsen Antonsen" userId="ee549940-1ce1-49a4-a46e-a493b22d78cc" providerId="ADAL" clId="{25A2F612-0040-4730-BCFB-F291D7EC6679}" dt="2025-01-23T17:14:59.809" v="875" actId="26606"/>
          <ac:picMkLst>
            <pc:docMk/>
            <pc:sldMk cId="1800702798" sldId="259"/>
            <ac:picMk id="8" creationId="{1B35DEDC-6216-AD0D-57DB-4ABAA1B57519}"/>
          </ac:picMkLst>
        </pc:picChg>
      </pc:sldChg>
      <pc:sldChg chg="modSp new mod">
        <pc:chgData name="Wilja Isabell Olufsen Antonsen" userId="ee549940-1ce1-49a4-a46e-a493b22d78cc" providerId="ADAL" clId="{25A2F612-0040-4730-BCFB-F291D7EC6679}" dt="2025-01-23T15:29:23.144" v="95" actId="20577"/>
        <pc:sldMkLst>
          <pc:docMk/>
          <pc:sldMk cId="225580231" sldId="260"/>
        </pc:sldMkLst>
        <pc:spChg chg="mod">
          <ac:chgData name="Wilja Isabell Olufsen Antonsen" userId="ee549940-1ce1-49a4-a46e-a493b22d78cc" providerId="ADAL" clId="{25A2F612-0040-4730-BCFB-F291D7EC6679}" dt="2025-01-23T15:29:23.144" v="95" actId="20577"/>
          <ac:spMkLst>
            <pc:docMk/>
            <pc:sldMk cId="225580231" sldId="260"/>
            <ac:spMk id="2" creationId="{D47FFCE6-9658-B2CA-EE07-816C730C5E88}"/>
          </ac:spMkLst>
        </pc:spChg>
      </pc:sldChg>
      <pc:sldChg chg="modSp new mod">
        <pc:chgData name="Wilja Isabell Olufsen Antonsen" userId="ee549940-1ce1-49a4-a46e-a493b22d78cc" providerId="ADAL" clId="{25A2F612-0040-4730-BCFB-F291D7EC6679}" dt="2025-01-23T15:48:49.131" v="225" actId="313"/>
        <pc:sldMkLst>
          <pc:docMk/>
          <pc:sldMk cId="1009705443" sldId="261"/>
        </pc:sldMkLst>
        <pc:spChg chg="mod">
          <ac:chgData name="Wilja Isabell Olufsen Antonsen" userId="ee549940-1ce1-49a4-a46e-a493b22d78cc" providerId="ADAL" clId="{25A2F612-0040-4730-BCFB-F291D7EC6679}" dt="2025-01-23T15:29:43.179" v="109" actId="20577"/>
          <ac:spMkLst>
            <pc:docMk/>
            <pc:sldMk cId="1009705443" sldId="261"/>
            <ac:spMk id="2" creationId="{124293C6-006F-5B0C-6523-FBBC7DF84BC6}"/>
          </ac:spMkLst>
        </pc:spChg>
        <pc:spChg chg="mod">
          <ac:chgData name="Wilja Isabell Olufsen Antonsen" userId="ee549940-1ce1-49a4-a46e-a493b22d78cc" providerId="ADAL" clId="{25A2F612-0040-4730-BCFB-F291D7EC6679}" dt="2025-01-23T15:48:49.131" v="225" actId="313"/>
          <ac:spMkLst>
            <pc:docMk/>
            <pc:sldMk cId="1009705443" sldId="261"/>
            <ac:spMk id="3" creationId="{1163F670-3746-911F-A34B-3C2F5FAD5A21}"/>
          </ac:spMkLst>
        </pc:spChg>
      </pc:sldChg>
      <pc:sldChg chg="addSp delSp modSp mod">
        <pc:chgData name="Wilja Isabell Olufsen Antonsen" userId="ee549940-1ce1-49a4-a46e-a493b22d78cc" providerId="ADAL" clId="{25A2F612-0040-4730-BCFB-F291D7EC6679}" dt="2025-01-23T17:18:36.836" v="901" actId="2711"/>
        <pc:sldMkLst>
          <pc:docMk/>
          <pc:sldMk cId="1283817410" sldId="262"/>
        </pc:sldMkLst>
        <pc:spChg chg="mod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2" creationId="{E6EF384B-E1CD-88E7-7BD8-748442D4C007}"/>
          </ac:spMkLst>
        </pc:spChg>
        <pc:spChg chg="mod">
          <ac:chgData name="Wilja Isabell Olufsen Antonsen" userId="ee549940-1ce1-49a4-a46e-a493b22d78cc" providerId="ADAL" clId="{25A2F612-0040-4730-BCFB-F291D7EC6679}" dt="2025-01-23T17:18:36.836" v="901" actId="2711"/>
          <ac:spMkLst>
            <pc:docMk/>
            <pc:sldMk cId="1283817410" sldId="262"/>
            <ac:spMk id="3" creationId="{D7C755BC-0AB8-2984-FA9F-0B41B29C39A8}"/>
          </ac:spMkLst>
        </pc:spChg>
        <pc:spChg chg="del">
          <ac:chgData name="Wilja Isabell Olufsen Antonsen" userId="ee549940-1ce1-49a4-a46e-a493b22d78cc" providerId="ADAL" clId="{25A2F612-0040-4730-BCFB-F291D7EC6679}" dt="2025-01-23T15:53:37.202" v="229" actId="26606"/>
          <ac:spMkLst>
            <pc:docMk/>
            <pc:sldMk cId="1283817410" sldId="262"/>
            <ac:spMk id="17" creationId="{E36BB3C5-822B-45E1-A81E-5CC3176C61A1}"/>
          </ac:spMkLst>
        </pc:spChg>
        <pc:spChg chg="del">
          <ac:chgData name="Wilja Isabell Olufsen Antonsen" userId="ee549940-1ce1-49a4-a46e-a493b22d78cc" providerId="ADAL" clId="{25A2F612-0040-4730-BCFB-F291D7EC6679}" dt="2025-01-23T15:53:37.202" v="229" actId="26606"/>
          <ac:spMkLst>
            <pc:docMk/>
            <pc:sldMk cId="1283817410" sldId="262"/>
            <ac:spMk id="19" creationId="{FB39ECA9-4CDE-4883-98E8-287E905E9F07}"/>
          </ac:spMkLst>
        </pc:spChg>
        <pc:spChg chg="del">
          <ac:chgData name="Wilja Isabell Olufsen Antonsen" userId="ee549940-1ce1-49a4-a46e-a493b22d78cc" providerId="ADAL" clId="{25A2F612-0040-4730-BCFB-F291D7EC6679}" dt="2025-01-23T15:53:37.202" v="229" actId="26606"/>
          <ac:spMkLst>
            <pc:docMk/>
            <pc:sldMk cId="1283817410" sldId="262"/>
            <ac:spMk id="21" creationId="{A67483D0-BAEB-4927-88AD-76F5DA8468DE}"/>
          </ac:spMkLst>
        </pc:spChg>
        <pc:spChg chg="del">
          <ac:chgData name="Wilja Isabell Olufsen Antonsen" userId="ee549940-1ce1-49a4-a46e-a493b22d78cc" providerId="ADAL" clId="{25A2F612-0040-4730-BCFB-F291D7EC6679}" dt="2025-01-23T15:53:37.202" v="229" actId="26606"/>
          <ac:spMkLst>
            <pc:docMk/>
            <pc:sldMk cId="1283817410" sldId="262"/>
            <ac:spMk id="23" creationId="{0DBB7B12-4298-4CFB-B539-44A91C930328}"/>
          </ac:spMkLst>
        </pc:spChg>
        <pc:spChg chg="add del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28" creationId="{4DD35268-6FBE-0BCD-C050-3F804C7C54A2}"/>
          </ac:spMkLst>
        </pc:spChg>
        <pc:spChg chg="add del">
          <ac:chgData name="Wilja Isabell Olufsen Antonsen" userId="ee549940-1ce1-49a4-a46e-a493b22d78cc" providerId="ADAL" clId="{25A2F612-0040-4730-BCFB-F291D7EC6679}" dt="2025-01-23T15:53:59.172" v="231" actId="26606"/>
          <ac:spMkLst>
            <pc:docMk/>
            <pc:sldMk cId="1283817410" sldId="262"/>
            <ac:spMk id="37" creationId="{068E5CCC-C8B4-1C26-7EEC-22D3D6E680DA}"/>
          </ac:spMkLst>
        </pc:spChg>
        <pc:spChg chg="add del">
          <ac:chgData name="Wilja Isabell Olufsen Antonsen" userId="ee549940-1ce1-49a4-a46e-a493b22d78cc" providerId="ADAL" clId="{25A2F612-0040-4730-BCFB-F291D7EC6679}" dt="2025-01-23T15:53:59.172" v="231" actId="26606"/>
          <ac:spMkLst>
            <pc:docMk/>
            <pc:sldMk cId="1283817410" sldId="262"/>
            <ac:spMk id="39" creationId="{5AA4F2E6-C9E1-359F-FAB8-8E34321074B0}"/>
          </ac:spMkLst>
        </pc:spChg>
        <pc:spChg chg="add del">
          <ac:chgData name="Wilja Isabell Olufsen Antonsen" userId="ee549940-1ce1-49a4-a46e-a493b22d78cc" providerId="ADAL" clId="{25A2F612-0040-4730-BCFB-F291D7EC6679}" dt="2025-01-23T15:54:10.961" v="233" actId="26606"/>
          <ac:spMkLst>
            <pc:docMk/>
            <pc:sldMk cId="1283817410" sldId="262"/>
            <ac:spMk id="42" creationId="{03AF1C04-3FEF-41BD-BB84-2F263765BEBC}"/>
          </ac:spMkLst>
        </pc:spChg>
        <pc:spChg chg="add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57" creationId="{0D7B6173-1D58-48E2-83CF-37350F315F75}"/>
          </ac:spMkLst>
        </pc:spChg>
        <pc:spChg chg="add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58" creationId="{7803386D-8EC0-490A-9296-FAFCF1ADA274}"/>
          </ac:spMkLst>
        </pc:spChg>
        <pc:spChg chg="add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60" creationId="{D87C4F29-0DC4-4901-A2FD-7C88889E6035}"/>
          </ac:spMkLst>
        </pc:spChg>
        <pc:spChg chg="add">
          <ac:chgData name="Wilja Isabell Olufsen Antonsen" userId="ee549940-1ce1-49a4-a46e-a493b22d78cc" providerId="ADAL" clId="{25A2F612-0040-4730-BCFB-F291D7EC6679}" dt="2025-01-23T15:54:11.024" v="234" actId="26606"/>
          <ac:spMkLst>
            <pc:docMk/>
            <pc:sldMk cId="1283817410" sldId="262"/>
            <ac:spMk id="61" creationId="{E6A781BA-2341-444F-811D-870633C4FB0B}"/>
          </ac:spMkLst>
        </pc:spChg>
        <pc:grpChg chg="add del">
          <ac:chgData name="Wilja Isabell Olufsen Antonsen" userId="ee549940-1ce1-49a4-a46e-a493b22d78cc" providerId="ADAL" clId="{25A2F612-0040-4730-BCFB-F291D7EC6679}" dt="2025-01-23T15:54:11.024" v="234" actId="26606"/>
          <ac:grpSpMkLst>
            <pc:docMk/>
            <pc:sldMk cId="1283817410" sldId="262"/>
            <ac:grpSpMk id="30" creationId="{F3A0B02E-2A29-A1CD-0D60-A9E1681AF3C7}"/>
          </ac:grpSpMkLst>
        </pc:grpChg>
        <pc:grpChg chg="add del">
          <ac:chgData name="Wilja Isabell Olufsen Antonsen" userId="ee549940-1ce1-49a4-a46e-a493b22d78cc" providerId="ADAL" clId="{25A2F612-0040-4730-BCFB-F291D7EC6679}" dt="2025-01-23T15:54:10.961" v="233" actId="26606"/>
          <ac:grpSpMkLst>
            <pc:docMk/>
            <pc:sldMk cId="1283817410" sldId="262"/>
            <ac:grpSpMk id="43" creationId="{74F4E70D-A4C9-44E3-A00A-F3AD121AC194}"/>
          </ac:grpSpMkLst>
        </pc:grpChg>
        <pc:grpChg chg="add del">
          <ac:chgData name="Wilja Isabell Olufsen Antonsen" userId="ee549940-1ce1-49a4-a46e-a493b22d78cc" providerId="ADAL" clId="{25A2F612-0040-4730-BCFB-F291D7EC6679}" dt="2025-01-23T15:54:10.961" v="233" actId="26606"/>
          <ac:grpSpMkLst>
            <pc:docMk/>
            <pc:sldMk cId="1283817410" sldId="262"/>
            <ac:grpSpMk id="46" creationId="{B58FB4AD-41E6-47ED-BDA3-A923E30D3741}"/>
          </ac:grpSpMkLst>
        </pc:grpChg>
        <pc:grpChg chg="add del">
          <ac:chgData name="Wilja Isabell Olufsen Antonsen" userId="ee549940-1ce1-49a4-a46e-a493b22d78cc" providerId="ADAL" clId="{25A2F612-0040-4730-BCFB-F291D7EC6679}" dt="2025-01-23T15:54:10.961" v="233" actId="26606"/>
          <ac:grpSpMkLst>
            <pc:docMk/>
            <pc:sldMk cId="1283817410" sldId="262"/>
            <ac:grpSpMk id="47" creationId="{E27AF472-EAE3-4572-AB69-B92BD10DBC6D}"/>
          </ac:grpSpMkLst>
        </pc:grpChg>
        <pc:picChg chg="mod">
          <ac:chgData name="Wilja Isabell Olufsen Antonsen" userId="ee549940-1ce1-49a4-a46e-a493b22d78cc" providerId="ADAL" clId="{25A2F612-0040-4730-BCFB-F291D7EC6679}" dt="2025-01-23T15:53:37.202" v="229" actId="26606"/>
          <ac:picMkLst>
            <pc:docMk/>
            <pc:sldMk cId="1283817410" sldId="262"/>
            <ac:picMk id="5" creationId="{9C7FF6EF-2F66-34EF-392E-D22C368E4A67}"/>
          </ac:picMkLst>
        </pc:picChg>
        <pc:picChg chg="mod ord">
          <ac:chgData name="Wilja Isabell Olufsen Antonsen" userId="ee549940-1ce1-49a4-a46e-a493b22d78cc" providerId="ADAL" clId="{25A2F612-0040-4730-BCFB-F291D7EC6679}" dt="2025-01-23T15:54:11.024" v="234" actId="26606"/>
          <ac:picMkLst>
            <pc:docMk/>
            <pc:sldMk cId="1283817410" sldId="262"/>
            <ac:picMk id="6" creationId="{DDF01762-B957-BF65-FF5D-48ACA5B2F552}"/>
          </ac:picMkLst>
        </pc:picChg>
        <pc:picChg chg="add mod ord">
          <ac:chgData name="Wilja Isabell Olufsen Antonsen" userId="ee549940-1ce1-49a4-a46e-a493b22d78cc" providerId="ADAL" clId="{25A2F612-0040-4730-BCFB-F291D7EC6679}" dt="2025-01-23T15:54:11.024" v="234" actId="26606"/>
          <ac:picMkLst>
            <pc:docMk/>
            <pc:sldMk cId="1283817410" sldId="262"/>
            <ac:picMk id="7" creationId="{B8EBF844-FE0D-8DB5-1DB8-086BE329F64F}"/>
          </ac:picMkLst>
        </pc:picChg>
        <pc:picChg chg="add">
          <ac:chgData name="Wilja Isabell Olufsen Antonsen" userId="ee549940-1ce1-49a4-a46e-a493b22d78cc" providerId="ADAL" clId="{25A2F612-0040-4730-BCFB-F291D7EC6679}" dt="2025-01-23T15:54:11.024" v="234" actId="26606"/>
          <ac:picMkLst>
            <pc:docMk/>
            <pc:sldMk cId="1283817410" sldId="262"/>
            <ac:picMk id="59" creationId="{C4720EDA-E218-43A9-8817-08F09F4DB6CA}"/>
          </ac:picMkLst>
        </pc:picChg>
      </pc:sldChg>
      <pc:sldChg chg="modSp new mod">
        <pc:chgData name="Wilja Isabell Olufsen Antonsen" userId="ee549940-1ce1-49a4-a46e-a493b22d78cc" providerId="ADAL" clId="{25A2F612-0040-4730-BCFB-F291D7EC6679}" dt="2025-01-23T17:22:21.028" v="945" actId="20577"/>
        <pc:sldMkLst>
          <pc:docMk/>
          <pc:sldMk cId="2635724924" sldId="263"/>
        </pc:sldMkLst>
        <pc:spChg chg="mod">
          <ac:chgData name="Wilja Isabell Olufsen Antonsen" userId="ee549940-1ce1-49a4-a46e-a493b22d78cc" providerId="ADAL" clId="{25A2F612-0040-4730-BCFB-F291D7EC6679}" dt="2025-01-23T16:41:41.480" v="248" actId="20577"/>
          <ac:spMkLst>
            <pc:docMk/>
            <pc:sldMk cId="2635724924" sldId="263"/>
            <ac:spMk id="2" creationId="{F29F8D7B-238C-38C0-590D-3420172EB1E5}"/>
          </ac:spMkLst>
        </pc:spChg>
        <pc:spChg chg="mod">
          <ac:chgData name="Wilja Isabell Olufsen Antonsen" userId="ee549940-1ce1-49a4-a46e-a493b22d78cc" providerId="ADAL" clId="{25A2F612-0040-4730-BCFB-F291D7EC6679}" dt="2025-01-23T17:22:21.028" v="945" actId="20577"/>
          <ac:spMkLst>
            <pc:docMk/>
            <pc:sldMk cId="2635724924" sldId="263"/>
            <ac:spMk id="3" creationId="{588B9F03-DA65-1964-37DA-63062F1A0337}"/>
          </ac:spMkLst>
        </pc:spChg>
      </pc:sldChg>
      <pc:sldChg chg="modSp mod modNotesTx">
        <pc:chgData name="Wilja Isabell Olufsen Antonsen" userId="ee549940-1ce1-49a4-a46e-a493b22d78cc" providerId="ADAL" clId="{25A2F612-0040-4730-BCFB-F291D7EC6679}" dt="2025-01-23T17:10:33.475" v="867" actId="20577"/>
        <pc:sldMkLst>
          <pc:docMk/>
          <pc:sldMk cId="2635129928" sldId="264"/>
        </pc:sldMkLst>
        <pc:spChg chg="mod">
          <ac:chgData name="Wilja Isabell Olufsen Antonsen" userId="ee549940-1ce1-49a4-a46e-a493b22d78cc" providerId="ADAL" clId="{25A2F612-0040-4730-BCFB-F291D7EC6679}" dt="2025-01-23T17:06:14.305" v="638" actId="20577"/>
          <ac:spMkLst>
            <pc:docMk/>
            <pc:sldMk cId="2635129928" sldId="264"/>
            <ac:spMk id="3" creationId="{48198DD7-DDEB-50B7-4772-BF0C612029D1}"/>
          </ac:spMkLst>
        </pc:spChg>
      </pc:sldChg>
      <pc:sldChg chg="new">
        <pc:chgData name="Wilja Isabell Olufsen Antonsen" userId="ee549940-1ce1-49a4-a46e-a493b22d78cc" providerId="ADAL" clId="{25A2F612-0040-4730-BCFB-F291D7EC6679}" dt="2025-01-23T16:52:53.028" v="397" actId="680"/>
        <pc:sldMkLst>
          <pc:docMk/>
          <pc:sldMk cId="2965354547" sldId="265"/>
        </pc:sldMkLst>
      </pc:sldChg>
      <pc:sldChg chg="modSp">
        <pc:chgData name="Wilja Isabell Olufsen Antonsen" userId="ee549940-1ce1-49a4-a46e-a493b22d78cc" providerId="ADAL" clId="{25A2F612-0040-4730-BCFB-F291D7EC6679}" dt="2025-01-24T09:20:00.473" v="996" actId="20577"/>
        <pc:sldMkLst>
          <pc:docMk/>
          <pc:sldMk cId="3555853850" sldId="265"/>
        </pc:sldMkLst>
        <pc:graphicFrameChg chg="mod">
          <ac:chgData name="Wilja Isabell Olufsen Antonsen" userId="ee549940-1ce1-49a4-a46e-a493b22d78cc" providerId="ADAL" clId="{25A2F612-0040-4730-BCFB-F291D7EC6679}" dt="2025-01-24T09:20:00.473" v="996" actId="20577"/>
          <ac:graphicFrameMkLst>
            <pc:docMk/>
            <pc:sldMk cId="3555853850" sldId="265"/>
            <ac:graphicFrameMk id="34" creationId="{EC14574E-2326-F292-DA77-BFCA6BE3CE3A}"/>
          </ac:graphicFrameMkLst>
        </pc:graphicFrameChg>
      </pc:sldChg>
      <pc:sldChg chg="modSp del mod">
        <pc:chgData name="Wilja Isabell Olufsen Antonsen" userId="ee549940-1ce1-49a4-a46e-a493b22d78cc" providerId="ADAL" clId="{25A2F612-0040-4730-BCFB-F291D7EC6679}" dt="2025-01-23T16:53:17.846" v="417" actId="2696"/>
        <pc:sldMkLst>
          <pc:docMk/>
          <pc:sldMk cId="2965354547" sldId="266"/>
        </pc:sldMkLst>
        <pc:spChg chg="mod">
          <ac:chgData name="Wilja Isabell Olufsen Antonsen" userId="ee549940-1ce1-49a4-a46e-a493b22d78cc" providerId="ADAL" clId="{25A2F612-0040-4730-BCFB-F291D7EC6679}" dt="2025-01-23T16:53:10.207" v="416" actId="20577"/>
          <ac:spMkLst>
            <pc:docMk/>
            <pc:sldMk cId="2965354547" sldId="266"/>
            <ac:spMk id="2" creationId="{FED7F2E5-2421-E302-14E7-283BB9AA2F16}"/>
          </ac:spMkLst>
        </pc:spChg>
      </pc:sldChg>
      <pc:sldChg chg="addSp modSp mod">
        <pc:chgData name="Wilja Isabell Olufsen Antonsen" userId="ee549940-1ce1-49a4-a46e-a493b22d78cc" providerId="ADAL" clId="{25A2F612-0040-4730-BCFB-F291D7EC6679}" dt="2025-01-24T09:32:05.702" v="1029" actId="962"/>
        <pc:sldMkLst>
          <pc:docMk/>
          <pc:sldMk cId="254204966" sldId="267"/>
        </pc:sldMkLst>
        <pc:spChg chg="mod">
          <ac:chgData name="Wilja Isabell Olufsen Antonsen" userId="ee549940-1ce1-49a4-a46e-a493b22d78cc" providerId="ADAL" clId="{25A2F612-0040-4730-BCFB-F291D7EC6679}" dt="2025-01-24T09:21:33.477" v="1020" actId="20577"/>
          <ac:spMkLst>
            <pc:docMk/>
            <pc:sldMk cId="254204966" sldId="267"/>
            <ac:spMk id="3" creationId="{09F93346-6A6B-3D5D-C7CE-4055E1BA05BE}"/>
          </ac:spMkLst>
        </pc:spChg>
        <pc:spChg chg="mod">
          <ac:chgData name="Wilja Isabell Olufsen Antonsen" userId="ee549940-1ce1-49a4-a46e-a493b22d78cc" providerId="ADAL" clId="{25A2F612-0040-4730-BCFB-F291D7EC6679}" dt="2025-01-24T09:21:07.630" v="1001" actId="1076"/>
          <ac:spMkLst>
            <pc:docMk/>
            <pc:sldMk cId="254204966" sldId="267"/>
            <ac:spMk id="6" creationId="{7C3CCEE6-C727-E98D-7276-9C58DB734726}"/>
          </ac:spMkLst>
        </pc:spChg>
        <pc:spChg chg="add mod">
          <ac:chgData name="Wilja Isabell Olufsen Antonsen" userId="ee549940-1ce1-49a4-a46e-a493b22d78cc" providerId="ADAL" clId="{25A2F612-0040-4730-BCFB-F291D7EC6679}" dt="2025-01-24T09:31:30.935" v="1026" actId="962"/>
          <ac:spMkLst>
            <pc:docMk/>
            <pc:sldMk cId="254204966" sldId="267"/>
            <ac:spMk id="11" creationId="{BC8A6C78-681B-3D28-C89E-524045DD649A}"/>
          </ac:spMkLst>
        </pc:spChg>
        <pc:spChg chg="add mod">
          <ac:chgData name="Wilja Isabell Olufsen Antonsen" userId="ee549940-1ce1-49a4-a46e-a493b22d78cc" providerId="ADAL" clId="{25A2F612-0040-4730-BCFB-F291D7EC6679}" dt="2025-01-24T09:32:05.702" v="1029" actId="962"/>
          <ac:spMkLst>
            <pc:docMk/>
            <pc:sldMk cId="254204966" sldId="267"/>
            <ac:spMk id="14" creationId="{61EE938C-1D6D-6390-6ABF-977DF31F5A09}"/>
          </ac:spMkLst>
        </pc:spChg>
        <pc:picChg chg="mod">
          <ac:chgData name="Wilja Isabell Olufsen Antonsen" userId="ee549940-1ce1-49a4-a46e-a493b22d78cc" providerId="ADAL" clId="{25A2F612-0040-4730-BCFB-F291D7EC6679}" dt="2025-01-24T09:20:23.936" v="998" actId="1076"/>
          <ac:picMkLst>
            <pc:docMk/>
            <pc:sldMk cId="254204966" sldId="267"/>
            <ac:picMk id="5" creationId="{DA28ADEA-BD17-CA2A-8F43-DDC611292A7F}"/>
          </ac:picMkLst>
        </pc:picChg>
        <pc:picChg chg="add mod">
          <ac:chgData name="Wilja Isabell Olufsen Antonsen" userId="ee549940-1ce1-49a4-a46e-a493b22d78cc" providerId="ADAL" clId="{25A2F612-0040-4730-BCFB-F291D7EC6679}" dt="2025-01-24T09:31:02.159" v="1023" actId="962"/>
          <ac:picMkLst>
            <pc:docMk/>
            <pc:sldMk cId="254204966" sldId="267"/>
            <ac:picMk id="8" creationId="{6EB35D0C-8542-6290-42BB-8F67BC985223}"/>
          </ac:picMkLst>
        </pc:picChg>
        <pc:picChg chg="add mod">
          <ac:chgData name="Wilja Isabell Olufsen Antonsen" userId="ee549940-1ce1-49a4-a46e-a493b22d78cc" providerId="ADAL" clId="{25A2F612-0040-4730-BCFB-F291D7EC6679}" dt="2025-01-24T09:31:30.935" v="1026" actId="962"/>
          <ac:picMkLst>
            <pc:docMk/>
            <pc:sldMk cId="254204966" sldId="267"/>
            <ac:picMk id="10" creationId="{30DFCB3C-386C-144C-15C8-BBFE1E475404}"/>
          </ac:picMkLst>
        </pc:picChg>
        <pc:picChg chg="add mod">
          <ac:chgData name="Wilja Isabell Olufsen Antonsen" userId="ee549940-1ce1-49a4-a46e-a493b22d78cc" providerId="ADAL" clId="{25A2F612-0040-4730-BCFB-F291D7EC6679}" dt="2025-01-24T09:32:05.702" v="1029" actId="962"/>
          <ac:picMkLst>
            <pc:docMk/>
            <pc:sldMk cId="254204966" sldId="267"/>
            <ac:picMk id="13" creationId="{1EF824A8-3CCB-70DA-AE0D-897EF2B272FE}"/>
          </ac:picMkLst>
        </pc:picChg>
      </pc:sldChg>
      <pc:sldChg chg="new">
        <pc:chgData name="Wilja Isabell Olufsen Antonsen" userId="ee549940-1ce1-49a4-a46e-a493b22d78cc" providerId="ADAL" clId="{25A2F612-0040-4730-BCFB-F291D7EC6679}" dt="2025-01-23T16:54:56.301" v="420" actId="680"/>
        <pc:sldMkLst>
          <pc:docMk/>
          <pc:sldMk cId="294345524" sldId="268"/>
        </pc:sldMkLst>
      </pc:sldChg>
      <pc:sldChg chg="modSp new mod">
        <pc:chgData name="Wilja Isabell Olufsen Antonsen" userId="ee549940-1ce1-49a4-a46e-a493b22d78cc" providerId="ADAL" clId="{25A2F612-0040-4730-BCFB-F291D7EC6679}" dt="2025-01-24T09:36:19.521" v="1030" actId="20577"/>
        <pc:sldMkLst>
          <pc:docMk/>
          <pc:sldMk cId="3290206654" sldId="268"/>
        </pc:sldMkLst>
        <pc:spChg chg="mod">
          <ac:chgData name="Wilja Isabell Olufsen Antonsen" userId="ee549940-1ce1-49a4-a46e-a493b22d78cc" providerId="ADAL" clId="{25A2F612-0040-4730-BCFB-F291D7EC6679}" dt="2025-01-23T16:57:24.282" v="440" actId="20577"/>
          <ac:spMkLst>
            <pc:docMk/>
            <pc:sldMk cId="3290206654" sldId="268"/>
            <ac:spMk id="2" creationId="{FA992315-D281-2251-DAAB-4134AEA7BC60}"/>
          </ac:spMkLst>
        </pc:spChg>
        <pc:spChg chg="mod">
          <ac:chgData name="Wilja Isabell Olufsen Antonsen" userId="ee549940-1ce1-49a4-a46e-a493b22d78cc" providerId="ADAL" clId="{25A2F612-0040-4730-BCFB-F291D7EC6679}" dt="2025-01-24T09:36:19.521" v="1030" actId="20577"/>
          <ac:spMkLst>
            <pc:docMk/>
            <pc:sldMk cId="3290206654" sldId="268"/>
            <ac:spMk id="3" creationId="{56F4E661-12CA-519E-8B21-6730E5490C6C}"/>
          </ac:spMkLst>
        </pc:spChg>
      </pc:sldChg>
      <pc:sldChg chg="ord">
        <pc:chgData name="Wilja Isabell Olufsen Antonsen" userId="ee549940-1ce1-49a4-a46e-a493b22d78cc" providerId="ADAL" clId="{25A2F612-0040-4730-BCFB-F291D7EC6679}" dt="2025-01-24T09:07:22.753" v="947"/>
        <pc:sldMkLst>
          <pc:docMk/>
          <pc:sldMk cId="66900716" sldId="269"/>
        </pc:sldMkLst>
      </pc:sldChg>
      <pc:sldChg chg="modSp mod ord">
        <pc:chgData name="Wilja Isabell Olufsen Antonsen" userId="ee549940-1ce1-49a4-a46e-a493b22d78cc" providerId="ADAL" clId="{25A2F612-0040-4730-BCFB-F291D7EC6679}" dt="2025-01-24T09:07:24.672" v="949"/>
        <pc:sldMkLst>
          <pc:docMk/>
          <pc:sldMk cId="1164505156" sldId="270"/>
        </pc:sldMkLst>
        <pc:spChg chg="mod">
          <ac:chgData name="Wilja Isabell Olufsen Antonsen" userId="ee549940-1ce1-49a4-a46e-a493b22d78cc" providerId="ADAL" clId="{25A2F612-0040-4730-BCFB-F291D7EC6679}" dt="2025-01-23T17:19:18.846" v="904" actId="20577"/>
          <ac:spMkLst>
            <pc:docMk/>
            <pc:sldMk cId="1164505156" sldId="270"/>
            <ac:spMk id="3" creationId="{81BEA62B-8AAF-41A3-5889-82B8615E8B99}"/>
          </ac:spMkLst>
        </pc:spChg>
      </pc:sldChg>
      <pc:sldChg chg="modSp mod">
        <pc:chgData name="Wilja Isabell Olufsen Antonsen" userId="ee549940-1ce1-49a4-a46e-a493b22d78cc" providerId="ADAL" clId="{25A2F612-0040-4730-BCFB-F291D7EC6679}" dt="2025-01-24T09:15:25.667" v="952" actId="1076"/>
        <pc:sldMkLst>
          <pc:docMk/>
          <pc:sldMk cId="3620146336" sldId="272"/>
        </pc:sldMkLst>
        <pc:picChg chg="mod">
          <ac:chgData name="Wilja Isabell Olufsen Antonsen" userId="ee549940-1ce1-49a4-a46e-a493b22d78cc" providerId="ADAL" clId="{25A2F612-0040-4730-BCFB-F291D7EC6679}" dt="2025-01-24T09:15:25.667" v="952" actId="1076"/>
          <ac:picMkLst>
            <pc:docMk/>
            <pc:sldMk cId="3620146336" sldId="272"/>
            <ac:picMk id="8" creationId="{D5BE6FFF-B40E-37B1-977F-8E463A20390D}"/>
          </ac:picMkLst>
        </pc:picChg>
      </pc:sldChg>
      <pc:sldChg chg="modSp mod">
        <pc:chgData name="Wilja Isabell Olufsen Antonsen" userId="ee549940-1ce1-49a4-a46e-a493b22d78cc" providerId="ADAL" clId="{25A2F612-0040-4730-BCFB-F291D7EC6679}" dt="2025-01-24T09:17:37.666" v="977" actId="20577"/>
        <pc:sldMkLst>
          <pc:docMk/>
          <pc:sldMk cId="2050071198" sldId="273"/>
        </pc:sldMkLst>
        <pc:spChg chg="mod">
          <ac:chgData name="Wilja Isabell Olufsen Antonsen" userId="ee549940-1ce1-49a4-a46e-a493b22d78cc" providerId="ADAL" clId="{25A2F612-0040-4730-BCFB-F291D7EC6679}" dt="2025-01-24T09:17:37.666" v="977" actId="20577"/>
          <ac:spMkLst>
            <pc:docMk/>
            <pc:sldMk cId="2050071198" sldId="273"/>
            <ac:spMk id="11" creationId="{A195F4A7-32C8-4434-9053-60DA6F250852}"/>
          </ac:spMkLst>
        </pc:spChg>
      </pc:sldChg>
    </pc:docChg>
  </pc:docChgLst>
  <pc:docChgLst>
    <pc:chgData name="Alma Jensine Kaspersen Krilic" userId="613ef576-1279-495c-bf45-e93c7e89c7c6" providerId="ADAL" clId="{4F30C6BD-173E-448E-B093-0BB731D8608B}"/>
    <pc:docChg chg="undo custSel addSld delSld modSld sldOrd">
      <pc:chgData name="Alma Jensine Kaspersen Krilic" userId="613ef576-1279-495c-bf45-e93c7e89c7c6" providerId="ADAL" clId="{4F30C6BD-173E-448E-B093-0BB731D8608B}" dt="2025-01-24T09:33:55.871" v="1795" actId="26606"/>
      <pc:docMkLst>
        <pc:docMk/>
      </pc:docMkLst>
      <pc:sldChg chg="modSp mod">
        <pc:chgData name="Alma Jensine Kaspersen Krilic" userId="613ef576-1279-495c-bf45-e93c7e89c7c6" providerId="ADAL" clId="{4F30C6BD-173E-448E-B093-0BB731D8608B}" dt="2025-01-23T15:31:37.991" v="328" actId="20577"/>
        <pc:sldMkLst>
          <pc:docMk/>
          <pc:sldMk cId="3320930921" sldId="256"/>
        </pc:sldMkLst>
        <pc:spChg chg="mod">
          <ac:chgData name="Alma Jensine Kaspersen Krilic" userId="613ef576-1279-495c-bf45-e93c7e89c7c6" providerId="ADAL" clId="{4F30C6BD-173E-448E-B093-0BB731D8608B}" dt="2025-01-23T15:31:37.991" v="328" actId="20577"/>
          <ac:spMkLst>
            <pc:docMk/>
            <pc:sldMk cId="3320930921" sldId="256"/>
            <ac:spMk id="2" creationId="{01FAE3A1-34A1-493D-9075-FB834C63D115}"/>
          </ac:spMkLst>
        </pc:spChg>
        <pc:spChg chg="mod">
          <ac:chgData name="Alma Jensine Kaspersen Krilic" userId="613ef576-1279-495c-bf45-e93c7e89c7c6" providerId="ADAL" clId="{4F30C6BD-173E-448E-B093-0BB731D8608B}" dt="2025-01-23T15:26:44.177" v="66" actId="20577"/>
          <ac:spMkLst>
            <pc:docMk/>
            <pc:sldMk cId="3320930921" sldId="256"/>
            <ac:spMk id="3" creationId="{3B30B151-919A-84FF-7BF9-4229FFC3AC88}"/>
          </ac:spMkLst>
        </pc:spChg>
      </pc:sldChg>
      <pc:sldChg chg="addSp delSp modSp new mod setBg modNotesTx">
        <pc:chgData name="Alma Jensine Kaspersen Krilic" userId="613ef576-1279-495c-bf45-e93c7e89c7c6" providerId="ADAL" clId="{4F30C6BD-173E-448E-B093-0BB731D8608B}" dt="2025-01-23T15:35:55.960" v="516" actId="26606"/>
        <pc:sldMkLst>
          <pc:docMk/>
          <pc:sldMk cId="2466591542" sldId="257"/>
        </pc:sldMkLst>
        <pc:spChg chg="mod">
          <ac:chgData name="Alma Jensine Kaspersen Krilic" userId="613ef576-1279-495c-bf45-e93c7e89c7c6" providerId="ADAL" clId="{4F30C6BD-173E-448E-B093-0BB731D8608B}" dt="2025-01-23T15:35:55.960" v="516" actId="26606"/>
          <ac:spMkLst>
            <pc:docMk/>
            <pc:sldMk cId="2466591542" sldId="257"/>
            <ac:spMk id="2" creationId="{1F7884B3-A537-1D36-9174-5C409C35C8BF}"/>
          </ac:spMkLst>
        </pc:spChg>
        <pc:spChg chg="mod">
          <ac:chgData name="Alma Jensine Kaspersen Krilic" userId="613ef576-1279-495c-bf45-e93c7e89c7c6" providerId="ADAL" clId="{4F30C6BD-173E-448E-B093-0BB731D8608B}" dt="2025-01-23T15:35:55.960" v="516" actId="26606"/>
          <ac:spMkLst>
            <pc:docMk/>
            <pc:sldMk cId="2466591542" sldId="257"/>
            <ac:spMk id="3" creationId="{DB7D71A4-ACA5-7BA5-0760-66089C7922C7}"/>
          </ac:spMkLst>
        </pc:spChg>
        <pc:spChg chg="add del">
          <ac:chgData name="Alma Jensine Kaspersen Krilic" userId="613ef576-1279-495c-bf45-e93c7e89c7c6" providerId="ADAL" clId="{4F30C6BD-173E-448E-B093-0BB731D8608B}" dt="2025-01-23T15:35:55.949" v="515" actId="26606"/>
          <ac:spMkLst>
            <pc:docMk/>
            <pc:sldMk cId="2466591542" sldId="257"/>
            <ac:spMk id="10" creationId="{04812C46-200A-4DEB-A05E-3ED6C68C2387}"/>
          </ac:spMkLst>
        </pc:spChg>
        <pc:spChg chg="add del">
          <ac:chgData name="Alma Jensine Kaspersen Krilic" userId="613ef576-1279-495c-bf45-e93c7e89c7c6" providerId="ADAL" clId="{4F30C6BD-173E-448E-B093-0BB731D8608B}" dt="2025-01-23T15:35:55.949" v="515" actId="26606"/>
          <ac:spMkLst>
            <pc:docMk/>
            <pc:sldMk cId="2466591542" sldId="257"/>
            <ac:spMk id="12" creationId="{D1EA859B-E555-4109-94F3-6700E046E008}"/>
          </ac:spMkLst>
        </pc:spChg>
        <pc:spChg chg="add">
          <ac:chgData name="Alma Jensine Kaspersen Krilic" userId="613ef576-1279-495c-bf45-e93c7e89c7c6" providerId="ADAL" clId="{4F30C6BD-173E-448E-B093-0BB731D8608B}" dt="2025-01-23T15:35:55.960" v="516" actId="26606"/>
          <ac:spMkLst>
            <pc:docMk/>
            <pc:sldMk cId="2466591542" sldId="257"/>
            <ac:spMk id="14" creationId="{F13C74B1-5B17-4795-BED0-7140497B445A}"/>
          </ac:spMkLst>
        </pc:spChg>
        <pc:spChg chg="add">
          <ac:chgData name="Alma Jensine Kaspersen Krilic" userId="613ef576-1279-495c-bf45-e93c7e89c7c6" providerId="ADAL" clId="{4F30C6BD-173E-448E-B093-0BB731D8608B}" dt="2025-01-23T15:35:55.960" v="516" actId="26606"/>
          <ac:spMkLst>
            <pc:docMk/>
            <pc:sldMk cId="2466591542" sldId="257"/>
            <ac:spMk id="15" creationId="{D4974D33-8DC5-464E-8C6D-BE58F0669C17}"/>
          </ac:spMkLst>
        </pc:spChg>
        <pc:picChg chg="add mod ord">
          <ac:chgData name="Alma Jensine Kaspersen Krilic" userId="613ef576-1279-495c-bf45-e93c7e89c7c6" providerId="ADAL" clId="{4F30C6BD-173E-448E-B093-0BB731D8608B}" dt="2025-01-23T15:35:55.960" v="516" actId="26606"/>
          <ac:picMkLst>
            <pc:docMk/>
            <pc:sldMk cId="2466591542" sldId="257"/>
            <ac:picMk id="5" creationId="{BE0673F1-C299-9670-B042-83C1B5D02D57}"/>
          </ac:picMkLst>
        </pc:picChg>
      </pc:sldChg>
      <pc:sldChg chg="addSp delSp modSp mod ord">
        <pc:chgData name="Alma Jensine Kaspersen Krilic" userId="613ef576-1279-495c-bf45-e93c7e89c7c6" providerId="ADAL" clId="{4F30C6BD-173E-448E-B093-0BB731D8608B}" dt="2025-01-24T09:05:24.300" v="1412"/>
        <pc:sldMkLst>
          <pc:docMk/>
          <pc:sldMk cId="225580231" sldId="260"/>
        </pc:sldMkLst>
        <pc:spChg chg="mod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2" creationId="{D47FFCE6-9658-B2CA-EE07-816C730C5E88}"/>
          </ac:spMkLst>
        </pc:spChg>
        <pc:spChg chg="mod ord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3" creationId="{B9F2CCE0-0DF6-1D55-1040-CF53E99DC8C0}"/>
          </ac:spMkLst>
        </pc:spChg>
        <pc:spChg chg="del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10" creationId="{743AA782-23D1-4521-8CAD-47662984AA08}"/>
          </ac:spMkLst>
        </pc:spChg>
        <pc:spChg chg="del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12" creationId="{71877DBC-BB60-40F0-AC93-2ACDBAAE60CE}"/>
          </ac:spMkLst>
        </pc:spChg>
        <pc:spChg chg="add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17" creationId="{7A203437-703A-4E00-A8C0-91D328D6C7C7}"/>
          </ac:spMkLst>
        </pc:spChg>
        <pc:spChg chg="add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19" creationId="{CD84038B-4A56-439B-A184-79B2D4506692}"/>
          </ac:spMkLst>
        </pc:spChg>
        <pc:spChg chg="add">
          <ac:chgData name="Alma Jensine Kaspersen Krilic" userId="613ef576-1279-495c-bf45-e93c7e89c7c6" providerId="ADAL" clId="{4F30C6BD-173E-448E-B093-0BB731D8608B}" dt="2025-01-23T15:49:36.381" v="588" actId="26606"/>
          <ac:spMkLst>
            <pc:docMk/>
            <pc:sldMk cId="225580231" sldId="260"/>
            <ac:spMk id="21" creationId="{4F96EE13-2C4D-4262-812E-DDE5FC35F0AD}"/>
          </ac:spMkLst>
        </pc:spChg>
        <pc:picChg chg="mod ord">
          <ac:chgData name="Alma Jensine Kaspersen Krilic" userId="613ef576-1279-495c-bf45-e93c7e89c7c6" providerId="ADAL" clId="{4F30C6BD-173E-448E-B093-0BB731D8608B}" dt="2025-01-23T15:49:36.381" v="588" actId="26606"/>
          <ac:picMkLst>
            <pc:docMk/>
            <pc:sldMk cId="225580231" sldId="260"/>
            <ac:picMk id="5" creationId="{35BFFF23-5403-E096-67CE-2CED426AFD82}"/>
          </ac:picMkLst>
        </pc:picChg>
        <pc:picChg chg="add mod">
          <ac:chgData name="Alma Jensine Kaspersen Krilic" userId="613ef576-1279-495c-bf45-e93c7e89c7c6" providerId="ADAL" clId="{4F30C6BD-173E-448E-B093-0BB731D8608B}" dt="2025-01-23T15:49:36.381" v="588" actId="26606"/>
          <ac:picMkLst>
            <pc:docMk/>
            <pc:sldMk cId="225580231" sldId="260"/>
            <ac:picMk id="6" creationId="{30F1E96D-B33E-F42B-6950-B4C75B83E243}"/>
          </ac:picMkLst>
        </pc:picChg>
      </pc:sldChg>
      <pc:sldChg chg="ord">
        <pc:chgData name="Alma Jensine Kaspersen Krilic" userId="613ef576-1279-495c-bf45-e93c7e89c7c6" providerId="ADAL" clId="{4F30C6BD-173E-448E-B093-0BB731D8608B}" dt="2025-01-24T09:05:27.554" v="1414"/>
        <pc:sldMkLst>
          <pc:docMk/>
          <pc:sldMk cId="1009705443" sldId="261"/>
        </pc:sldMkLst>
      </pc:sldChg>
      <pc:sldChg chg="addSp delSp modSp mod">
        <pc:chgData name="Alma Jensine Kaspersen Krilic" userId="613ef576-1279-495c-bf45-e93c7e89c7c6" providerId="ADAL" clId="{4F30C6BD-173E-448E-B093-0BB731D8608B}" dt="2025-01-23T17:12:53.839" v="1406" actId="20577"/>
        <pc:sldMkLst>
          <pc:docMk/>
          <pc:sldMk cId="1283817410" sldId="262"/>
        </pc:sldMkLst>
        <pc:spChg chg="mod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2" creationId="{E6EF384B-E1CD-88E7-7BD8-748442D4C007}"/>
          </ac:spMkLst>
        </pc:spChg>
        <pc:spChg chg="mod">
          <ac:chgData name="Alma Jensine Kaspersen Krilic" userId="613ef576-1279-495c-bf45-e93c7e89c7c6" providerId="ADAL" clId="{4F30C6BD-173E-448E-B093-0BB731D8608B}" dt="2025-01-23T17:12:53.839" v="1406" actId="20577"/>
          <ac:spMkLst>
            <pc:docMk/>
            <pc:sldMk cId="1283817410" sldId="262"/>
            <ac:spMk id="3" creationId="{D7C755BC-0AB8-2984-FA9F-0B41B29C39A8}"/>
          </ac:spMkLst>
        </pc:spChg>
        <pc:spChg chg="del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10" creationId="{743AA782-23D1-4521-8CAD-47662984AA08}"/>
          </ac:spMkLst>
        </pc:spChg>
        <pc:spChg chg="del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12" creationId="{71877DBC-BB60-40F0-AC93-2ACDBAAE60CE}"/>
          </ac:spMkLst>
        </pc:spChg>
        <pc:spChg chg="add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17" creationId="{E36BB3C5-822B-45E1-A81E-5CC3176C61A1}"/>
          </ac:spMkLst>
        </pc:spChg>
        <pc:spChg chg="add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19" creationId="{FB39ECA9-4CDE-4883-98E8-287E905E9F07}"/>
          </ac:spMkLst>
        </pc:spChg>
        <pc:spChg chg="add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21" creationId="{A67483D0-BAEB-4927-88AD-76F5DA8468DE}"/>
          </ac:spMkLst>
        </pc:spChg>
        <pc:spChg chg="add">
          <ac:chgData name="Alma Jensine Kaspersen Krilic" userId="613ef576-1279-495c-bf45-e93c7e89c7c6" providerId="ADAL" clId="{4F30C6BD-173E-448E-B093-0BB731D8608B}" dt="2025-01-23T15:52:48.113" v="592" actId="26606"/>
          <ac:spMkLst>
            <pc:docMk/>
            <pc:sldMk cId="1283817410" sldId="262"/>
            <ac:spMk id="23" creationId="{0DBB7B12-4298-4CFB-B539-44A91C930328}"/>
          </ac:spMkLst>
        </pc:spChg>
        <pc:picChg chg="mod">
          <ac:chgData name="Alma Jensine Kaspersen Krilic" userId="613ef576-1279-495c-bf45-e93c7e89c7c6" providerId="ADAL" clId="{4F30C6BD-173E-448E-B093-0BB731D8608B}" dt="2025-01-23T15:52:48.113" v="592" actId="26606"/>
          <ac:picMkLst>
            <pc:docMk/>
            <pc:sldMk cId="1283817410" sldId="262"/>
            <ac:picMk id="5" creationId="{9C7FF6EF-2F66-34EF-392E-D22C368E4A67}"/>
          </ac:picMkLst>
        </pc:picChg>
        <pc:picChg chg="add mod ord">
          <ac:chgData name="Alma Jensine Kaspersen Krilic" userId="613ef576-1279-495c-bf45-e93c7e89c7c6" providerId="ADAL" clId="{4F30C6BD-173E-448E-B093-0BB731D8608B}" dt="2025-01-23T15:52:48.113" v="592" actId="26606"/>
          <ac:picMkLst>
            <pc:docMk/>
            <pc:sldMk cId="1283817410" sldId="262"/>
            <ac:picMk id="6" creationId="{DDF01762-B957-BF65-FF5D-48ACA5B2F552}"/>
          </ac:picMkLst>
        </pc:picChg>
      </pc:sldChg>
      <pc:sldChg chg="modSp mod">
        <pc:chgData name="Alma Jensine Kaspersen Krilic" userId="613ef576-1279-495c-bf45-e93c7e89c7c6" providerId="ADAL" clId="{4F30C6BD-173E-448E-B093-0BB731D8608B}" dt="2025-01-23T16:51:49.341" v="1049" actId="20577"/>
        <pc:sldMkLst>
          <pc:docMk/>
          <pc:sldMk cId="2635724924" sldId="263"/>
        </pc:sldMkLst>
        <pc:spChg chg="mod">
          <ac:chgData name="Alma Jensine Kaspersen Krilic" userId="613ef576-1279-495c-bf45-e93c7e89c7c6" providerId="ADAL" clId="{4F30C6BD-173E-448E-B093-0BB731D8608B}" dt="2025-01-23T16:51:49.341" v="1049" actId="20577"/>
          <ac:spMkLst>
            <pc:docMk/>
            <pc:sldMk cId="2635724924" sldId="263"/>
            <ac:spMk id="3" creationId="{588B9F03-DA65-1964-37DA-63062F1A0337}"/>
          </ac:spMkLst>
        </pc:spChg>
      </pc:sldChg>
      <pc:sldChg chg="modSp new mod">
        <pc:chgData name="Alma Jensine Kaspersen Krilic" userId="613ef576-1279-495c-bf45-e93c7e89c7c6" providerId="ADAL" clId="{4F30C6BD-173E-448E-B093-0BB731D8608B}" dt="2025-01-23T16:52:49.197" v="1088" actId="20577"/>
        <pc:sldMkLst>
          <pc:docMk/>
          <pc:sldMk cId="2635129928" sldId="264"/>
        </pc:sldMkLst>
        <pc:spChg chg="mod">
          <ac:chgData name="Alma Jensine Kaspersen Krilic" userId="613ef576-1279-495c-bf45-e93c7e89c7c6" providerId="ADAL" clId="{4F30C6BD-173E-448E-B093-0BB731D8608B}" dt="2025-01-23T16:52:49.197" v="1088" actId="20577"/>
          <ac:spMkLst>
            <pc:docMk/>
            <pc:sldMk cId="2635129928" sldId="264"/>
            <ac:spMk id="2" creationId="{B25FA719-CA8F-B160-C6CC-9CCB22429059}"/>
          </ac:spMkLst>
        </pc:spChg>
      </pc:sldChg>
      <pc:sldChg chg="addSp delSp modSp new mod setBg">
        <pc:chgData name="Alma Jensine Kaspersen Krilic" userId="613ef576-1279-495c-bf45-e93c7e89c7c6" providerId="ADAL" clId="{4F30C6BD-173E-448E-B093-0BB731D8608B}" dt="2025-01-24T09:19:58.111" v="1774" actId="313"/>
        <pc:sldMkLst>
          <pc:docMk/>
          <pc:sldMk cId="3555853850" sldId="265"/>
        </pc:sldMkLst>
        <pc:spChg chg="mod">
          <ac:chgData name="Alma Jensine Kaspersen Krilic" userId="613ef576-1279-495c-bf45-e93c7e89c7c6" providerId="ADAL" clId="{4F30C6BD-173E-448E-B093-0BB731D8608B}" dt="2025-01-24T09:15:36.205" v="1532" actId="26606"/>
          <ac:spMkLst>
            <pc:docMk/>
            <pc:sldMk cId="3555853850" sldId="265"/>
            <ac:spMk id="2" creationId="{68B0A848-3D65-6531-8794-D7C63E7C077B}"/>
          </ac:spMkLst>
        </pc:spChg>
        <pc:spChg chg="add del mod">
          <ac:chgData name="Alma Jensine Kaspersen Krilic" userId="613ef576-1279-495c-bf45-e93c7e89c7c6" providerId="ADAL" clId="{4F30C6BD-173E-448E-B093-0BB731D8608B}" dt="2025-01-24T09:15:36.205" v="1532" actId="26606"/>
          <ac:spMkLst>
            <pc:docMk/>
            <pc:sldMk cId="3555853850" sldId="265"/>
            <ac:spMk id="3" creationId="{2BFBB1D8-7AFB-FBC8-9BBB-289256B93F87}"/>
          </ac:spMkLst>
        </pc:spChg>
        <pc:spChg chg="add del">
          <ac:chgData name="Alma Jensine Kaspersen Krilic" userId="613ef576-1279-495c-bf45-e93c7e89c7c6" providerId="ADAL" clId="{4F30C6BD-173E-448E-B093-0BB731D8608B}" dt="2025-01-24T09:15:28.083" v="1527" actId="26606"/>
          <ac:spMkLst>
            <pc:docMk/>
            <pc:sldMk cId="3555853850" sldId="265"/>
            <ac:spMk id="9" creationId="{5C8908E2-EE49-44D2-9428-A28D2312A8D5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13" creationId="{3847E18C-932D-4C95-AABA-FEC7C9499AD7}"/>
          </ac:spMkLst>
        </pc:spChg>
        <pc:spChg chg="add del">
          <ac:chgData name="Alma Jensine Kaspersen Krilic" userId="613ef576-1279-495c-bf45-e93c7e89c7c6" providerId="ADAL" clId="{4F30C6BD-173E-448E-B093-0BB731D8608B}" dt="2025-01-24T09:15:28.083" v="1527" actId="26606"/>
          <ac:spMkLst>
            <pc:docMk/>
            <pc:sldMk cId="3555853850" sldId="265"/>
            <ac:spMk id="15" creationId="{7449A6C7-D15F-4AA5-BFA5-71A404B47016}"/>
          </ac:spMkLst>
        </pc:spChg>
        <pc:spChg chg="add del">
          <ac:chgData name="Alma Jensine Kaspersen Krilic" userId="613ef576-1279-495c-bf45-e93c7e89c7c6" providerId="ADAL" clId="{4F30C6BD-173E-448E-B093-0BB731D8608B}" dt="2025-01-24T09:15:28.083" v="1527" actId="26606"/>
          <ac:spMkLst>
            <pc:docMk/>
            <pc:sldMk cId="3555853850" sldId="265"/>
            <ac:spMk id="17" creationId="{ED888B23-07FA-482A-96DF-47E31AF1A603}"/>
          </ac:spMkLst>
        </pc:spChg>
        <pc:spChg chg="add del">
          <ac:chgData name="Alma Jensine Kaspersen Krilic" userId="613ef576-1279-495c-bf45-e93c7e89c7c6" providerId="ADAL" clId="{4F30C6BD-173E-448E-B093-0BB731D8608B}" dt="2025-01-24T09:15:32.265" v="1529" actId="26606"/>
          <ac:spMkLst>
            <pc:docMk/>
            <pc:sldMk cId="3555853850" sldId="265"/>
            <ac:spMk id="19" creationId="{BACC6370-2D7E-4714-9D71-7542949D7D5D}"/>
          </ac:spMkLst>
        </pc:spChg>
        <pc:spChg chg="add del">
          <ac:chgData name="Alma Jensine Kaspersen Krilic" userId="613ef576-1279-495c-bf45-e93c7e89c7c6" providerId="ADAL" clId="{4F30C6BD-173E-448E-B093-0BB731D8608B}" dt="2025-01-24T09:15:32.265" v="1529" actId="26606"/>
          <ac:spMkLst>
            <pc:docMk/>
            <pc:sldMk cId="3555853850" sldId="265"/>
            <ac:spMk id="20" creationId="{F68B3F68-107C-434F-AA38-110D5EA91B85}"/>
          </ac:spMkLst>
        </pc:spChg>
        <pc:spChg chg="add del">
          <ac:chgData name="Alma Jensine Kaspersen Krilic" userId="613ef576-1279-495c-bf45-e93c7e89c7c6" providerId="ADAL" clId="{4F30C6BD-173E-448E-B093-0BB731D8608B}" dt="2025-01-24T09:15:32.265" v="1529" actId="26606"/>
          <ac:spMkLst>
            <pc:docMk/>
            <pc:sldMk cId="3555853850" sldId="265"/>
            <ac:spMk id="21" creationId="{AAD0DBB9-1A4B-4391-81D4-CB19F9AB918A}"/>
          </ac:spMkLst>
        </pc:spChg>
        <pc:spChg chg="add del">
          <ac:chgData name="Alma Jensine Kaspersen Krilic" userId="613ef576-1279-495c-bf45-e93c7e89c7c6" providerId="ADAL" clId="{4F30C6BD-173E-448E-B093-0BB731D8608B}" dt="2025-01-24T09:15:32.265" v="1529" actId="26606"/>
          <ac:spMkLst>
            <pc:docMk/>
            <pc:sldMk cId="3555853850" sldId="265"/>
            <ac:spMk id="22" creationId="{063BBA22-50EA-4C4D-BE05-F1CE4E63AA56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25" creationId="{BACC6370-2D7E-4714-9D71-7542949D7D5D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26" creationId="{256B2C21-A230-48C0-8DF1-C46611373C44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27" creationId="{3150CB11-0C61-439E-910F-5787759E72A0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28" creationId="{43F8A58B-5155-44CE-A5FF-7647B47D0A7A}"/>
          </ac:spMkLst>
        </pc:spChg>
        <pc:spChg chg="add del">
          <ac:chgData name="Alma Jensine Kaspersen Krilic" userId="613ef576-1279-495c-bf45-e93c7e89c7c6" providerId="ADAL" clId="{4F30C6BD-173E-448E-B093-0BB731D8608B}" dt="2025-01-24T09:15:36.159" v="1531" actId="26606"/>
          <ac:spMkLst>
            <pc:docMk/>
            <pc:sldMk cId="3555853850" sldId="265"/>
            <ac:spMk id="29" creationId="{443F2ACA-E6D6-4028-82DD-F03C262D5DE6}"/>
          </ac:spMkLst>
        </pc:spChg>
        <pc:spChg chg="add del">
          <ac:chgData name="Alma Jensine Kaspersen Krilic" userId="613ef576-1279-495c-bf45-e93c7e89c7c6" providerId="ADAL" clId="{4F30C6BD-173E-448E-B093-0BB731D8608B}" dt="2025-01-24T09:16:05.107" v="1535" actId="26606"/>
          <ac:spMkLst>
            <pc:docMk/>
            <pc:sldMk cId="3555853850" sldId="265"/>
            <ac:spMk id="32" creationId="{35DB3719-6FDC-4E5D-891D-FF40B7300F64}"/>
          </ac:spMkLst>
        </pc:spChg>
        <pc:spChg chg="add del">
          <ac:chgData name="Alma Jensine Kaspersen Krilic" userId="613ef576-1279-495c-bf45-e93c7e89c7c6" providerId="ADAL" clId="{4F30C6BD-173E-448E-B093-0BB731D8608B}" dt="2025-01-24T09:16:05.107" v="1535" actId="26606"/>
          <ac:spMkLst>
            <pc:docMk/>
            <pc:sldMk cId="3555853850" sldId="265"/>
            <ac:spMk id="33" creationId="{E0CBAC23-2E3F-4A90-BA59-F8299F6A5439}"/>
          </ac:spMkLst>
        </pc:spChg>
        <pc:spChg chg="add">
          <ac:chgData name="Alma Jensine Kaspersen Krilic" userId="613ef576-1279-495c-bf45-e93c7e89c7c6" providerId="ADAL" clId="{4F30C6BD-173E-448E-B093-0BB731D8608B}" dt="2025-01-24T09:16:05.107" v="1535" actId="26606"/>
          <ac:spMkLst>
            <pc:docMk/>
            <pc:sldMk cId="3555853850" sldId="265"/>
            <ac:spMk id="39" creationId="{35DB3719-6FDC-4E5D-891D-FF40B7300F64}"/>
          </ac:spMkLst>
        </pc:spChg>
        <pc:spChg chg="add">
          <ac:chgData name="Alma Jensine Kaspersen Krilic" userId="613ef576-1279-495c-bf45-e93c7e89c7c6" providerId="ADAL" clId="{4F30C6BD-173E-448E-B093-0BB731D8608B}" dt="2025-01-24T09:16:05.107" v="1535" actId="26606"/>
          <ac:spMkLst>
            <pc:docMk/>
            <pc:sldMk cId="3555853850" sldId="265"/>
            <ac:spMk id="41" creationId="{E0CBAC23-2E3F-4A90-BA59-F8299F6A5439}"/>
          </ac:spMkLst>
        </pc:spChg>
        <pc:grpChg chg="add del">
          <ac:chgData name="Alma Jensine Kaspersen Krilic" userId="613ef576-1279-495c-bf45-e93c7e89c7c6" providerId="ADAL" clId="{4F30C6BD-173E-448E-B093-0BB731D8608B}" dt="2025-01-24T09:15:28.083" v="1527" actId="26606"/>
          <ac:grpSpMkLst>
            <pc:docMk/>
            <pc:sldMk cId="3555853850" sldId="265"/>
            <ac:grpSpMk id="11" creationId="{05314994-6337-4875-8CF5-652CAFE8342C}"/>
          </ac:grpSpMkLst>
        </pc:grpChg>
        <pc:graphicFrameChg chg="add del">
          <ac:chgData name="Alma Jensine Kaspersen Krilic" userId="613ef576-1279-495c-bf45-e93c7e89c7c6" providerId="ADAL" clId="{4F30C6BD-173E-448E-B093-0BB731D8608B}" dt="2025-01-24T09:15:28.083" v="1527" actId="26606"/>
          <ac:graphicFrameMkLst>
            <pc:docMk/>
            <pc:sldMk cId="3555853850" sldId="265"/>
            <ac:graphicFrameMk id="5" creationId="{88E6BD09-B18C-FE4D-0FC3-B9514AF19ED4}"/>
          </ac:graphicFrameMkLst>
        </pc:graphicFrameChg>
        <pc:graphicFrameChg chg="add del">
          <ac:chgData name="Alma Jensine Kaspersen Krilic" userId="613ef576-1279-495c-bf45-e93c7e89c7c6" providerId="ADAL" clId="{4F30C6BD-173E-448E-B093-0BB731D8608B}" dt="2025-01-24T09:15:32.265" v="1529" actId="26606"/>
          <ac:graphicFrameMkLst>
            <pc:docMk/>
            <pc:sldMk cId="3555853850" sldId="265"/>
            <ac:graphicFrameMk id="23" creationId="{D52A6B89-A1CB-FDEE-39CB-69CEB8842690}"/>
          </ac:graphicFrameMkLst>
        </pc:graphicFrameChg>
        <pc:graphicFrameChg chg="add del">
          <ac:chgData name="Alma Jensine Kaspersen Krilic" userId="613ef576-1279-495c-bf45-e93c7e89c7c6" providerId="ADAL" clId="{4F30C6BD-173E-448E-B093-0BB731D8608B}" dt="2025-01-24T09:15:36.159" v="1531" actId="26606"/>
          <ac:graphicFrameMkLst>
            <pc:docMk/>
            <pc:sldMk cId="3555853850" sldId="265"/>
            <ac:graphicFrameMk id="30" creationId="{3D0B4949-BE87-9D94-91F3-3BF67687282E}"/>
          </ac:graphicFrameMkLst>
        </pc:graphicFrameChg>
        <pc:graphicFrameChg chg="add mod modGraphic">
          <ac:chgData name="Alma Jensine Kaspersen Krilic" userId="613ef576-1279-495c-bf45-e93c7e89c7c6" providerId="ADAL" clId="{4F30C6BD-173E-448E-B093-0BB731D8608B}" dt="2025-01-24T09:19:58.111" v="1774" actId="313"/>
          <ac:graphicFrameMkLst>
            <pc:docMk/>
            <pc:sldMk cId="3555853850" sldId="265"/>
            <ac:graphicFrameMk id="34" creationId="{EC14574E-2326-F292-DA77-BFCA6BE3CE3A}"/>
          </ac:graphicFrameMkLst>
        </pc:graphicFrameChg>
      </pc:sldChg>
      <pc:sldChg chg="addSp delSp modSp mod setBg">
        <pc:chgData name="Alma Jensine Kaspersen Krilic" userId="613ef576-1279-495c-bf45-e93c7e89c7c6" providerId="ADAL" clId="{4F30C6BD-173E-448E-B093-0BB731D8608B}" dt="2025-01-24T09:32:42.731" v="1786" actId="26606"/>
        <pc:sldMkLst>
          <pc:docMk/>
          <pc:sldMk cId="254204966" sldId="267"/>
        </pc:sldMkLst>
        <pc:spChg chg="mo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2" creationId="{992F19D1-818D-B2BB-961C-5DF4AB3BD54E}"/>
          </ac:spMkLst>
        </pc:spChg>
        <pc:spChg chg="mo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3" creationId="{09F93346-6A6B-3D5D-C7CE-4055E1BA05BE}"/>
          </ac:spMkLst>
        </pc:spChg>
        <pc:spChg chg="mod or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11" creationId="{BC8A6C78-681B-3D28-C89E-524045DD649A}"/>
          </ac:spMkLst>
        </pc:spChg>
        <pc:spChg chg="mo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14" creationId="{61EE938C-1D6D-6390-6ABF-977DF31F5A09}"/>
          </ac:spMkLst>
        </pc:spChg>
        <pc:spChg chg="ad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19" creationId="{6C9F64E8-8F1D-4A06-B1A4-685E72C092CA}"/>
          </ac:spMkLst>
        </pc:spChg>
        <pc:spChg chg="ad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21" creationId="{9073D962-D3D2-4A72-8593-65C213CBFFC3}"/>
          </ac:spMkLst>
        </pc:spChg>
        <pc:spChg chg="ad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23" creationId="{2387511B-F6E1-4929-AC90-94FB8B6B0F41}"/>
          </ac:spMkLst>
        </pc:spChg>
        <pc:spChg chg="add">
          <ac:chgData name="Alma Jensine Kaspersen Krilic" userId="613ef576-1279-495c-bf45-e93c7e89c7c6" providerId="ADAL" clId="{4F30C6BD-173E-448E-B093-0BB731D8608B}" dt="2025-01-24T09:32:42.731" v="1786" actId="26606"/>
          <ac:spMkLst>
            <pc:docMk/>
            <pc:sldMk cId="254204966" sldId="267"/>
            <ac:spMk id="25" creationId="{AA58F78C-27AB-465F-AA33-15E08AF267F9}"/>
          </ac:spMkLst>
        </pc:spChg>
        <pc:picChg chg="del mod">
          <ac:chgData name="Alma Jensine Kaspersen Krilic" userId="613ef576-1279-495c-bf45-e93c7e89c7c6" providerId="ADAL" clId="{4F30C6BD-173E-448E-B093-0BB731D8608B}" dt="2025-01-23T16:58:01.628" v="1266" actId="478"/>
          <ac:picMkLst>
            <pc:docMk/>
            <pc:sldMk cId="254204966" sldId="267"/>
            <ac:picMk id="4" creationId="{1C57BAA4-9673-24EE-6D3B-1E2840C85098}"/>
          </ac:picMkLst>
        </pc:picChg>
        <pc:picChg chg="add mod">
          <ac:chgData name="Alma Jensine Kaspersen Krilic" userId="613ef576-1279-495c-bf45-e93c7e89c7c6" providerId="ADAL" clId="{4F30C6BD-173E-448E-B093-0BB731D8608B}" dt="2025-01-23T16:57:52.229" v="1263" actId="931"/>
          <ac:picMkLst>
            <pc:docMk/>
            <pc:sldMk cId="254204966" sldId="267"/>
            <ac:picMk id="5" creationId="{1C57BAA4-9673-24EE-6D3B-1E2840C85098}"/>
          </ac:picMkLst>
        </pc:picChg>
        <pc:picChg chg="mod ord">
          <ac:chgData name="Alma Jensine Kaspersen Krilic" userId="613ef576-1279-495c-bf45-e93c7e89c7c6" providerId="ADAL" clId="{4F30C6BD-173E-448E-B093-0BB731D8608B}" dt="2025-01-24T09:32:42.731" v="1786" actId="26606"/>
          <ac:picMkLst>
            <pc:docMk/>
            <pc:sldMk cId="254204966" sldId="267"/>
            <ac:picMk id="8" creationId="{6EB35D0C-8542-6290-42BB-8F67BC985223}"/>
          </ac:picMkLst>
        </pc:picChg>
        <pc:picChg chg="mod">
          <ac:chgData name="Alma Jensine Kaspersen Krilic" userId="613ef576-1279-495c-bf45-e93c7e89c7c6" providerId="ADAL" clId="{4F30C6BD-173E-448E-B093-0BB731D8608B}" dt="2025-01-24T09:32:42.731" v="1786" actId="26606"/>
          <ac:picMkLst>
            <pc:docMk/>
            <pc:sldMk cId="254204966" sldId="267"/>
            <ac:picMk id="10" creationId="{30DFCB3C-386C-144C-15C8-BBFE1E475404}"/>
          </ac:picMkLst>
        </pc:picChg>
        <pc:picChg chg="mod">
          <ac:chgData name="Alma Jensine Kaspersen Krilic" userId="613ef576-1279-495c-bf45-e93c7e89c7c6" providerId="ADAL" clId="{4F30C6BD-173E-448E-B093-0BB731D8608B}" dt="2025-01-24T09:32:42.731" v="1786" actId="26606"/>
          <ac:picMkLst>
            <pc:docMk/>
            <pc:sldMk cId="254204966" sldId="267"/>
            <ac:picMk id="13" creationId="{1EF824A8-3CCB-70DA-AE0D-897EF2B272FE}"/>
          </ac:picMkLst>
        </pc:picChg>
      </pc:sldChg>
      <pc:sldChg chg="addSp delSp modSp mod setBg">
        <pc:chgData name="Alma Jensine Kaspersen Krilic" userId="613ef576-1279-495c-bf45-e93c7e89c7c6" providerId="ADAL" clId="{4F30C6BD-173E-448E-B093-0BB731D8608B}" dt="2025-01-24T09:15:13.887" v="1525" actId="26606"/>
        <pc:sldMkLst>
          <pc:docMk/>
          <pc:sldMk cId="3290206654" sldId="268"/>
        </pc:sldMkLst>
        <pc:spChg chg="mo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2" creationId="{FA992315-D281-2251-DAAB-4134AEA7BC60}"/>
          </ac:spMkLst>
        </pc:spChg>
        <pc:spChg chg="mo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3" creationId="{56F4E661-12CA-519E-8B21-6730E5490C6C}"/>
          </ac:spMkLst>
        </pc:spChg>
        <pc:spChg chg="add del">
          <ac:chgData name="Alma Jensine Kaspersen Krilic" userId="613ef576-1279-495c-bf45-e93c7e89c7c6" providerId="ADAL" clId="{4F30C6BD-173E-448E-B093-0BB731D8608B}" dt="2025-01-24T09:15:13.843" v="1524" actId="26606"/>
          <ac:spMkLst>
            <pc:docMk/>
            <pc:sldMk cId="3290206654" sldId="268"/>
            <ac:spMk id="1031" creationId="{9427AF5F-9A0E-42B7-A252-FD64C9885F9C}"/>
          </ac:spMkLst>
        </pc:spChg>
        <pc:spChg chg="ad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1033" creationId="{BE149CDF-5DAC-4860-A285-9492CF2090AA}"/>
          </ac:spMkLst>
        </pc:spChg>
        <pc:spChg chg="ad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1034" creationId="{0D7B6173-1D58-48E2-83CF-37350F315F75}"/>
          </ac:spMkLst>
        </pc:spChg>
        <pc:spChg chg="ad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1037" creationId="{21BDEC81-16A7-4451-B893-C15000083B77}"/>
          </ac:spMkLst>
        </pc:spChg>
        <pc:spChg chg="add">
          <ac:chgData name="Alma Jensine Kaspersen Krilic" userId="613ef576-1279-495c-bf45-e93c7e89c7c6" providerId="ADAL" clId="{4F30C6BD-173E-448E-B093-0BB731D8608B}" dt="2025-01-24T09:15:13.887" v="1525" actId="26606"/>
          <ac:spMkLst>
            <pc:docMk/>
            <pc:sldMk cId="3290206654" sldId="268"/>
            <ac:spMk id="1039" creationId="{26A515A1-4D80-430E-BE0A-71A290516A82}"/>
          </ac:spMkLst>
        </pc:spChg>
        <pc:picChg chg="add mod">
          <ac:chgData name="Alma Jensine Kaspersen Krilic" userId="613ef576-1279-495c-bf45-e93c7e89c7c6" providerId="ADAL" clId="{4F30C6BD-173E-448E-B093-0BB731D8608B}" dt="2025-01-24T09:15:13.887" v="1525" actId="26606"/>
          <ac:picMkLst>
            <pc:docMk/>
            <pc:sldMk cId="3290206654" sldId="268"/>
            <ac:picMk id="1026" creationId="{51A39705-0254-5BC0-51A7-2039D2700574}"/>
          </ac:picMkLst>
        </pc:picChg>
        <pc:picChg chg="add">
          <ac:chgData name="Alma Jensine Kaspersen Krilic" userId="613ef576-1279-495c-bf45-e93c7e89c7c6" providerId="ADAL" clId="{4F30C6BD-173E-448E-B093-0BB731D8608B}" dt="2025-01-24T09:15:13.887" v="1525" actId="26606"/>
          <ac:picMkLst>
            <pc:docMk/>
            <pc:sldMk cId="3290206654" sldId="268"/>
            <ac:picMk id="1035" creationId="{B0DAC8FB-A162-44E3-A606-C855A03A5B09}"/>
          </ac:picMkLst>
        </pc:picChg>
      </pc:sldChg>
      <pc:sldChg chg="addSp delSp modSp mod setBg">
        <pc:chgData name="Alma Jensine Kaspersen Krilic" userId="613ef576-1279-495c-bf45-e93c7e89c7c6" providerId="ADAL" clId="{4F30C6BD-173E-448E-B093-0BB731D8608B}" dt="2025-01-24T09:32:36.876" v="1785" actId="26606"/>
        <pc:sldMkLst>
          <pc:docMk/>
          <pc:sldMk cId="66900716" sldId="269"/>
        </pc:sldMkLst>
        <pc:spChg chg="mod">
          <ac:chgData name="Alma Jensine Kaspersen Krilic" userId="613ef576-1279-495c-bf45-e93c7e89c7c6" providerId="ADAL" clId="{4F30C6BD-173E-448E-B093-0BB731D8608B}" dt="2025-01-24T09:32:36.876" v="1785" actId="26606"/>
          <ac:spMkLst>
            <pc:docMk/>
            <pc:sldMk cId="66900716" sldId="269"/>
            <ac:spMk id="2" creationId="{0A0B20FC-CF86-0657-083E-B259DDFF474A}"/>
          </ac:spMkLst>
        </pc:spChg>
        <pc:spChg chg="mod">
          <ac:chgData name="Alma Jensine Kaspersen Krilic" userId="613ef576-1279-495c-bf45-e93c7e89c7c6" providerId="ADAL" clId="{4F30C6BD-173E-448E-B093-0BB731D8608B}" dt="2025-01-24T09:32:36.876" v="1785" actId="26606"/>
          <ac:spMkLst>
            <pc:docMk/>
            <pc:sldMk cId="66900716" sldId="269"/>
            <ac:spMk id="3" creationId="{3F942449-E5F5-4CA8-06E1-DF4F590F111E}"/>
          </ac:spMkLst>
        </pc:spChg>
        <pc:spChg chg="add del">
          <ac:chgData name="Alma Jensine Kaspersen Krilic" userId="613ef576-1279-495c-bf45-e93c7e89c7c6" providerId="ADAL" clId="{4F30C6BD-173E-448E-B093-0BB731D8608B}" dt="2025-01-24T09:32:34.437" v="1780" actId="26606"/>
          <ac:spMkLst>
            <pc:docMk/>
            <pc:sldMk cId="66900716" sldId="269"/>
            <ac:spMk id="10" creationId="{F94AA2BD-2E3F-4B1D-8127-5744B8115311}"/>
          </ac:spMkLst>
        </pc:spChg>
        <pc:spChg chg="add del">
          <ac:chgData name="Alma Jensine Kaspersen Krilic" userId="613ef576-1279-495c-bf45-e93c7e89c7c6" providerId="ADAL" clId="{4F30C6BD-173E-448E-B093-0BB731D8608B}" dt="2025-01-24T09:32:34.437" v="1780" actId="26606"/>
          <ac:spMkLst>
            <pc:docMk/>
            <pc:sldMk cId="66900716" sldId="269"/>
            <ac:spMk id="12" creationId="{4BD02261-2DC8-4AA8-9E16-7751AE892445}"/>
          </ac:spMkLst>
        </pc:spChg>
        <pc:spChg chg="add del">
          <ac:chgData name="Alma Jensine Kaspersen Krilic" userId="613ef576-1279-495c-bf45-e93c7e89c7c6" providerId="ADAL" clId="{4F30C6BD-173E-448E-B093-0BB731D8608B}" dt="2025-01-24T09:32:34.437" v="1780" actId="26606"/>
          <ac:spMkLst>
            <pc:docMk/>
            <pc:sldMk cId="66900716" sldId="269"/>
            <ac:spMk id="14" creationId="{3D752CF2-2291-40B5-B462-C17B174C10BC}"/>
          </ac:spMkLst>
        </pc:spChg>
        <pc:spChg chg="add del">
          <ac:chgData name="Alma Jensine Kaspersen Krilic" userId="613ef576-1279-495c-bf45-e93c7e89c7c6" providerId="ADAL" clId="{4F30C6BD-173E-448E-B093-0BB731D8608B}" dt="2025-01-24T09:32:35.906" v="1782" actId="26606"/>
          <ac:spMkLst>
            <pc:docMk/>
            <pc:sldMk cId="66900716" sldId="269"/>
            <ac:spMk id="16" creationId="{F13C74B1-5B17-4795-BED0-7140497B445A}"/>
          </ac:spMkLst>
        </pc:spChg>
        <pc:spChg chg="add del">
          <ac:chgData name="Alma Jensine Kaspersen Krilic" userId="613ef576-1279-495c-bf45-e93c7e89c7c6" providerId="ADAL" clId="{4F30C6BD-173E-448E-B093-0BB731D8608B}" dt="2025-01-24T09:32:35.906" v="1782" actId="26606"/>
          <ac:spMkLst>
            <pc:docMk/>
            <pc:sldMk cId="66900716" sldId="269"/>
            <ac:spMk id="17" creationId="{D4974D33-8DC5-464E-8C6D-BE58F0669C17}"/>
          </ac:spMkLst>
        </pc:spChg>
        <pc:spChg chg="add del">
          <ac:chgData name="Alma Jensine Kaspersen Krilic" userId="613ef576-1279-495c-bf45-e93c7e89c7c6" providerId="ADAL" clId="{4F30C6BD-173E-448E-B093-0BB731D8608B}" dt="2025-01-24T09:32:36.864" v="1784" actId="26606"/>
          <ac:spMkLst>
            <pc:docMk/>
            <pc:sldMk cId="66900716" sldId="269"/>
            <ac:spMk id="19" creationId="{058A14AF-9FB5-4CC7-BA35-E8E85D3EDF0E}"/>
          </ac:spMkLst>
        </pc:spChg>
        <pc:spChg chg="add del">
          <ac:chgData name="Alma Jensine Kaspersen Krilic" userId="613ef576-1279-495c-bf45-e93c7e89c7c6" providerId="ADAL" clId="{4F30C6BD-173E-448E-B093-0BB731D8608B}" dt="2025-01-24T09:32:36.864" v="1784" actId="26606"/>
          <ac:spMkLst>
            <pc:docMk/>
            <pc:sldMk cId="66900716" sldId="269"/>
            <ac:spMk id="20" creationId="{3A9A4357-BD1D-4622-A4FE-766E6AB8DE84}"/>
          </ac:spMkLst>
        </pc:spChg>
        <pc:spChg chg="add del">
          <ac:chgData name="Alma Jensine Kaspersen Krilic" userId="613ef576-1279-495c-bf45-e93c7e89c7c6" providerId="ADAL" clId="{4F30C6BD-173E-448E-B093-0BB731D8608B}" dt="2025-01-24T09:32:36.864" v="1784" actId="26606"/>
          <ac:spMkLst>
            <pc:docMk/>
            <pc:sldMk cId="66900716" sldId="269"/>
            <ac:spMk id="21" creationId="{E659831F-0D9A-4C63-9EBB-8435B85A440F}"/>
          </ac:spMkLst>
        </pc:spChg>
        <pc:spChg chg="add del">
          <ac:chgData name="Alma Jensine Kaspersen Krilic" userId="613ef576-1279-495c-bf45-e93c7e89c7c6" providerId="ADAL" clId="{4F30C6BD-173E-448E-B093-0BB731D8608B}" dt="2025-01-24T09:32:36.864" v="1784" actId="26606"/>
          <ac:spMkLst>
            <pc:docMk/>
            <pc:sldMk cId="66900716" sldId="269"/>
            <ac:spMk id="22" creationId="{E6995CE5-F890-4ABA-82A2-26507CE8D2A3}"/>
          </ac:spMkLst>
        </pc:spChg>
        <pc:spChg chg="add">
          <ac:chgData name="Alma Jensine Kaspersen Krilic" userId="613ef576-1279-495c-bf45-e93c7e89c7c6" providerId="ADAL" clId="{4F30C6BD-173E-448E-B093-0BB731D8608B}" dt="2025-01-24T09:32:36.876" v="1785" actId="26606"/>
          <ac:spMkLst>
            <pc:docMk/>
            <pc:sldMk cId="66900716" sldId="269"/>
            <ac:spMk id="24" creationId="{D009D6D5-DAC2-4A8B-A17A-E206B9012D09}"/>
          </ac:spMkLst>
        </pc:spChg>
        <pc:picChg chg="add mod">
          <ac:chgData name="Alma Jensine Kaspersen Krilic" userId="613ef576-1279-495c-bf45-e93c7e89c7c6" providerId="ADAL" clId="{4F30C6BD-173E-448E-B093-0BB731D8608B}" dt="2025-01-24T09:32:36.876" v="1785" actId="26606"/>
          <ac:picMkLst>
            <pc:docMk/>
            <pc:sldMk cId="66900716" sldId="269"/>
            <ac:picMk id="5" creationId="{BDBFB5C0-FC5E-6437-374E-0EB8E26AB20F}"/>
          </ac:picMkLst>
        </pc:picChg>
      </pc:sldChg>
      <pc:sldChg chg="new del">
        <pc:chgData name="Alma Jensine Kaspersen Krilic" userId="613ef576-1279-495c-bf45-e93c7e89c7c6" providerId="ADAL" clId="{4F30C6BD-173E-448E-B093-0BB731D8608B}" dt="2025-01-23T17:11:40.805" v="1346" actId="680"/>
        <pc:sldMkLst>
          <pc:docMk/>
          <pc:sldMk cId="1161121735" sldId="269"/>
        </pc:sldMkLst>
      </pc:sldChg>
      <pc:sldChg chg="new del">
        <pc:chgData name="Alma Jensine Kaspersen Krilic" userId="613ef576-1279-495c-bf45-e93c7e89c7c6" providerId="ADAL" clId="{4F30C6BD-173E-448E-B093-0BB731D8608B}" dt="2025-01-23T17:11:40.350" v="1345" actId="680"/>
        <pc:sldMkLst>
          <pc:docMk/>
          <pc:sldMk cId="2606911117" sldId="270"/>
        </pc:sldMkLst>
      </pc:sldChg>
      <pc:sldChg chg="addSp delSp modSp new mod setBg">
        <pc:chgData name="Alma Jensine Kaspersen Krilic" userId="613ef576-1279-495c-bf45-e93c7e89c7c6" providerId="ADAL" clId="{4F30C6BD-173E-448E-B093-0BB731D8608B}" dt="2025-01-24T09:14:19.717" v="1521" actId="26606"/>
        <pc:sldMkLst>
          <pc:docMk/>
          <pc:sldMk cId="3620146336" sldId="272"/>
        </pc:sldMkLst>
        <pc:spChg chg="mod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2" creationId="{0A540DD9-52C2-9807-26C5-106619B723BD}"/>
          </ac:spMkLst>
        </pc:spChg>
        <pc:spChg chg="mod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3" creationId="{86AADF3B-953D-159E-5D92-93C35D8DCB58}"/>
          </ac:spMkLst>
        </pc:spChg>
        <pc:spChg chg="add del mod">
          <ac:chgData name="Alma Jensine Kaspersen Krilic" userId="613ef576-1279-495c-bf45-e93c7e89c7c6" providerId="ADAL" clId="{4F30C6BD-173E-448E-B093-0BB731D8608B}" dt="2025-01-24T09:12:51.924" v="1514" actId="21"/>
          <ac:spMkLst>
            <pc:docMk/>
            <pc:sldMk cId="3620146336" sldId="272"/>
            <ac:spMk id="6" creationId="{718E1EEC-2B9C-FFC9-A685-E3289F620809}"/>
          </ac:spMkLst>
        </pc:spChg>
        <pc:spChg chg="add del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11" creationId="{04812C46-200A-4DEB-A05E-3ED6C68C2387}"/>
          </ac:spMkLst>
        </pc:spChg>
        <pc:spChg chg="add del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13" creationId="{D1EA859B-E555-4109-94F3-6700E046E008}"/>
          </ac:spMkLst>
        </pc:spChg>
        <pc:spChg chg="add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20" creationId="{59B296B9-C5A5-4E4F-9B60-C907B5F1466C}"/>
          </ac:spMkLst>
        </pc:spChg>
        <pc:spChg chg="add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21" creationId="{9F7D5CDA-D291-4307-BF55-1381FED29634}"/>
          </ac:spMkLst>
        </pc:spChg>
        <pc:spChg chg="add">
          <ac:chgData name="Alma Jensine Kaspersen Krilic" userId="613ef576-1279-495c-bf45-e93c7e89c7c6" providerId="ADAL" clId="{4F30C6BD-173E-448E-B093-0BB731D8608B}" dt="2025-01-24T09:14:19.717" v="1521" actId="26606"/>
          <ac:spMkLst>
            <pc:docMk/>
            <pc:sldMk cId="3620146336" sldId="272"/>
            <ac:spMk id="22" creationId="{D0300FD3-5AF1-6305-15FA-9078072672E2}"/>
          </ac:spMkLst>
        </pc:spChg>
        <pc:picChg chg="del">
          <ac:chgData name="Alma Jensine Kaspersen Krilic" userId="613ef576-1279-495c-bf45-e93c7e89c7c6" providerId="ADAL" clId="{4F30C6BD-173E-448E-B093-0BB731D8608B}" dt="2025-01-24T09:13:36.611" v="1515" actId="21"/>
          <ac:picMkLst>
            <pc:docMk/>
            <pc:sldMk cId="3620146336" sldId="272"/>
            <ac:picMk id="4" creationId="{45C6419A-6DC3-07C2-B85A-9DABFC6DB7B6}"/>
          </ac:picMkLst>
        </pc:picChg>
        <pc:picChg chg="add del mod ord">
          <ac:chgData name="Alma Jensine Kaspersen Krilic" userId="613ef576-1279-495c-bf45-e93c7e89c7c6" providerId="ADAL" clId="{4F30C6BD-173E-448E-B093-0BB731D8608B}" dt="2025-01-24T09:12:51.924" v="1514" actId="21"/>
          <ac:picMkLst>
            <pc:docMk/>
            <pc:sldMk cId="3620146336" sldId="272"/>
            <ac:picMk id="5" creationId="{18AB8684-EDAA-98BE-D00E-BDBEF765D416}"/>
          </ac:picMkLst>
        </pc:picChg>
        <pc:picChg chg="add mod ord">
          <ac:chgData name="Alma Jensine Kaspersen Krilic" userId="613ef576-1279-495c-bf45-e93c7e89c7c6" providerId="ADAL" clId="{4F30C6BD-173E-448E-B093-0BB731D8608B}" dt="2025-01-24T09:14:19.717" v="1521" actId="26606"/>
          <ac:picMkLst>
            <pc:docMk/>
            <pc:sldMk cId="3620146336" sldId="272"/>
            <ac:picMk id="8" creationId="{D5BE6FFF-B40E-37B1-977F-8E463A20390D}"/>
          </ac:picMkLst>
        </pc:picChg>
        <pc:cxnChg chg="add del">
          <ac:chgData name="Alma Jensine Kaspersen Krilic" userId="613ef576-1279-495c-bf45-e93c7e89c7c6" providerId="ADAL" clId="{4F30C6BD-173E-448E-B093-0BB731D8608B}" dt="2025-01-24T09:14:19.709" v="1520" actId="26606"/>
          <ac:cxnSpMkLst>
            <pc:docMk/>
            <pc:sldMk cId="3620146336" sldId="272"/>
            <ac:cxnSpMk id="18" creationId="{1503BFE4-729B-D9D0-C17B-501E6AF1127A}"/>
          </ac:cxnSpMkLst>
        </pc:cxnChg>
      </pc:sldChg>
      <pc:sldChg chg="addSp delSp modSp mod">
        <pc:chgData name="Alma Jensine Kaspersen Krilic" userId="613ef576-1279-495c-bf45-e93c7e89c7c6" providerId="ADAL" clId="{4F30C6BD-173E-448E-B093-0BB731D8608B}" dt="2025-01-24T09:33:55.871" v="1795" actId="26606"/>
        <pc:sldMkLst>
          <pc:docMk/>
          <pc:sldMk cId="2050071198" sldId="273"/>
        </pc:sldMkLst>
        <pc:spChg chg="mod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2" creationId="{0BC7A270-1354-E1B7-E8C3-AC02B3DA08FC}"/>
          </ac:spMkLst>
        </pc:spChg>
        <pc:spChg chg="mod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11" creationId="{A195F4A7-32C8-4434-9053-60DA6F250852}"/>
          </ac:spMkLst>
        </pc:spChg>
        <pc:spChg chg="del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14" creationId="{5EF17487-C386-4F99-B5EB-4FD3DF4236B2}"/>
          </ac:spMkLst>
        </pc:spChg>
        <pc:spChg chg="del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16" creationId="{A0DE92DF-4769-4DE9-93FD-EE31271850CA}"/>
          </ac:spMkLst>
        </pc:spChg>
        <pc:spChg chg="add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2055" creationId="{5C8908E2-EE49-44D2-9428-A28D2312A8D5}"/>
          </ac:spMkLst>
        </pc:spChg>
        <pc:spChg chg="add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2061" creationId="{215A9370-15D3-4C30-8BA1-2059A74C9990}"/>
          </ac:spMkLst>
        </pc:spChg>
        <pc:spChg chg="add">
          <ac:chgData name="Alma Jensine Kaspersen Krilic" userId="613ef576-1279-495c-bf45-e93c7e89c7c6" providerId="ADAL" clId="{4F30C6BD-173E-448E-B093-0BB731D8608B}" dt="2025-01-24T09:33:55.871" v="1795" actId="26606"/>
          <ac:spMkLst>
            <pc:docMk/>
            <pc:sldMk cId="2050071198" sldId="273"/>
            <ac:spMk id="2063" creationId="{ED888B23-07FA-482A-96DF-47E31AF1A603}"/>
          </ac:spMkLst>
        </pc:spChg>
        <pc:grpChg chg="add">
          <ac:chgData name="Alma Jensine Kaspersen Krilic" userId="613ef576-1279-495c-bf45-e93c7e89c7c6" providerId="ADAL" clId="{4F30C6BD-173E-448E-B093-0BB731D8608B}" dt="2025-01-24T09:33:55.871" v="1795" actId="26606"/>
          <ac:grpSpMkLst>
            <pc:docMk/>
            <pc:sldMk cId="2050071198" sldId="273"/>
            <ac:grpSpMk id="2057" creationId="{514E1141-65DC-4F54-8399-7221AE6F83D4}"/>
          </ac:grpSpMkLst>
        </pc:grpChg>
        <pc:picChg chg="mod">
          <ac:chgData name="Alma Jensine Kaspersen Krilic" userId="613ef576-1279-495c-bf45-e93c7e89c7c6" providerId="ADAL" clId="{4F30C6BD-173E-448E-B093-0BB731D8608B}" dt="2025-01-24T09:33:55.871" v="1795" actId="26606"/>
          <ac:picMkLst>
            <pc:docMk/>
            <pc:sldMk cId="2050071198" sldId="273"/>
            <ac:picMk id="5" creationId="{F93532D5-7E60-5B09-2AD4-4BE551291536}"/>
          </ac:picMkLst>
        </pc:picChg>
        <pc:picChg chg="mod">
          <ac:chgData name="Alma Jensine Kaspersen Krilic" userId="613ef576-1279-495c-bf45-e93c7e89c7c6" providerId="ADAL" clId="{4F30C6BD-173E-448E-B093-0BB731D8608B}" dt="2025-01-24T09:33:55.871" v="1795" actId="26606"/>
          <ac:picMkLst>
            <pc:docMk/>
            <pc:sldMk cId="2050071198" sldId="273"/>
            <ac:picMk id="7" creationId="{1FBA4F36-60C5-FAE1-D539-64B2778E9201}"/>
          </ac:picMkLst>
        </pc:picChg>
        <pc:picChg chg="add mod ord">
          <ac:chgData name="Alma Jensine Kaspersen Krilic" userId="613ef576-1279-495c-bf45-e93c7e89c7c6" providerId="ADAL" clId="{4F30C6BD-173E-448E-B093-0BB731D8608B}" dt="2025-01-24T09:33:55.871" v="1795" actId="26606"/>
          <ac:picMkLst>
            <pc:docMk/>
            <pc:sldMk cId="2050071198" sldId="273"/>
            <ac:picMk id="2050" creationId="{D00CF785-A456-6CDA-6AB1-862D2CFFC8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DD998-7691-4804-8991-0F5C2A0B0EA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799BC0-55CF-4865-80C4-41DE02A5E2D1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Vil kompositt funke?</a:t>
          </a:r>
          <a:endParaRPr lang="en-US"/>
        </a:p>
      </dgm:t>
    </dgm:pt>
    <dgm:pt modelId="{78D47D3D-1231-43E4-A26A-83B99C6D4018}" type="parTrans" cxnId="{5B2C01E3-054F-4FD4-95E2-C19780AA205D}">
      <dgm:prSet/>
      <dgm:spPr/>
      <dgm:t>
        <a:bodyPr/>
        <a:lstStyle/>
        <a:p>
          <a:endParaRPr lang="en-US"/>
        </a:p>
      </dgm:t>
    </dgm:pt>
    <dgm:pt modelId="{D1F0D5BF-1174-4DD6-BCDA-C469C2294FAC}" type="sibTrans" cxnId="{5B2C01E3-054F-4FD4-95E2-C19780AA205D}">
      <dgm:prSet/>
      <dgm:spPr/>
      <dgm:t>
        <a:bodyPr/>
        <a:lstStyle/>
        <a:p>
          <a:endParaRPr lang="en-US"/>
        </a:p>
      </dgm:t>
    </dgm:pt>
    <dgm:pt modelId="{12F8AC61-EF1E-4BCE-87C2-3BC3CEE9D9E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 i="0"/>
            <a:t>Komposittmaterialer, også kjent som kompositter, er materialer sammensatt av to eller flere forskjellige materialer</a:t>
          </a:r>
          <a:endParaRPr lang="en-US"/>
        </a:p>
      </dgm:t>
    </dgm:pt>
    <dgm:pt modelId="{D77F0040-C15B-47F6-8F82-DBE57F6C3B94}" type="parTrans" cxnId="{04A2A7DA-F0F2-4551-8B72-22E99C8ACA68}">
      <dgm:prSet/>
      <dgm:spPr/>
      <dgm:t>
        <a:bodyPr/>
        <a:lstStyle/>
        <a:p>
          <a:endParaRPr lang="en-US"/>
        </a:p>
      </dgm:t>
    </dgm:pt>
    <dgm:pt modelId="{5D30DA64-5378-4C64-8DAA-03117F9CCA34}" type="sibTrans" cxnId="{04A2A7DA-F0F2-4551-8B72-22E99C8ACA68}">
      <dgm:prSet/>
      <dgm:spPr/>
      <dgm:t>
        <a:bodyPr/>
        <a:lstStyle/>
        <a:p>
          <a:endParaRPr lang="en-US"/>
        </a:p>
      </dgm:t>
    </dgm:pt>
    <dgm:pt modelId="{60016A1B-D040-4B07-8555-04587CE5A8D5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Vil legering funke?</a:t>
          </a:r>
          <a:endParaRPr lang="en-US"/>
        </a:p>
      </dgm:t>
    </dgm:pt>
    <dgm:pt modelId="{9A80EE6F-3BC9-4C79-9120-C4CA9759A3DB}" type="parTrans" cxnId="{785CCDBA-66FC-4AD8-91FD-C335F5744240}">
      <dgm:prSet/>
      <dgm:spPr/>
      <dgm:t>
        <a:bodyPr/>
        <a:lstStyle/>
        <a:p>
          <a:endParaRPr lang="en-US"/>
        </a:p>
      </dgm:t>
    </dgm:pt>
    <dgm:pt modelId="{F5660408-CBFF-467E-A019-22FAD3D75193}" type="sibTrans" cxnId="{785CCDBA-66FC-4AD8-91FD-C335F5744240}">
      <dgm:prSet/>
      <dgm:spPr/>
      <dgm:t>
        <a:bodyPr/>
        <a:lstStyle/>
        <a:p>
          <a:endParaRPr lang="en-US"/>
        </a:p>
      </dgm:t>
    </dgm:pt>
    <dgm:pt modelId="{0E55D73E-3337-4EA2-A796-C0FCF11CF2D3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En legering er to eller flere metaller som er smeltet sammen</a:t>
          </a:r>
          <a:endParaRPr lang="en-US"/>
        </a:p>
      </dgm:t>
    </dgm:pt>
    <dgm:pt modelId="{6FB7E06C-F710-4C9A-9928-7688AF960791}" type="parTrans" cxnId="{AB6339BC-C196-47BD-9FB9-F74E7E5D3082}">
      <dgm:prSet/>
      <dgm:spPr/>
      <dgm:t>
        <a:bodyPr/>
        <a:lstStyle/>
        <a:p>
          <a:endParaRPr lang="en-US"/>
        </a:p>
      </dgm:t>
    </dgm:pt>
    <dgm:pt modelId="{171731D9-1345-4CFF-8856-C0785DEBEB70}" type="sibTrans" cxnId="{AB6339BC-C196-47BD-9FB9-F74E7E5D3082}">
      <dgm:prSet/>
      <dgm:spPr/>
      <dgm:t>
        <a:bodyPr/>
        <a:lstStyle/>
        <a:p>
          <a:endParaRPr lang="en-US"/>
        </a:p>
      </dgm:t>
    </dgm:pt>
    <dgm:pt modelId="{284549BF-26FC-4F25-86E5-1177DBF038F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Vil naturstoffer funke?</a:t>
          </a:r>
          <a:endParaRPr lang="en-US"/>
        </a:p>
      </dgm:t>
    </dgm:pt>
    <dgm:pt modelId="{372C1C04-7AE3-4F07-8298-6E42F731B94C}" type="parTrans" cxnId="{762E8B15-2ABE-4412-95EB-A612E8468E22}">
      <dgm:prSet/>
      <dgm:spPr/>
      <dgm:t>
        <a:bodyPr/>
        <a:lstStyle/>
        <a:p>
          <a:endParaRPr lang="en-US"/>
        </a:p>
      </dgm:t>
    </dgm:pt>
    <dgm:pt modelId="{BE1B24D2-7DE0-4FB3-923C-6F8AB579F45E}" type="sibTrans" cxnId="{762E8B15-2ABE-4412-95EB-A612E8468E22}">
      <dgm:prSet/>
      <dgm:spPr/>
      <dgm:t>
        <a:bodyPr/>
        <a:lstStyle/>
        <a:p>
          <a:endParaRPr lang="en-US"/>
        </a:p>
      </dgm:t>
    </dgm:pt>
    <dgm:pt modelId="{B5C15013-C1FF-4519-9998-E93BE084102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Naturfibre er stoffer som blir laget i naturen. </a:t>
          </a:r>
        </a:p>
      </dgm:t>
    </dgm:pt>
    <dgm:pt modelId="{FE2BB0D6-78F9-4555-B9F7-675589D29E2E}" type="parTrans" cxnId="{687B2A03-F42D-43CD-96F5-6B2437EEF24A}">
      <dgm:prSet/>
      <dgm:spPr/>
      <dgm:t>
        <a:bodyPr/>
        <a:lstStyle/>
        <a:p>
          <a:endParaRPr lang="nb-NO"/>
        </a:p>
      </dgm:t>
    </dgm:pt>
    <dgm:pt modelId="{7F3AC75F-B897-40D4-A473-8AB562ACBB68}" type="sibTrans" cxnId="{687B2A03-F42D-43CD-96F5-6B2437EEF24A}">
      <dgm:prSet/>
      <dgm:spPr/>
      <dgm:t>
        <a:bodyPr/>
        <a:lstStyle/>
        <a:p>
          <a:endParaRPr lang="nb-NO"/>
        </a:p>
      </dgm:t>
    </dgm:pt>
    <dgm:pt modelId="{E68DC7B9-8E00-47B6-A6A5-AB5A3598AC0D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De er fornybare ressurser.</a:t>
          </a:r>
        </a:p>
      </dgm:t>
    </dgm:pt>
    <dgm:pt modelId="{57BCFFBA-CEAA-42B2-B89E-725F276818F9}" type="parTrans" cxnId="{28A6F352-F8DF-465F-A1D4-C92AC0F5ACFB}">
      <dgm:prSet/>
      <dgm:spPr/>
      <dgm:t>
        <a:bodyPr/>
        <a:lstStyle/>
        <a:p>
          <a:endParaRPr lang="nb-NO"/>
        </a:p>
      </dgm:t>
    </dgm:pt>
    <dgm:pt modelId="{38AD06AF-4965-47B6-BDE1-05B1D6491473}" type="sibTrans" cxnId="{28A6F352-F8DF-465F-A1D4-C92AC0F5ACFB}">
      <dgm:prSet/>
      <dgm:spPr/>
      <dgm:t>
        <a:bodyPr/>
        <a:lstStyle/>
        <a:p>
          <a:endParaRPr lang="nb-NO"/>
        </a:p>
      </dgm:t>
    </dgm:pt>
    <dgm:pt modelId="{A8A661B8-5745-4C15-B278-C10E3568C891}" type="pres">
      <dgm:prSet presAssocID="{146DD998-7691-4804-8991-0F5C2A0B0EAD}" presName="Name0" presStyleCnt="0">
        <dgm:presLayoutVars>
          <dgm:dir/>
          <dgm:animLvl val="lvl"/>
          <dgm:resizeHandles val="exact"/>
        </dgm:presLayoutVars>
      </dgm:prSet>
      <dgm:spPr/>
    </dgm:pt>
    <dgm:pt modelId="{D0A9C851-5647-4255-BAB5-A0991E2191B3}" type="pres">
      <dgm:prSet presAssocID="{6D799BC0-55CF-4865-80C4-41DE02A5E2D1}" presName="composite" presStyleCnt="0"/>
      <dgm:spPr/>
    </dgm:pt>
    <dgm:pt modelId="{DB3EB98F-25F3-4538-B166-B78D826F0806}" type="pres">
      <dgm:prSet presAssocID="{6D799BC0-55CF-4865-80C4-41DE02A5E2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04B4BBC-FE66-4A5C-A1C1-3B8B6977F6EA}" type="pres">
      <dgm:prSet presAssocID="{6D799BC0-55CF-4865-80C4-41DE02A5E2D1}" presName="desTx" presStyleLbl="alignAccFollowNode1" presStyleIdx="0" presStyleCnt="3">
        <dgm:presLayoutVars>
          <dgm:bulletEnabled val="1"/>
        </dgm:presLayoutVars>
      </dgm:prSet>
      <dgm:spPr/>
    </dgm:pt>
    <dgm:pt modelId="{DB6F44CD-EAE4-425B-B6BB-DDE2697A38A8}" type="pres">
      <dgm:prSet presAssocID="{D1F0D5BF-1174-4DD6-BCDA-C469C2294FAC}" presName="space" presStyleCnt="0"/>
      <dgm:spPr/>
    </dgm:pt>
    <dgm:pt modelId="{1DC44EC7-E18E-4BF3-BCC3-D3BF33FFFB58}" type="pres">
      <dgm:prSet presAssocID="{60016A1B-D040-4B07-8555-04587CE5A8D5}" presName="composite" presStyleCnt="0"/>
      <dgm:spPr/>
    </dgm:pt>
    <dgm:pt modelId="{8264C1DA-7490-4138-9F16-41B224BD3F0A}" type="pres">
      <dgm:prSet presAssocID="{60016A1B-D040-4B07-8555-04587CE5A8D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6D24A27-C716-4CE1-8A14-AC2924C65872}" type="pres">
      <dgm:prSet presAssocID="{60016A1B-D040-4B07-8555-04587CE5A8D5}" presName="desTx" presStyleLbl="alignAccFollowNode1" presStyleIdx="1" presStyleCnt="3">
        <dgm:presLayoutVars>
          <dgm:bulletEnabled val="1"/>
        </dgm:presLayoutVars>
      </dgm:prSet>
      <dgm:spPr/>
    </dgm:pt>
    <dgm:pt modelId="{A2225F8A-CDE5-449B-ADC5-FDF0E97DC4D4}" type="pres">
      <dgm:prSet presAssocID="{F5660408-CBFF-467E-A019-22FAD3D75193}" presName="space" presStyleCnt="0"/>
      <dgm:spPr/>
    </dgm:pt>
    <dgm:pt modelId="{EBEA4EDD-B2AB-4C67-908A-C6D7FB179BA5}" type="pres">
      <dgm:prSet presAssocID="{284549BF-26FC-4F25-86E5-1177DBF038FE}" presName="composite" presStyleCnt="0"/>
      <dgm:spPr/>
    </dgm:pt>
    <dgm:pt modelId="{783A3260-3D99-4DD3-80DC-4E5530000084}" type="pres">
      <dgm:prSet presAssocID="{284549BF-26FC-4F25-86E5-1177DBF038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14070AB-D8A2-48EA-960B-7A146F9C14BE}" type="pres">
      <dgm:prSet presAssocID="{284549BF-26FC-4F25-86E5-1177DBF038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87B2A03-F42D-43CD-96F5-6B2437EEF24A}" srcId="{284549BF-26FC-4F25-86E5-1177DBF038FE}" destId="{B5C15013-C1FF-4519-9998-E93BE084102A}" srcOrd="0" destOrd="0" parTransId="{FE2BB0D6-78F9-4555-B9F7-675589D29E2E}" sibTransId="{7F3AC75F-B897-40D4-A473-8AB562ACBB68}"/>
    <dgm:cxn modelId="{762E8B15-2ABE-4412-95EB-A612E8468E22}" srcId="{146DD998-7691-4804-8991-0F5C2A0B0EAD}" destId="{284549BF-26FC-4F25-86E5-1177DBF038FE}" srcOrd="2" destOrd="0" parTransId="{372C1C04-7AE3-4F07-8298-6E42F731B94C}" sibTransId="{BE1B24D2-7DE0-4FB3-923C-6F8AB579F45E}"/>
    <dgm:cxn modelId="{2BEC9318-2D26-4426-B9B9-E536E741BBA7}" type="presOf" srcId="{6D799BC0-55CF-4865-80C4-41DE02A5E2D1}" destId="{DB3EB98F-25F3-4538-B166-B78D826F0806}" srcOrd="0" destOrd="0" presId="urn:microsoft.com/office/officeart/2005/8/layout/hList1"/>
    <dgm:cxn modelId="{F4110A6A-7FB3-497F-AA98-D786C512C8C9}" type="presOf" srcId="{12F8AC61-EF1E-4BCE-87C2-3BC3CEE9D9ED}" destId="{A04B4BBC-FE66-4A5C-A1C1-3B8B6977F6EA}" srcOrd="0" destOrd="0" presId="urn:microsoft.com/office/officeart/2005/8/layout/hList1"/>
    <dgm:cxn modelId="{28A6F352-F8DF-465F-A1D4-C92AC0F5ACFB}" srcId="{284549BF-26FC-4F25-86E5-1177DBF038FE}" destId="{E68DC7B9-8E00-47B6-A6A5-AB5A3598AC0D}" srcOrd="1" destOrd="0" parTransId="{57BCFFBA-CEAA-42B2-B89E-725F276818F9}" sibTransId="{38AD06AF-4965-47B6-BDE1-05B1D6491473}"/>
    <dgm:cxn modelId="{61114C91-B7B7-43EB-BE76-75A6C46A115D}" type="presOf" srcId="{0E55D73E-3337-4EA2-A796-C0FCF11CF2D3}" destId="{16D24A27-C716-4CE1-8A14-AC2924C65872}" srcOrd="0" destOrd="0" presId="urn:microsoft.com/office/officeart/2005/8/layout/hList1"/>
    <dgm:cxn modelId="{F0CEB89F-1B73-4C83-9FA5-A275002CCE5B}" type="presOf" srcId="{284549BF-26FC-4F25-86E5-1177DBF038FE}" destId="{783A3260-3D99-4DD3-80DC-4E5530000084}" srcOrd="0" destOrd="0" presId="urn:microsoft.com/office/officeart/2005/8/layout/hList1"/>
    <dgm:cxn modelId="{5C26CDB3-6E8C-4613-B348-C1577EF547B7}" type="presOf" srcId="{B5C15013-C1FF-4519-9998-E93BE084102A}" destId="{514070AB-D8A2-48EA-960B-7A146F9C14BE}" srcOrd="0" destOrd="0" presId="urn:microsoft.com/office/officeart/2005/8/layout/hList1"/>
    <dgm:cxn modelId="{785CCDBA-66FC-4AD8-91FD-C335F5744240}" srcId="{146DD998-7691-4804-8991-0F5C2A0B0EAD}" destId="{60016A1B-D040-4B07-8555-04587CE5A8D5}" srcOrd="1" destOrd="0" parTransId="{9A80EE6F-3BC9-4C79-9120-C4CA9759A3DB}" sibTransId="{F5660408-CBFF-467E-A019-22FAD3D75193}"/>
    <dgm:cxn modelId="{AB6339BC-C196-47BD-9FB9-F74E7E5D3082}" srcId="{60016A1B-D040-4B07-8555-04587CE5A8D5}" destId="{0E55D73E-3337-4EA2-A796-C0FCF11CF2D3}" srcOrd="0" destOrd="0" parTransId="{6FB7E06C-F710-4C9A-9928-7688AF960791}" sibTransId="{171731D9-1345-4CFF-8856-C0785DEBEB70}"/>
    <dgm:cxn modelId="{886BFDD6-1F21-4ADD-A671-FD1EC8DC7446}" type="presOf" srcId="{60016A1B-D040-4B07-8555-04587CE5A8D5}" destId="{8264C1DA-7490-4138-9F16-41B224BD3F0A}" srcOrd="0" destOrd="0" presId="urn:microsoft.com/office/officeart/2005/8/layout/hList1"/>
    <dgm:cxn modelId="{04A2A7DA-F0F2-4551-8B72-22E99C8ACA68}" srcId="{6D799BC0-55CF-4865-80C4-41DE02A5E2D1}" destId="{12F8AC61-EF1E-4BCE-87C2-3BC3CEE9D9ED}" srcOrd="0" destOrd="0" parTransId="{D77F0040-C15B-47F6-8F82-DBE57F6C3B94}" sibTransId="{5D30DA64-5378-4C64-8DAA-03117F9CCA34}"/>
    <dgm:cxn modelId="{D62D15E0-3735-4751-9560-E0E2CC3DA463}" type="presOf" srcId="{E68DC7B9-8E00-47B6-A6A5-AB5A3598AC0D}" destId="{514070AB-D8A2-48EA-960B-7A146F9C14BE}" srcOrd="0" destOrd="1" presId="urn:microsoft.com/office/officeart/2005/8/layout/hList1"/>
    <dgm:cxn modelId="{5B2C01E3-054F-4FD4-95E2-C19780AA205D}" srcId="{146DD998-7691-4804-8991-0F5C2A0B0EAD}" destId="{6D799BC0-55CF-4865-80C4-41DE02A5E2D1}" srcOrd="0" destOrd="0" parTransId="{78D47D3D-1231-43E4-A26A-83B99C6D4018}" sibTransId="{D1F0D5BF-1174-4DD6-BCDA-C469C2294FAC}"/>
    <dgm:cxn modelId="{9B8351EC-4BF2-418F-928E-7F1B30173444}" type="presOf" srcId="{146DD998-7691-4804-8991-0F5C2A0B0EAD}" destId="{A8A661B8-5745-4C15-B278-C10E3568C891}" srcOrd="0" destOrd="0" presId="urn:microsoft.com/office/officeart/2005/8/layout/hList1"/>
    <dgm:cxn modelId="{98E0B21F-C6CA-47FC-835D-D288EA027B80}" type="presParOf" srcId="{A8A661B8-5745-4C15-B278-C10E3568C891}" destId="{D0A9C851-5647-4255-BAB5-A0991E2191B3}" srcOrd="0" destOrd="0" presId="urn:microsoft.com/office/officeart/2005/8/layout/hList1"/>
    <dgm:cxn modelId="{886EDBE3-3FC0-419C-B3D4-7C9FF0B9CDB5}" type="presParOf" srcId="{D0A9C851-5647-4255-BAB5-A0991E2191B3}" destId="{DB3EB98F-25F3-4538-B166-B78D826F0806}" srcOrd="0" destOrd="0" presId="urn:microsoft.com/office/officeart/2005/8/layout/hList1"/>
    <dgm:cxn modelId="{B49D0438-E6C9-49A5-AEAD-6026702FB1F8}" type="presParOf" srcId="{D0A9C851-5647-4255-BAB5-A0991E2191B3}" destId="{A04B4BBC-FE66-4A5C-A1C1-3B8B6977F6EA}" srcOrd="1" destOrd="0" presId="urn:microsoft.com/office/officeart/2005/8/layout/hList1"/>
    <dgm:cxn modelId="{4823D7E5-2C6C-42D2-93F2-73CFBCDE42F0}" type="presParOf" srcId="{A8A661B8-5745-4C15-B278-C10E3568C891}" destId="{DB6F44CD-EAE4-425B-B6BB-DDE2697A38A8}" srcOrd="1" destOrd="0" presId="urn:microsoft.com/office/officeart/2005/8/layout/hList1"/>
    <dgm:cxn modelId="{35C79FA8-0A14-462E-8909-82C0058E8AF3}" type="presParOf" srcId="{A8A661B8-5745-4C15-B278-C10E3568C891}" destId="{1DC44EC7-E18E-4BF3-BCC3-D3BF33FFFB58}" srcOrd="2" destOrd="0" presId="urn:microsoft.com/office/officeart/2005/8/layout/hList1"/>
    <dgm:cxn modelId="{B77E509D-38D0-4E90-B2EC-77DA288C0C70}" type="presParOf" srcId="{1DC44EC7-E18E-4BF3-BCC3-D3BF33FFFB58}" destId="{8264C1DA-7490-4138-9F16-41B224BD3F0A}" srcOrd="0" destOrd="0" presId="urn:microsoft.com/office/officeart/2005/8/layout/hList1"/>
    <dgm:cxn modelId="{3D714FFE-ABD2-43E7-AE35-D5FC64B3ECCC}" type="presParOf" srcId="{1DC44EC7-E18E-4BF3-BCC3-D3BF33FFFB58}" destId="{16D24A27-C716-4CE1-8A14-AC2924C65872}" srcOrd="1" destOrd="0" presId="urn:microsoft.com/office/officeart/2005/8/layout/hList1"/>
    <dgm:cxn modelId="{C631AA8D-672B-4D3D-BD5A-7F4BD17B9353}" type="presParOf" srcId="{A8A661B8-5745-4C15-B278-C10E3568C891}" destId="{A2225F8A-CDE5-449B-ADC5-FDF0E97DC4D4}" srcOrd="3" destOrd="0" presId="urn:microsoft.com/office/officeart/2005/8/layout/hList1"/>
    <dgm:cxn modelId="{07D3386E-A246-4498-A7FA-EE6594D783B1}" type="presParOf" srcId="{A8A661B8-5745-4C15-B278-C10E3568C891}" destId="{EBEA4EDD-B2AB-4C67-908A-C6D7FB179BA5}" srcOrd="4" destOrd="0" presId="urn:microsoft.com/office/officeart/2005/8/layout/hList1"/>
    <dgm:cxn modelId="{C8794288-EF24-401A-81D6-19A2A68B410C}" type="presParOf" srcId="{EBEA4EDD-B2AB-4C67-908A-C6D7FB179BA5}" destId="{783A3260-3D99-4DD3-80DC-4E5530000084}" srcOrd="0" destOrd="0" presId="urn:microsoft.com/office/officeart/2005/8/layout/hList1"/>
    <dgm:cxn modelId="{E19C444D-5AE2-432A-BC9C-8D225AD2BA77}" type="presParOf" srcId="{EBEA4EDD-B2AB-4C67-908A-C6D7FB179BA5}" destId="{514070AB-D8A2-48EA-960B-7A146F9C14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EB98F-25F3-4538-B166-B78D826F0806}">
      <dsp:nvSpPr>
        <dsp:cNvPr id="0" name=""/>
        <dsp:cNvSpPr/>
      </dsp:nvSpPr>
      <dsp:spPr>
        <a:xfrm>
          <a:off x="3286" y="222700"/>
          <a:ext cx="320397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Vil kompositt funke?</a:t>
          </a:r>
          <a:endParaRPr lang="en-US" sz="2300" kern="1200"/>
        </a:p>
      </dsp:txBody>
      <dsp:txXfrm>
        <a:off x="3286" y="222700"/>
        <a:ext cx="3203971" cy="662400"/>
      </dsp:txXfrm>
    </dsp:sp>
    <dsp:sp modelId="{A04B4BBC-FE66-4A5C-A1C1-3B8B6977F6EA}">
      <dsp:nvSpPr>
        <dsp:cNvPr id="0" name=""/>
        <dsp:cNvSpPr/>
      </dsp:nvSpPr>
      <dsp:spPr>
        <a:xfrm>
          <a:off x="3286" y="885100"/>
          <a:ext cx="3203971" cy="28410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i="0" kern="1200"/>
            <a:t>Komposittmaterialer, også kjent som kompositter, er materialer sammensatt av to eller flere forskjellige materialer</a:t>
          </a:r>
          <a:endParaRPr lang="en-US" sz="2300" kern="1200"/>
        </a:p>
      </dsp:txBody>
      <dsp:txXfrm>
        <a:off x="3286" y="885100"/>
        <a:ext cx="3203971" cy="2841074"/>
      </dsp:txXfrm>
    </dsp:sp>
    <dsp:sp modelId="{8264C1DA-7490-4138-9F16-41B224BD3F0A}">
      <dsp:nvSpPr>
        <dsp:cNvPr id="0" name=""/>
        <dsp:cNvSpPr/>
      </dsp:nvSpPr>
      <dsp:spPr>
        <a:xfrm>
          <a:off x="3655814" y="222700"/>
          <a:ext cx="3203971" cy="662400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Vil legering funke?</a:t>
          </a:r>
          <a:endParaRPr lang="en-US" sz="2300" kern="1200"/>
        </a:p>
      </dsp:txBody>
      <dsp:txXfrm>
        <a:off x="3655814" y="222700"/>
        <a:ext cx="3203971" cy="662400"/>
      </dsp:txXfrm>
    </dsp:sp>
    <dsp:sp modelId="{16D24A27-C716-4CE1-8A14-AC2924C65872}">
      <dsp:nvSpPr>
        <dsp:cNvPr id="0" name=""/>
        <dsp:cNvSpPr/>
      </dsp:nvSpPr>
      <dsp:spPr>
        <a:xfrm>
          <a:off x="3655814" y="885100"/>
          <a:ext cx="3203971" cy="2841074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En legering er to eller flere metaller som er smeltet sammen</a:t>
          </a:r>
          <a:endParaRPr lang="en-US" sz="2300" kern="1200"/>
        </a:p>
      </dsp:txBody>
      <dsp:txXfrm>
        <a:off x="3655814" y="885100"/>
        <a:ext cx="3203971" cy="2841074"/>
      </dsp:txXfrm>
    </dsp:sp>
    <dsp:sp modelId="{783A3260-3D99-4DD3-80DC-4E5530000084}">
      <dsp:nvSpPr>
        <dsp:cNvPr id="0" name=""/>
        <dsp:cNvSpPr/>
      </dsp:nvSpPr>
      <dsp:spPr>
        <a:xfrm>
          <a:off x="7308342" y="222700"/>
          <a:ext cx="3203971" cy="66240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Vil naturstoffer funke?</a:t>
          </a:r>
          <a:endParaRPr lang="en-US" sz="2300" kern="1200"/>
        </a:p>
      </dsp:txBody>
      <dsp:txXfrm>
        <a:off x="7308342" y="222700"/>
        <a:ext cx="3203971" cy="662400"/>
      </dsp:txXfrm>
    </dsp:sp>
    <dsp:sp modelId="{514070AB-D8A2-48EA-960B-7A146F9C14BE}">
      <dsp:nvSpPr>
        <dsp:cNvPr id="0" name=""/>
        <dsp:cNvSpPr/>
      </dsp:nvSpPr>
      <dsp:spPr>
        <a:xfrm>
          <a:off x="7308342" y="885100"/>
          <a:ext cx="3203971" cy="284107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Naturfibre er stoffer som blir laget i naturen. 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kern="1200"/>
            <a:t>De er fornybare ressurser.</a:t>
          </a:r>
        </a:p>
      </dsp:txBody>
      <dsp:txXfrm>
        <a:off x="7308342" y="885100"/>
        <a:ext cx="3203971" cy="284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15:51:54.2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0 841 24575,'6'8'0,"-1"0"0,0 0 0,-1 0 0,0 1 0,0 0 0,4 16 0,8 16 0,-5-23 0,0 0 0,1-1 0,1 0 0,0-1 0,1 0 0,19 16 0,-23-25 0,-1 0 0,1-1 0,0 0 0,1 0 0,-1-1 0,1 0 0,23 6 0,-23-8 0,-1 0 0,1 1 0,0 0 0,-1 1 0,0 1 0,0-1 0,-1 1 0,18 15 0,78 96 0,-86-98 0,1-1 0,0-1 0,2-1 0,0 0 0,24 12 0,-20-12 0,-23-13 0,0 0 0,1-1 0,-1 1 0,1-1 0,0 0 0,0 0 0,0 0 0,0 0 0,0-1 0,0 1 0,1-1 0,-1 0 0,0 0 0,1-1 0,-1 1 0,1-1 0,-1 0 0,0-1 0,1 1 0,-1-1 0,1 1 0,3-3 0,11-1 0,0 0 0,0 1 0,1 1 0,-1 1 0,0 1 0,0 0 0,1 2 0,-1 0 0,0 1 0,0 1 0,0 1 0,-1 0 0,1 1 0,17 10 0,-20-11 0,0-1 0,1-1 0,-1 0 0,1-1 0,-1-1 0,1 0 0,0-1 0,26-4 0,15 1 0,-6 3 0,95-14 0,-133 10 0,0 0 0,-1 0 0,1-2 0,-1 1 0,-1-2 0,1 0 0,11-9 0,-11 8 0,-1 0 0,1 1 0,1 0 0,-1 1 0,1 1 0,22-6 0,16-2 0,89-33 0,-62 18 0,-72 25 0,0-1 0,0 1 0,-1-1 0,1 0 0,-1-1 0,11-10 0,-10 10 0,-1-1 0,1 1 0,0 0 0,0 0 0,11-4 0,-11 5 0,-1 0 0,1 0 0,-1-1 0,0 1 0,0-1 0,0-1 0,-1 1 0,0-1 0,0 0 0,5-8 0,-3 4 0,0 2 0,1-1 0,15-13 0,-5 6 0,-1 0 0,-1-1 0,25-35 0,-26 32 0,1 1 0,1 0 0,23-20 0,71-67 0,7-6 0,-88 86 0,-1-2 0,46-58 0,-51 52 0,-1-1 0,28-55 0,-9 13 0,-22 43 0,1 1 0,2 2 0,30-33 0,-40 51 0,3-4 0,0 0 0,21-31 0,32-23-1365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15:51:59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39 24575,'-227'-19'0,"-164"20"0,465 0 0,93 12 0,-132-8 0,0 2 0,0 2 0,-1 1 0,60 26 0,-78-28 0,0-1 0,0-1 0,1-1 0,0 0 0,0-1 0,26 2 0,-36-5 0,0-1 0,0 0 0,0 0 0,1-1 0,-1 0 0,0 0 0,0-1 0,0 0 0,0 0 0,-1-1 0,1 1 0,-1-2 0,1 1 0,-1-1 0,0 0 0,0 0 0,-1 0 0,7-7 0,-8 8 0,0 1 0,0-1 0,0 0 0,0 1 0,0 0 0,0 0 0,1 0 0,-1 1 0,1-1 0,0 1 0,-1 0 0,1 1 0,8-1 0,71 2 0,-47 1 0,-28-1 0,1-1 0,-1 0 0,1 0 0,-1-1 0,0-1 0,1 1 0,-1-1 0,0-1 0,0 0 0,0 0 0,0-1 0,0 0 0,10-7 0,-12 8 0,0 0 0,0 0 0,0 0 0,1 1 0,-1 0 0,1 0 0,-1 1 0,1 0 0,0 0 0,0 1 0,14 1 0,23-2 0,-40-2 0,-18-2 0,-23-2 0,0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15:52:18.9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2302 1831 24575,'-13'0'0,"1"0"0,-1-1 0,0-1 0,1 0 0,-1 0 0,1-1 0,-1-1 0,1 0 0,0-1 0,1 0 0,-1-1 0,1 0 0,0-1 0,1 0 0,0 0 0,0-1 0,-18-19 0,18 17 0,-2 0 0,1 1 0,-20-12 0,18 12 0,0 0 0,-23-21 0,21 17 0,0 0 0,-29-18 0,5 4 0,-49-28 0,46 30 0,-79-47 0,-98-77 0,-11-5 0,162 109 0,42 30 0,1-2 0,1-1 0,0 0 0,1-2 0,-32-36 0,38 38 0,0 1 0,-1 0 0,-1 1 0,-40-25 0,-18 1 0,51 28 0,-44-28 0,39 19 0,16 12 0,1 0 0,0-1 0,0-1 0,1 0 0,1-1 0,-1-1 0,2 1 0,-18-27 0,-32-82 0,-30-14 0,60 88 0,-2 2 0,-1 1 0,-3 2 0,-57-51 0,54 60-1365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57683-86F5-4031-9AC8-58FCC9262BB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E8A3D-986F-457B-9E31-A1F05037716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62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Vi har endret på problemstillingen mye underveis. Både for å få den til å være mer presis, men også til å spesifiser hva vi vil jobbe med under perioden.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E8A3D-986F-457B-9E31-A1F050377165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874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Den skal forurense minst mulig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Låsen skal kunne tas av og på etter brukerens valg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Den skal forminske spøkelsesfiske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Krabbeteinen skal sånn cirka se ut som en standard krabbeteine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Teinen skal ha noe som åpner seg for å slippe ut havdyr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Krabbeteinen skal vare rundt 4-5 år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>
                <a:solidFill>
                  <a:srgbClr val="1F2328"/>
                </a:solidFill>
                <a:effectLst/>
                <a:latin typeface="-apple-system"/>
              </a:rPr>
              <a:t>Etter 10 år i konstant vann, er den ubrukelig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E8A3D-986F-457B-9E31-A1F05037716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Biolog/marinebiolog på havforskningsinstituttet</a:t>
            </a:r>
          </a:p>
          <a:p>
            <a:r>
              <a:rPr lang="nb-NO"/>
              <a:t>Førsteamanuensis i maskinteknikk og produksjon på NTNU</a:t>
            </a:r>
          </a:p>
          <a:p>
            <a:r>
              <a:rPr lang="nb-NO"/>
              <a:t>Krabbekongefisker</a:t>
            </a:r>
          </a:p>
          <a:p>
            <a:r>
              <a:rPr lang="nb-NO"/>
              <a:t>Forsker i marin forsøpling på Nord Universitet</a:t>
            </a:r>
          </a:p>
          <a:p>
            <a:r>
              <a:rPr lang="nb-NO"/>
              <a:t>Professor i akvakultur på Nord Universitet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E8A3D-986F-457B-9E31-A1F05037716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527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05997E0-AFC7-F957-9CEF-C5ED4B73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FECAA8A-AA42-E81E-A80F-8B3096486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BE2B6FE-F7A5-B36F-F5E8-C0875F9B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7564C2-F12D-A979-5A71-07F8122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FD76552-6FC9-DECE-F86A-F59B8E67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62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249DDA-B99E-24F9-814A-5CA0FF34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6D8F855-E808-FC86-5A83-BE5FFBCE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76934B-A7AD-E8F3-817B-E59ADAE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64BBB7A-66F2-967C-E447-8F0CE09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2D4148C-40B0-1B6C-0D72-CF5A0D8E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204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EC2E950-41C0-FC61-8DC6-E56F96710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A5E66ED-AD83-DBC5-F36F-73419D67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96E66-7931-ACF3-E0A5-537087AA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47B8499-6033-1C63-06F9-51A69E2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DDDCBF-B72C-DA19-D5BF-5BA5710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83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5B019B-088A-7D4E-9CCB-1A632008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7CE608C-7ECB-6A35-77E8-DEA86DE3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0DA772-D01C-11F7-B6C6-22FB74E1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43F2EC-5DAB-6C6A-2A57-A3C1B6ED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48D24A-A362-7247-863C-41FAF942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506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3DA56F-7FE2-7109-410E-ACE3953A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4158869-35C5-88D1-0C1C-668EF19B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BF0D2B4-5D1C-7E34-4D10-D8E8903E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892350-7B0F-CE7E-F42D-919120C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EDFA5C-790E-948C-91C5-1553AE7C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5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2FDD82-9834-C419-A1A7-4EFC512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AEA124-F987-329C-980F-C4D645483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1CA7E51-DACA-3A8F-0469-08AD5C38B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A8EBEF-C02B-DC7C-7274-9880D118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57F26A2-10A5-C91B-0DB9-068AE499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983E95-CC4B-52C9-3ABC-A8636D84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12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CA2B9A-AA5B-2667-9DFD-80E9C602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F0F0D91-0A2D-5034-81E1-5B65672F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73AC643-2C74-E66F-D4C7-0339AAA9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0F34E3F-BA43-E52A-5B76-CA9F56EF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8F1F937-213D-3612-B708-FB65FA373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0723EBC-CCDB-4A67-CC86-734E42DE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4A4460E3-FF7D-210D-5A79-1BBB1D3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04E0675-5DF8-C32D-E20A-B9DA01AB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399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EE48E0-31C8-1B0E-70B3-3984BD5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48928EB-DA01-22C5-0BAE-5A4FDDBE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9A8CDB7-C280-3849-91EC-AA464863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82CD3AC-D9C4-B812-14C2-8CAB8048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75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DB5C4C9-1016-981D-D5E8-54CFD8D3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EB715A4-0283-E744-581C-363CABE8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B6850A8-C275-6E78-84DD-F6860CB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108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5D9E97-9385-D43F-F34C-05F51C50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1C9E50-45F2-34B8-D667-C5BEF1F85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51848DC-884E-7C46-18F3-09697B433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260C63-B883-9DB0-BC63-6848EF79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42F0B9D-CF51-78C0-E6E5-2D3FAFDE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D9998B1-F2F0-6CB3-B914-DE811589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161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EE30333-80F3-D582-FE68-2B61B35A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40D9B06-DEEC-005A-7900-9258765DE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06F750A-932B-5F93-516A-CC66CC115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3F9BD9B-7243-99C0-F571-58527003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D123059-BB0B-6E7E-3225-E2397894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9119640-C728-CECE-B266-EC38AF17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131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5634366-8A2A-F8D0-6C70-C67472A8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2F630B-D509-412C-738D-1185517A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BA17C1-5D8F-5995-A07F-4EEDA60FB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C3D85-2199-492A-AEE2-2C2B6522C97E}" type="datetimeFigureOut">
              <a:rPr lang="nb-NO" smtClean="0"/>
              <a:t>24.01.2025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FAC28B-B35F-79E1-AB57-EB4C65EBD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7E79159-A848-31BE-6296-0E5696BA5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8E5F4-6A32-492F-B072-3A759A07D8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44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no/bambus-vegg-gr%C3%B8nt-natur-anlegg-643989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www.flickr.com/photos/mrspugliano/5351053468/" TargetMode="External"/><Relationship Id="rId7" Type="http://schemas.openxmlformats.org/officeDocument/2006/relationships/hyperlink" Target="https://da.wikipedia.org/wiki/Latex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hyperlink" Target="https://www.wallpaperflare.com/body-of-water-minecraft-shaders-sky-architecture-nature-wallpaper-pmzec/download/1920x1080" TargetMode="Externa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xhere.com/ko/photo/1030632" TargetMode="External"/><Relationship Id="rId3" Type="http://schemas.openxmlformats.org/officeDocument/2006/relationships/hyperlink" Target="https://www.wwf.no/nyheter/spokelsesfiske-en-evigvarende-dodsfelle" TargetMode="External"/><Relationship Id="rId7" Type="http://schemas.openxmlformats.org/officeDocument/2006/relationships/image" Target="../media/image24.jpeg"/><Relationship Id="rId2" Type="http://schemas.openxmlformats.org/officeDocument/2006/relationships/hyperlink" Target="https://pixabay.com/no/images/search/krabbe%20fisk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water-lily-nuphar-lutea-pink-flower-261283/" TargetMode="External"/><Relationship Id="rId5" Type="http://schemas.openxmlformats.org/officeDocument/2006/relationships/image" Target="../media/image23.jpeg"/><Relationship Id="rId4" Type="http://schemas.openxmlformats.org/officeDocument/2006/relationships/hyperlink" Target="https://bambusimport.dk/priser-pa-bamb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pixnio.com/da/dyr/krabber-hummer/krabbe-strand-sand-dyr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virvelløse dyr, krabbe, krepsdyr, Ferskvannskrabbe&#10;&#10;Automatisk generert beskrivelse">
            <a:extLst>
              <a:ext uri="{FF2B5EF4-FFF2-40B4-BE49-F238E27FC236}">
                <a16:creationId xmlns:a16="http://schemas.microsoft.com/office/drawing/2014/main" id="{B5A4EC4C-F6A0-88C2-5E32-FA09B5F3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1FAE3A1-34A1-493D-9075-FB834C63D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 err="1">
                <a:solidFill>
                  <a:srgbClr val="FFFFFF"/>
                </a:solidFill>
              </a:rPr>
              <a:t>Lapides</a:t>
            </a:r>
            <a:endParaRPr lang="nb-NO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B30B151-919A-84FF-7BF9-4229FFC3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Av </a:t>
            </a:r>
            <a:r>
              <a:rPr lang="nb-NO" dirty="0" err="1">
                <a:solidFill>
                  <a:srgbClr val="FFFFFF"/>
                </a:solidFill>
              </a:rPr>
              <a:t>Mission</a:t>
            </a:r>
            <a:r>
              <a:rPr lang="nb-NO" dirty="0">
                <a:solidFill>
                  <a:srgbClr val="FFFFFF"/>
                </a:solidFill>
              </a:rPr>
              <a:t> </a:t>
            </a:r>
            <a:r>
              <a:rPr lang="nb-NO" dirty="0" err="1">
                <a:solidFill>
                  <a:srgbClr val="FFFFFF"/>
                </a:solidFill>
              </a:rPr>
              <a:t>Possible</a:t>
            </a:r>
            <a:endParaRPr lang="nb-N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3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e 4" descr="Voksen lærer med to unge kvinneelever i lab-strøk i kjemilaboratorium">
            <a:extLst>
              <a:ext uri="{FF2B5EF4-FFF2-40B4-BE49-F238E27FC236}">
                <a16:creationId xmlns:a16="http://schemas.microsoft.com/office/drawing/2014/main" id="{97D7C010-E153-8D1E-509E-A0A3C1CA9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25FA719-CA8F-B160-C6CC-9CCB2242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nb-NO" sz="4000"/>
              <a:t>Fagfolk vi har snakket med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198DD7-DDEB-50B7-4772-BF0C6120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nb-NO" sz="2000"/>
              <a:t>Gro van der Meeren</a:t>
            </a:r>
          </a:p>
          <a:p>
            <a:r>
              <a:rPr lang="nb-NO" sz="2000"/>
              <a:t>Nils Petter Vedvik</a:t>
            </a:r>
          </a:p>
          <a:p>
            <a:r>
              <a:rPr lang="nb-NO" sz="2000"/>
              <a:t>Vegar Johansen</a:t>
            </a:r>
          </a:p>
          <a:p>
            <a:r>
              <a:rPr lang="nb-NO" sz="2000"/>
              <a:t>Julia Olsen</a:t>
            </a:r>
          </a:p>
          <a:p>
            <a:r>
              <a:rPr lang="nb-NO" sz="2000"/>
              <a:t>Kjetil Korsnes</a:t>
            </a:r>
          </a:p>
        </p:txBody>
      </p:sp>
    </p:spTree>
    <p:extLst>
      <p:ext uri="{BB962C8B-B14F-4D97-AF65-F5344CB8AC3E}">
        <p14:creationId xmlns:p14="http://schemas.microsoft.com/office/powerpoint/2010/main" val="2635129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8B0A848-3D65-6531-8794-D7C63E7C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sz="5400"/>
              <a:t>Hypoteser og materialer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Plassholder for innhold 2">
            <a:extLst>
              <a:ext uri="{FF2B5EF4-FFF2-40B4-BE49-F238E27FC236}">
                <a16:creationId xmlns:a16="http://schemas.microsoft.com/office/drawing/2014/main" id="{EC14574E-2326-F292-DA77-BFCA6BE3C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3817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85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A0B20FC-CF86-0657-083E-B259DDFF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nb-NO"/>
              <a:t>Hypoteser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942449-E5F5-4CA8-06E1-DF4F590F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nb-NO" sz="2000"/>
              <a:t>Hvis vi bruker ett komposittmateriale kan vi bruke </a:t>
            </a:r>
            <a:r>
              <a:rPr lang="nb-NO" sz="2000" u="sng"/>
              <a:t>bambus med ståltråd</a:t>
            </a:r>
            <a:r>
              <a:rPr lang="nb-NO" sz="2000"/>
              <a:t> eller </a:t>
            </a:r>
            <a:r>
              <a:rPr lang="nb-NO" sz="2000" u="sng">
                <a:latin typeface="Roboto" panose="02000000000000000000" pitchFamily="2" charset="0"/>
              </a:rPr>
              <a:t>n</a:t>
            </a:r>
            <a:r>
              <a:rPr lang="nb-NO" sz="2000" b="0" i="0" u="sng">
                <a:effectLst/>
                <a:latin typeface="Roboto" panose="02000000000000000000" pitchFamily="2" charset="0"/>
              </a:rPr>
              <a:t>aturlig linfiberforsterkning</a:t>
            </a:r>
            <a:r>
              <a:rPr lang="nb-NO" sz="2000" u="sng">
                <a:latin typeface="Roboto" panose="02000000000000000000" pitchFamily="2" charset="0"/>
              </a:rPr>
              <a:t> </a:t>
            </a:r>
            <a:r>
              <a:rPr lang="nb-NO" sz="2000">
                <a:latin typeface="Roboto" panose="02000000000000000000" pitchFamily="2" charset="0"/>
              </a:rPr>
              <a:t>(</a:t>
            </a:r>
            <a:r>
              <a:rPr lang="nb-NO" sz="2000"/>
              <a:t>Natural Flax Fiber Reinforcement)</a:t>
            </a:r>
          </a:p>
          <a:p>
            <a:endParaRPr lang="nb-NO" sz="2000"/>
          </a:p>
          <a:p>
            <a:r>
              <a:rPr lang="nb-NO" sz="2000"/>
              <a:t>Hvis vi går for naturstoffer kan vi bruke sisal, hamp, jute, rattan, kork, eller sjøgress</a:t>
            </a:r>
          </a:p>
          <a:p>
            <a:endParaRPr lang="nb-NO" sz="2000"/>
          </a:p>
          <a:p>
            <a:r>
              <a:rPr lang="nb-NO" sz="2000"/>
              <a:t>Hvis vi bruker en legering mellom flere metaller kan vi bruke sink og kobber</a:t>
            </a:r>
          </a:p>
          <a:p>
            <a:endParaRPr lang="nb-NO" sz="2000"/>
          </a:p>
          <a:p>
            <a:pPr marL="0" indent="0">
              <a:buNone/>
            </a:pPr>
            <a:endParaRPr lang="nb-NO" sz="2000"/>
          </a:p>
          <a:p>
            <a:pPr marL="0" indent="0">
              <a:buNone/>
            </a:pPr>
            <a:endParaRPr lang="nb-NO" sz="2000"/>
          </a:p>
          <a:p>
            <a:pPr marL="0" indent="0">
              <a:buNone/>
            </a:pPr>
            <a:endParaRPr lang="nb-NO" sz="2000"/>
          </a:p>
        </p:txBody>
      </p:sp>
      <p:pic>
        <p:nvPicPr>
          <p:cNvPr id="5" name="Bilde 4" descr="Et bilde som inneholder bambus, plante, tre, utendørs&#10;&#10;Automatisk generert beskrivelse">
            <a:extLst>
              <a:ext uri="{FF2B5EF4-FFF2-40B4-BE49-F238E27FC236}">
                <a16:creationId xmlns:a16="http://schemas.microsoft.com/office/drawing/2014/main" id="{BDBFB5C0-FC5E-6437-374E-0EB8E26AB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983" r="2080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90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9F64E8-8F1D-4A06-B1A4-685E72C0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92F19D1-818D-B2BB-961C-5DF4AB3B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nb-NO" sz="2800" dirty="0"/>
              <a:t>Bomturer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693" y="2185416"/>
            <a:ext cx="366674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9F93346-6A6B-3D5D-C7CE-4055E1BA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fontScale="92500" lnSpcReduction="10000"/>
          </a:bodyPr>
          <a:lstStyle/>
          <a:p>
            <a:r>
              <a:rPr lang="nb-NO" sz="1800" dirty="0"/>
              <a:t>«Jeg har ikke mislyktes. Jeg har bare funnet 10 000 måter som ikke fungerer» </a:t>
            </a:r>
            <a:r>
              <a:rPr lang="nb-NO" sz="1800" dirty="0">
                <a:sym typeface="Wingdings" panose="05000000000000000000" pitchFamily="2" charset="2"/>
              </a:rPr>
              <a:t> Thomas Edison</a:t>
            </a:r>
            <a:r>
              <a:rPr lang="nb-NO" sz="1800" dirty="0"/>
              <a:t> </a:t>
            </a:r>
            <a:endParaRPr lang="nb-NO" sz="1700" dirty="0"/>
          </a:p>
          <a:p>
            <a:endParaRPr lang="nb-NO" sz="1700" dirty="0"/>
          </a:p>
          <a:p>
            <a:r>
              <a:rPr lang="nb-NO" sz="1700" dirty="0" err="1"/>
              <a:t>Minecraft</a:t>
            </a:r>
            <a:endParaRPr lang="nb-NO" sz="1700" dirty="0"/>
          </a:p>
          <a:p>
            <a:r>
              <a:rPr lang="nb-NO" sz="1700" dirty="0"/>
              <a:t>Magnesium</a:t>
            </a:r>
          </a:p>
          <a:p>
            <a:r>
              <a:rPr lang="nb-NO" sz="1700" dirty="0"/>
              <a:t>Kobber</a:t>
            </a:r>
          </a:p>
          <a:p>
            <a:r>
              <a:rPr lang="nb-NO" sz="1700" dirty="0"/>
              <a:t>Bioplast</a:t>
            </a:r>
          </a:p>
          <a:p>
            <a:r>
              <a:rPr lang="nb-NO" sz="1700" dirty="0"/>
              <a:t>Naturgummi</a:t>
            </a:r>
          </a:p>
          <a:p>
            <a:r>
              <a:rPr lang="nb-NO" sz="1700" dirty="0"/>
              <a:t>Elektronisk lås</a:t>
            </a:r>
          </a:p>
          <a:p>
            <a:r>
              <a:rPr lang="nb-NO" sz="1700" dirty="0"/>
              <a:t>Hvilken side låsen og veggen skulle være på</a:t>
            </a:r>
          </a:p>
          <a:p>
            <a:endParaRPr lang="nb-NO" sz="1700" dirty="0"/>
          </a:p>
          <a:p>
            <a:endParaRPr lang="nb-NO" sz="1700" dirty="0"/>
          </a:p>
        </p:txBody>
      </p:sp>
      <p:pic>
        <p:nvPicPr>
          <p:cNvPr id="10" name="Bilde 9" descr="Et bilde som inneholder tekst, Font, Grafikk, hvit&#10;&#10;Automatisk generert beskrivelse">
            <a:extLst>
              <a:ext uri="{FF2B5EF4-FFF2-40B4-BE49-F238E27FC236}">
                <a16:creationId xmlns:a16="http://schemas.microsoft.com/office/drawing/2014/main" id="{30DFCB3C-386C-144C-15C8-BBFE1E47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24" r="4" b="4"/>
          <a:stretch/>
        </p:blipFill>
        <p:spPr>
          <a:xfrm>
            <a:off x="5171033" y="633618"/>
            <a:ext cx="2651760" cy="2679192"/>
          </a:xfrm>
          <a:prstGeom prst="rect">
            <a:avLst/>
          </a:prstGeom>
        </p:spPr>
      </p:pic>
      <p:pic>
        <p:nvPicPr>
          <p:cNvPr id="8" name="Bilde 7" descr="Et bilde som inneholder himmel, gress, utendørs, sky&#10;&#10;Automatisk generert beskrivelse">
            <a:extLst>
              <a:ext uri="{FF2B5EF4-FFF2-40B4-BE49-F238E27FC236}">
                <a16:creationId xmlns:a16="http://schemas.microsoft.com/office/drawing/2014/main" id="{6EB35D0C-8542-6290-42BB-8F67BC985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328" b="4"/>
          <a:stretch/>
        </p:blipFill>
        <p:spPr>
          <a:xfrm>
            <a:off x="5171033" y="3450349"/>
            <a:ext cx="2651760" cy="2679192"/>
          </a:xfrm>
          <a:prstGeom prst="rect">
            <a:avLst/>
          </a:prstGeom>
        </p:spPr>
      </p:pic>
      <p:pic>
        <p:nvPicPr>
          <p:cNvPr id="13" name="Bilde 12" descr="Et bilde som inneholder utendørs, tre, grunn, plante&#10;&#10;Automatisk generert beskrivelse">
            <a:extLst>
              <a:ext uri="{FF2B5EF4-FFF2-40B4-BE49-F238E27FC236}">
                <a16:creationId xmlns:a16="http://schemas.microsoft.com/office/drawing/2014/main" id="{1EF824A8-3CCB-70DA-AE0D-897EF2B272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4475" r="3787" b="1"/>
          <a:stretch/>
        </p:blipFill>
        <p:spPr>
          <a:xfrm>
            <a:off x="8001000" y="633616"/>
            <a:ext cx="3781427" cy="5495925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C8A6C78-681B-3D28-C89E-524045DD649A}"/>
              </a:ext>
            </a:extLst>
          </p:cNvPr>
          <p:cNvSpPr txBox="1"/>
          <p:nvPr/>
        </p:nvSpPr>
        <p:spPr>
          <a:xfrm>
            <a:off x="5358657" y="3112755"/>
            <a:ext cx="246413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b-NO" sz="700">
                <a:solidFill>
                  <a:srgbClr val="FFFFFF"/>
                </a:solidFill>
                <a:hlinkClick r:id="rId3" tooltip="https://www.flickr.com/photos/mrspugliano/535105346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Dette bildet</a:t>
            </a:r>
            <a:r>
              <a:rPr lang="nb-NO" sz="700">
                <a:solidFill>
                  <a:srgbClr val="FFFFFF"/>
                </a:solidFill>
              </a:rPr>
              <a:t> av Ukjent forfatter er lisensiert under </a:t>
            </a:r>
            <a:r>
              <a:rPr lang="nb-NO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b-NO" sz="700">
              <a:solidFill>
                <a:srgbClr val="FFFFFF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1EE938C-1D6D-6390-6ABF-977DF31F5A09}"/>
              </a:ext>
            </a:extLst>
          </p:cNvPr>
          <p:cNvSpPr txBox="1"/>
          <p:nvPr/>
        </p:nvSpPr>
        <p:spPr>
          <a:xfrm>
            <a:off x="9318291" y="5929486"/>
            <a:ext cx="246413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b-NO" sz="700">
                <a:solidFill>
                  <a:srgbClr val="FFFFFF"/>
                </a:solidFill>
                <a:hlinkClick r:id="rId7" tooltip="https://da.wikipedia.org/wiki/Late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Dette bildet</a:t>
            </a:r>
            <a:r>
              <a:rPr lang="nb-NO" sz="700">
                <a:solidFill>
                  <a:srgbClr val="FFFFFF"/>
                </a:solidFill>
              </a:rPr>
              <a:t> av Ukjent forfatter er lisensiert under </a:t>
            </a:r>
            <a:r>
              <a:rPr lang="nb-NO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b-NO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BC7A270-1354-E1B7-E8C3-AC02B3DA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nb-NO" sz="4000"/>
              <a:t>Sponsorer</a:t>
            </a:r>
          </a:p>
        </p:txBody>
      </p:sp>
      <p:pic>
        <p:nvPicPr>
          <p:cNvPr id="2050" name="Picture 2" descr="CoWork AS">
            <a:extLst>
              <a:ext uri="{FF2B5EF4-FFF2-40B4-BE49-F238E27FC236}">
                <a16:creationId xmlns:a16="http://schemas.microsoft.com/office/drawing/2014/main" id="{D00CF785-A456-6CDA-6AB1-862D2CFF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3" y="1968813"/>
            <a:ext cx="2594899" cy="93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95F4A7-32C8-4434-9053-60DA6F2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alpha val="55000"/>
                  </a:schemeClr>
                </a:solidFill>
              </a:rPr>
              <a:t>Nito</a:t>
            </a:r>
          </a:p>
          <a:p>
            <a:r>
              <a:rPr lang="en-US" sz="1800">
                <a:solidFill>
                  <a:schemeClr val="tx1">
                    <a:alpha val="55000"/>
                  </a:schemeClr>
                </a:solidFill>
              </a:rPr>
              <a:t>Power office</a:t>
            </a:r>
          </a:p>
          <a:p>
            <a:r>
              <a:rPr lang="en-US" sz="1800">
                <a:solidFill>
                  <a:schemeClr val="tx1">
                    <a:alpha val="55000"/>
                  </a:schemeClr>
                </a:solidFill>
              </a:rPr>
              <a:t>CoWork</a:t>
            </a:r>
          </a:p>
        </p:txBody>
      </p:sp>
      <p:pic>
        <p:nvPicPr>
          <p:cNvPr id="7" name="Bilde 6" descr="Et bilde som inneholder Font, logo, Grafikk, symbol&#10;&#10;Automatisk generert beskrivelse">
            <a:extLst>
              <a:ext uri="{FF2B5EF4-FFF2-40B4-BE49-F238E27FC236}">
                <a16:creationId xmlns:a16="http://schemas.microsoft.com/office/drawing/2014/main" id="{1FBA4F36-60C5-FAE1-D539-64B2778E9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737392"/>
            <a:ext cx="2594900" cy="1364415"/>
          </a:xfrm>
          <a:prstGeom prst="rect">
            <a:avLst/>
          </a:prstGeom>
        </p:spPr>
      </p:pic>
      <p:pic>
        <p:nvPicPr>
          <p:cNvPr id="5" name="Plassholder for innhold 4" descr="Et bilde som inneholder Kreativ kunst, Fargerikt, design&#10;&#10;Automatisk generert beskrivelse">
            <a:extLst>
              <a:ext uri="{FF2B5EF4-FFF2-40B4-BE49-F238E27FC236}">
                <a16:creationId xmlns:a16="http://schemas.microsoft.com/office/drawing/2014/main" id="{F93532D5-7E60-5B09-2AD4-4BE551291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00" y="2135651"/>
            <a:ext cx="2586699" cy="258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7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EF384B-E1CD-88E7-7BD8-748442D4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10"/>
            <a:ext cx="4804659" cy="2228759"/>
          </a:xfrm>
        </p:spPr>
        <p:txBody>
          <a:bodyPr anchor="b">
            <a:normAutofit/>
          </a:bodyPr>
          <a:lstStyle/>
          <a:p>
            <a:r>
              <a:rPr lang="nb-NO" sz="4800"/>
              <a:t>Kilder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7C755BC-0AB8-2984-FA9F-0B41B29C3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2959729"/>
            <a:ext cx="4804659" cy="3341075"/>
          </a:xfrm>
        </p:spPr>
        <p:txBody>
          <a:bodyPr anchor="t">
            <a:normAutofit fontScale="92500" lnSpcReduction="10000"/>
          </a:bodyPr>
          <a:lstStyle/>
          <a:p>
            <a:r>
              <a:rPr lang="nb-NO" sz="1800">
                <a:hlinkClick r:id="rId2"/>
              </a:rPr>
              <a:t>pixabay.com/</a:t>
            </a:r>
            <a:r>
              <a:rPr lang="nb-NO" sz="1800" err="1">
                <a:hlinkClick r:id="rId2"/>
              </a:rPr>
              <a:t>no</a:t>
            </a:r>
            <a:r>
              <a:rPr lang="nb-NO" sz="1800"/>
              <a:t> </a:t>
            </a:r>
            <a:r>
              <a:rPr lang="nb-NO" sz="1800">
                <a:sym typeface="Wingdings" panose="05000000000000000000" pitchFamily="2" charset="2"/>
              </a:rPr>
              <a:t> Bilder</a:t>
            </a:r>
          </a:p>
          <a:p>
            <a:r>
              <a:rPr lang="nb-NO" sz="1800">
                <a:hlinkClick r:id="rId3"/>
              </a:rPr>
              <a:t>Spøkelsesfiske: En evigvarende dødsfelle – WWF</a:t>
            </a:r>
            <a:endParaRPr lang="nb-NO" sz="1800"/>
          </a:p>
          <a:p>
            <a:r>
              <a:rPr lang="nb-NO" sz="1800"/>
              <a:t>Kjetil Korsnes, Professor i Aquakultur Nord Universitet.</a:t>
            </a:r>
          </a:p>
          <a:p>
            <a:r>
              <a:rPr lang="nb-NO" sz="1800"/>
              <a:t>Julia Olsen, Forsker i Marin Forsøpling Nord Universitet. </a:t>
            </a:r>
          </a:p>
          <a:p>
            <a:r>
              <a:rPr lang="nb-NO" sz="1800"/>
              <a:t>Gro van der </a:t>
            </a:r>
            <a:r>
              <a:rPr lang="nb-NO" sz="1800" err="1"/>
              <a:t>Meeren</a:t>
            </a:r>
            <a:r>
              <a:rPr lang="nb-NO" sz="1800"/>
              <a:t>, Biolog  ved Havforskningsinstituttet. </a:t>
            </a:r>
          </a:p>
          <a:p>
            <a:r>
              <a:rPr lang="nb-NO" sz="1800"/>
              <a:t>Nils-Petter Vedvik, Førsteamanuensis i maskinteknikk og produksjon på NTNU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sz="1800" b="0" i="0" u="sng">
                <a:solidFill>
                  <a:srgbClr val="1F2328"/>
                </a:solidFill>
                <a:effectLst/>
                <a:latin typeface="Aptos Display" panose="020B0004020202020204" pitchFamily="34" charset="0"/>
                <a:hlinkClick r:id="rId4"/>
              </a:rPr>
              <a:t>https://bambusimport.dk/priser-pa-bambus/</a:t>
            </a:r>
            <a:endParaRPr lang="nb-NO" sz="1800" b="0" i="0">
              <a:solidFill>
                <a:srgbClr val="1F2328"/>
              </a:solidFill>
              <a:effectLst/>
              <a:latin typeface="Aptos Display" panose="020B0004020202020204" pitchFamily="34" charset="0"/>
            </a:endParaRPr>
          </a:p>
          <a:p>
            <a:endParaRPr lang="nb-NO" sz="1800"/>
          </a:p>
          <a:p>
            <a:endParaRPr lang="nb-NO" sz="1800"/>
          </a:p>
        </p:txBody>
      </p:sp>
      <p:pic>
        <p:nvPicPr>
          <p:cNvPr id="7" name="Bilde 6" descr="Et bilde som inneholder plante, blomster, blomsterblad, vannplante&#10;&#10;Automatisk generert beskrivelse">
            <a:extLst>
              <a:ext uri="{FF2B5EF4-FFF2-40B4-BE49-F238E27FC236}">
                <a16:creationId xmlns:a16="http://schemas.microsoft.com/office/drawing/2014/main" id="{B8EBF844-FE0D-8DB5-1DB8-086BE329F6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0781" r="1" b="6195"/>
          <a:stretch/>
        </p:blipFill>
        <p:spPr>
          <a:xfrm>
            <a:off x="6381684" y="163375"/>
            <a:ext cx="5093140" cy="3171420"/>
          </a:xfrm>
          <a:prstGeom prst="rect">
            <a:avLst/>
          </a:prstGeom>
        </p:spPr>
      </p:pic>
      <p:pic>
        <p:nvPicPr>
          <p:cNvPr id="6" name="Bilde 5" descr="Et bilde som inneholder blomsterblad, plante, Ørkenrose, rød&#10;&#10;Automatisk generert beskrivelse">
            <a:extLst>
              <a:ext uri="{FF2B5EF4-FFF2-40B4-BE49-F238E27FC236}">
                <a16:creationId xmlns:a16="http://schemas.microsoft.com/office/drawing/2014/main" id="{DDF01762-B957-BF65-FF5D-48ACA5B2F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r="1" b="6364"/>
          <a:stretch/>
        </p:blipFill>
        <p:spPr>
          <a:xfrm>
            <a:off x="6381684" y="3514863"/>
            <a:ext cx="5093140" cy="31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1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7884B3-A537-1D36-9174-5C409C35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b-NO" sz="5400"/>
              <a:t>Problemstilling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7D71A4-ACA5-7BA5-0760-66089C79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nb-NO" sz="2200"/>
              <a:t>Hvordan kan man endre krabbeteiner slik at de ikke forsøpler og spøkelsesfisker på havbunnen.</a:t>
            </a:r>
          </a:p>
          <a:p>
            <a:r>
              <a:rPr lang="nb-NO" sz="2200"/>
              <a:t>Utvikling av problemstillingen.</a:t>
            </a:r>
          </a:p>
        </p:txBody>
      </p:sp>
      <p:pic>
        <p:nvPicPr>
          <p:cNvPr id="5" name="Bilde 4" descr="Et bilde som inneholder sjømat, virvelløse dyr, skalldyr, krepsdyr&#10;&#10;Automatisk generert beskrivelse">
            <a:extLst>
              <a:ext uri="{FF2B5EF4-FFF2-40B4-BE49-F238E27FC236}">
                <a16:creationId xmlns:a16="http://schemas.microsoft.com/office/drawing/2014/main" id="{BE0673F1-C299-9670-B042-83C1B5D02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198" r="1635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6" name="Bilde 5" descr="Et bilde som inneholder virvelløse dyr, krabbe, krepsdyr, Ferskvannskrabbe&#10;&#10;Automatisk generert beskrivelse">
            <a:extLst>
              <a:ext uri="{FF2B5EF4-FFF2-40B4-BE49-F238E27FC236}">
                <a16:creationId xmlns:a16="http://schemas.microsoft.com/office/drawing/2014/main" id="{9DD6949E-AC12-5665-CF0D-2873346A18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175" y="-3846971"/>
            <a:ext cx="6679465" cy="369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7FFCE6-9658-B2CA-EE07-816C730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>
            <a:normAutofit/>
          </a:bodyPr>
          <a:lstStyle/>
          <a:p>
            <a:pPr algn="ctr"/>
            <a:r>
              <a:rPr lang="nb-NO" sz="2800"/>
              <a:t>Bevis fra flere kilder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F2CCE0-0DF6-1D55-1040-CF53E99D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33" y="3455208"/>
            <a:ext cx="5742432" cy="2344708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nb-NO" sz="1700" b="0" i="0">
                <a:effectLst/>
                <a:latin typeface="Georgia" panose="02040502050405020303" pitchFamily="18" charset="0"/>
              </a:rPr>
              <a:t>«Såkalt spøkelsesfiske skader 66 prosent av marine pattedyrarter, halvparten av alle sjøfuglarter og alle havskilpaddearter»(wwf.no)</a:t>
            </a:r>
          </a:p>
          <a:p>
            <a:r>
              <a:rPr lang="nb-NO" sz="1700" b="0" i="0">
                <a:effectLst/>
                <a:latin typeface="Georgia" panose="02040502050405020303" pitchFamily="18" charset="0"/>
              </a:rPr>
              <a:t>«500 000 - 1 million tonn fiskeutstyr ender opp i havet hvert år»</a:t>
            </a:r>
          </a:p>
          <a:p>
            <a:r>
              <a:rPr lang="nb-NO" sz="1700" b="0" i="0">
                <a:effectLst/>
                <a:latin typeface="Georgia" panose="02040502050405020303" pitchFamily="18" charset="0"/>
              </a:rPr>
              <a:t>«Antall arter som setter seg fast eller får i seg plastavfall har doblet seg på drøyt 20 år, fra 267 arter i 1997 til 557 arter i dag.»</a:t>
            </a:r>
          </a:p>
          <a:p>
            <a:endParaRPr lang="nb-NO" sz="1700" b="0" i="0">
              <a:effectLst/>
              <a:latin typeface="Georgia" panose="02040502050405020303" pitchFamily="18" charset="0"/>
            </a:endParaRPr>
          </a:p>
          <a:p>
            <a:endParaRPr lang="nb-NO" sz="1700"/>
          </a:p>
        </p:txBody>
      </p:sp>
      <p:pic>
        <p:nvPicPr>
          <p:cNvPr id="6" name="Bilde 5" descr="Et bilde som inneholder utendørs, himmel, grunn, båt&#10;&#10;Automatisk generert beskrivelse">
            <a:extLst>
              <a:ext uri="{FF2B5EF4-FFF2-40B4-BE49-F238E27FC236}">
                <a16:creationId xmlns:a16="http://schemas.microsoft.com/office/drawing/2014/main" id="{30F1E96D-B33E-F42B-6950-B4C75B83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30" b="14897"/>
          <a:stretch/>
        </p:blipFill>
        <p:spPr>
          <a:xfrm>
            <a:off x="4555236" y="6"/>
            <a:ext cx="7636763" cy="2762724"/>
          </a:xfrm>
          <a:prstGeom prst="rect">
            <a:avLst/>
          </a:prstGeom>
        </p:spPr>
      </p:pic>
      <p:pic>
        <p:nvPicPr>
          <p:cNvPr id="5" name="Bilde 4" descr="Et bilde som inneholder panda, bjørn, clip art&#10;&#10;Automatisk generert beskrivelse">
            <a:extLst>
              <a:ext uri="{FF2B5EF4-FFF2-40B4-BE49-F238E27FC236}">
                <a16:creationId xmlns:a16="http://schemas.microsoft.com/office/drawing/2014/main" id="{35BFFF23-5403-E096-67CE-2CED426AF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3" r="1" b="1863"/>
          <a:stretch/>
        </p:blipFill>
        <p:spPr>
          <a:xfrm>
            <a:off x="-1" y="2826737"/>
            <a:ext cx="4565779" cy="4031263"/>
          </a:xfrm>
          <a:prstGeom prst="rect">
            <a:avLst/>
          </a:prstGeom>
        </p:spPr>
      </p:pic>
      <p:pic>
        <p:nvPicPr>
          <p:cNvPr id="11" name="Bilde 10" descr="Et bilde som inneholder boss, forurensing, utendørs, grunn&#10;&#10;Automatisk generert beskrivelse">
            <a:extLst>
              <a:ext uri="{FF2B5EF4-FFF2-40B4-BE49-F238E27FC236}">
                <a16:creationId xmlns:a16="http://schemas.microsoft.com/office/drawing/2014/main" id="{F0FABCE9-C77D-5B52-0F7F-4DD0E60D8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11" y="-3587758"/>
            <a:ext cx="7636763" cy="34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e 7" descr="Et bilde som inneholder sketch, design&#10;&#10;Automatisk generert beskrivelse">
            <a:extLst>
              <a:ext uri="{FF2B5EF4-FFF2-40B4-BE49-F238E27FC236}">
                <a16:creationId xmlns:a16="http://schemas.microsoft.com/office/drawing/2014/main" id="{D5BE6FFF-B40E-37B1-977F-8E463A203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4" r="3924"/>
          <a:stretch/>
        </p:blipFill>
        <p:spPr>
          <a:xfrm>
            <a:off x="6096000" y="10"/>
            <a:ext cx="6088971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A540DD9-52C2-9807-26C5-106619B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nb-NO" sz="4000"/>
              <a:t>Løsningen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AADF3B-953D-159E-5D92-93C35D8D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nb-NO" sz="2000"/>
              <a:t>Tidslås</a:t>
            </a:r>
          </a:p>
          <a:p>
            <a:r>
              <a:rPr lang="nb-NO" sz="2000"/>
              <a:t>Mekanisk</a:t>
            </a:r>
          </a:p>
          <a:p>
            <a:r>
              <a:rPr lang="nb-NO" sz="2000"/>
              <a:t>Miljøvennlige krabbeteine</a:t>
            </a:r>
          </a:p>
          <a:p>
            <a:endParaRPr lang="nb-NO" sz="200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41555EA-2308-8065-32D5-B75A5A260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470" y="1782043"/>
            <a:ext cx="5390235" cy="35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4293C6-006F-5B0C-6523-FBBC7DF8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5400"/>
              <a:t>Låsen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163F670-3746-911F-A34B-3C2F5FAD5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b-NO" sz="2200" dirty="0"/>
              <a:t>Laget en mekanisk tidslås for å sette på låsen</a:t>
            </a:r>
          </a:p>
          <a:p>
            <a:r>
              <a:rPr lang="nb-NO" sz="2200" dirty="0"/>
              <a:t>Forbruker kan sette gitt tid før løsen åpnes</a:t>
            </a:r>
          </a:p>
        </p:txBody>
      </p:sp>
      <p:pic>
        <p:nvPicPr>
          <p:cNvPr id="5" name="Bilde 4" descr="Et bilde som inneholder anordning, kompass, klokke, Måleinstrument&#10;&#10;Automatisk generert beskrivelse">
            <a:extLst>
              <a:ext uri="{FF2B5EF4-FFF2-40B4-BE49-F238E27FC236}">
                <a16:creationId xmlns:a16="http://schemas.microsoft.com/office/drawing/2014/main" id="{E57C9338-DCE9-3E72-8F89-8F27D59F6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13893"/>
            <a:ext cx="5458968" cy="3630213"/>
          </a:xfrm>
          <a:prstGeom prst="rect">
            <a:avLst/>
          </a:prstGeom>
        </p:spPr>
      </p:pic>
      <p:pic>
        <p:nvPicPr>
          <p:cNvPr id="6" name="Bilde 5" descr="Et bilde som inneholder sketch, kjøkkentøy, nett&#10;&#10;Automatisk generert beskrivelse">
            <a:extLst>
              <a:ext uri="{FF2B5EF4-FFF2-40B4-BE49-F238E27FC236}">
                <a16:creationId xmlns:a16="http://schemas.microsoft.com/office/drawing/2014/main" id="{F6F3D615-CC8A-503C-B2A9-B0250764F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7046259"/>
            <a:ext cx="6086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05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DAD474-56A9-5F7E-EA7D-5A4B948F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Modell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D9F0524E-2A08-6B32-210F-E78A07C0ABA4}"/>
              </a:ext>
            </a:extLst>
          </p:cNvPr>
          <p:cNvSpPr/>
          <p:nvPr/>
        </p:nvSpPr>
        <p:spPr>
          <a:xfrm>
            <a:off x="-48807" y="1839310"/>
            <a:ext cx="12283007" cy="5108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2AA6324-F739-0BAF-E7A7-26A975E99E8C}"/>
              </a:ext>
            </a:extLst>
          </p:cNvPr>
          <p:cNvSpPr/>
          <p:nvPr/>
        </p:nvSpPr>
        <p:spPr>
          <a:xfrm>
            <a:off x="8211841" y="1767076"/>
            <a:ext cx="4022359" cy="33238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78895FB-0367-257C-2799-350C572D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74" y="1897165"/>
            <a:ext cx="10515600" cy="4351338"/>
          </a:xfrm>
        </p:spPr>
        <p:txBody>
          <a:bodyPr/>
          <a:lstStyle/>
          <a:p>
            <a:r>
              <a:rPr lang="nb-NO"/>
              <a:t>Vi har 3D modell og tegning som viser utseende av låsen.</a:t>
            </a:r>
          </a:p>
          <a:p>
            <a:r>
              <a:rPr lang="nb-NO"/>
              <a:t>Vi har også en Lego modell som viser hvordan mekanismen funker.  </a:t>
            </a:r>
          </a:p>
          <a:p>
            <a:pPr marL="0" indent="0">
              <a:buNone/>
            </a:pPr>
            <a:r>
              <a:rPr lang="nb-NO"/>
              <a:t>	</a:t>
            </a:r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F627E061-3386-0B65-981B-4C08469682E8}"/>
              </a:ext>
            </a:extLst>
          </p:cNvPr>
          <p:cNvSpPr/>
          <p:nvPr/>
        </p:nvSpPr>
        <p:spPr>
          <a:xfrm rot="21429223">
            <a:off x="-875564" y="982736"/>
            <a:ext cx="13265426" cy="1126969"/>
          </a:xfrm>
          <a:custGeom>
            <a:avLst/>
            <a:gdLst>
              <a:gd name="connsiteX0" fmla="*/ 0 w 13126064"/>
              <a:gd name="connsiteY0" fmla="*/ 383812 h 649282"/>
              <a:gd name="connsiteX1" fmla="*/ 4159045 w 13126064"/>
              <a:gd name="connsiteY1" fmla="*/ 353 h 649282"/>
              <a:gd name="connsiteX2" fmla="*/ 6164825 w 13126064"/>
              <a:gd name="connsiteY2" fmla="*/ 442805 h 649282"/>
              <a:gd name="connsiteX3" fmla="*/ 8450825 w 13126064"/>
              <a:gd name="connsiteY3" fmla="*/ 103592 h 649282"/>
              <a:gd name="connsiteX4" fmla="*/ 10353367 w 13126064"/>
              <a:gd name="connsiteY4" fmla="*/ 619786 h 649282"/>
              <a:gd name="connsiteX5" fmla="*/ 12182167 w 13126064"/>
              <a:gd name="connsiteY5" fmla="*/ 133089 h 649282"/>
              <a:gd name="connsiteX6" fmla="*/ 13126064 w 13126064"/>
              <a:gd name="connsiteY6" fmla="*/ 649282 h 649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26064" h="649282">
                <a:moveTo>
                  <a:pt x="0" y="383812"/>
                </a:moveTo>
                <a:cubicBezTo>
                  <a:pt x="1565787" y="187166"/>
                  <a:pt x="3131574" y="-9479"/>
                  <a:pt x="4159045" y="353"/>
                </a:cubicBezTo>
                <a:cubicBezTo>
                  <a:pt x="5186516" y="10185"/>
                  <a:pt x="5449528" y="425599"/>
                  <a:pt x="6164825" y="442805"/>
                </a:cubicBezTo>
                <a:cubicBezTo>
                  <a:pt x="6880122" y="460011"/>
                  <a:pt x="7752735" y="74095"/>
                  <a:pt x="8450825" y="103592"/>
                </a:cubicBezTo>
                <a:cubicBezTo>
                  <a:pt x="9148915" y="133089"/>
                  <a:pt x="9731477" y="614870"/>
                  <a:pt x="10353367" y="619786"/>
                </a:cubicBezTo>
                <a:cubicBezTo>
                  <a:pt x="10975257" y="624702"/>
                  <a:pt x="11720051" y="128173"/>
                  <a:pt x="12182167" y="133089"/>
                </a:cubicBezTo>
                <a:cubicBezTo>
                  <a:pt x="12644283" y="138005"/>
                  <a:pt x="12885173" y="393643"/>
                  <a:pt x="13126064" y="649282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186C70B9-FB59-6170-0F59-2E46DD6B1A61}"/>
                  </a:ext>
                </a:extLst>
              </p14:cNvPr>
              <p14:cNvContentPartPr/>
              <p14:nvPr/>
            </p14:nvContentPartPr>
            <p14:xfrm>
              <a:off x="9181960" y="1398750"/>
              <a:ext cx="1139400" cy="546840"/>
            </p14:xfrm>
          </p:contentPart>
        </mc:Choice>
        <mc:Fallback xmlns=""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186C70B9-FB59-6170-0F59-2E46DD6B1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8960" y="1335750"/>
                <a:ext cx="126504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Håndskrift 17">
                <a:extLst>
                  <a:ext uri="{FF2B5EF4-FFF2-40B4-BE49-F238E27FC236}">
                    <a16:creationId xmlns:a16="http://schemas.microsoft.com/office/drawing/2014/main" id="{595E716D-E2ED-9FA8-014A-B236796EFAB1}"/>
                  </a:ext>
                </a:extLst>
              </p14:cNvPr>
              <p14:cNvContentPartPr/>
              <p14:nvPr/>
            </p14:nvContentPartPr>
            <p14:xfrm>
              <a:off x="9441880" y="1789350"/>
              <a:ext cx="443160" cy="51840"/>
            </p14:xfrm>
          </p:contentPart>
        </mc:Choice>
        <mc:Fallback xmlns="">
          <p:pic>
            <p:nvPicPr>
              <p:cNvPr id="18" name="Håndskrift 17">
                <a:extLst>
                  <a:ext uri="{FF2B5EF4-FFF2-40B4-BE49-F238E27FC236}">
                    <a16:creationId xmlns:a16="http://schemas.microsoft.com/office/drawing/2014/main" id="{595E716D-E2ED-9FA8-014A-B236796EF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8931" y="1726350"/>
                <a:ext cx="568698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8F7D070C-468D-CDB3-782C-25A5CDA947E4}"/>
                  </a:ext>
                </a:extLst>
              </p14:cNvPr>
              <p14:cNvContentPartPr/>
              <p14:nvPr/>
            </p14:nvContentPartPr>
            <p14:xfrm>
              <a:off x="8581840" y="1245750"/>
              <a:ext cx="829080" cy="659160"/>
            </p14:xfrm>
          </p:contentPart>
        </mc:Choice>
        <mc:Fallback xmlns=""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8F7D070C-468D-CDB3-782C-25A5CDA947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8840" y="1182750"/>
                <a:ext cx="954720" cy="784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Bilde 11" descr="Et bilde som inneholder innendørs, maskin, vegg, elektronikk&#10;&#10;Automatisk generert beskrivelse">
            <a:extLst>
              <a:ext uri="{FF2B5EF4-FFF2-40B4-BE49-F238E27FC236}">
                <a16:creationId xmlns:a16="http://schemas.microsoft.com/office/drawing/2014/main" id="{FAD1E0D0-2422-EB2E-446D-803A1B54CE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77" y="2857801"/>
            <a:ext cx="3609053" cy="399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Bilde 9" descr="Et bilde som inneholder boss, forurensing, utendørs, grunn&#10;&#10;Automatisk generert beskrivelse">
            <a:extLst>
              <a:ext uri="{FF2B5EF4-FFF2-40B4-BE49-F238E27FC236}">
                <a16:creationId xmlns:a16="http://schemas.microsoft.com/office/drawing/2014/main" id="{A458AF67-46C4-4517-27A4-10162A483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6" r="-1" b="-1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466C7926-3349-F48B-FA46-7B0DDEE4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51037"/>
            <a:ext cx="5021782" cy="1509931"/>
          </a:xfrm>
        </p:spPr>
        <p:txBody>
          <a:bodyPr>
            <a:normAutofit/>
          </a:bodyPr>
          <a:lstStyle/>
          <a:p>
            <a:r>
              <a:rPr lang="nb-NO" sz="3600">
                <a:solidFill>
                  <a:schemeClr val="tx2"/>
                </a:solidFill>
              </a:rPr>
              <a:t>Designkrav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9F61BB-5E58-EF86-4405-821926FF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r>
              <a:rPr lang="nb-NO" sz="1800">
                <a:solidFill>
                  <a:schemeClr val="tx2"/>
                </a:solidFill>
              </a:rPr>
              <a:t>Forurensing</a:t>
            </a:r>
          </a:p>
          <a:p>
            <a:r>
              <a:rPr lang="nb-NO" sz="1800">
                <a:solidFill>
                  <a:schemeClr val="tx2"/>
                </a:solidFill>
              </a:rPr>
              <a:t>Nedbryting</a:t>
            </a:r>
          </a:p>
          <a:p>
            <a:r>
              <a:rPr lang="nb-NO" sz="1800">
                <a:solidFill>
                  <a:schemeClr val="tx2"/>
                </a:solidFill>
              </a:rPr>
              <a:t>Utseende</a:t>
            </a:r>
          </a:p>
          <a:p>
            <a:r>
              <a:rPr lang="nb-NO" sz="1800">
                <a:solidFill>
                  <a:schemeClr val="tx2"/>
                </a:solidFill>
              </a:rPr>
              <a:t>Lås og åpning</a:t>
            </a:r>
          </a:p>
        </p:txBody>
      </p:sp>
      <p:pic>
        <p:nvPicPr>
          <p:cNvPr id="5" name="Bilde 4" descr="Et bilde som inneholder utendørs, grunn, dekk, hjul&#10;&#10;Automatisk generert beskrivelse">
            <a:extLst>
              <a:ext uri="{FF2B5EF4-FFF2-40B4-BE49-F238E27FC236}">
                <a16:creationId xmlns:a16="http://schemas.microsoft.com/office/drawing/2014/main" id="{72C00917-8C3A-104D-DF5D-07B3A385C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6" r="38625"/>
          <a:stretch/>
        </p:blipFill>
        <p:spPr>
          <a:xfrm>
            <a:off x="12309231" y="267297"/>
            <a:ext cx="5378858" cy="3339639"/>
          </a:xfrm>
          <a:prstGeom prst="rect">
            <a:avLst/>
          </a:prstGeom>
        </p:spPr>
      </p:pic>
      <p:pic>
        <p:nvPicPr>
          <p:cNvPr id="8" name="Bilde 7" descr="Et bilde som inneholder panda, bjørn, clip art&#10;&#10;Automatisk generert beskrivelse">
            <a:extLst>
              <a:ext uri="{FF2B5EF4-FFF2-40B4-BE49-F238E27FC236}">
                <a16:creationId xmlns:a16="http://schemas.microsoft.com/office/drawing/2014/main" id="{1B35DEDC-6216-AD0D-57DB-4ABAA1B57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5" r="8700" b="-2"/>
          <a:stretch/>
        </p:blipFill>
        <p:spPr>
          <a:xfrm>
            <a:off x="-3194404" y="3906582"/>
            <a:ext cx="2451453" cy="22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0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29F8D7B-238C-38C0-590D-3420172E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nb-NO"/>
              <a:t>Vårt produkt</a:t>
            </a:r>
          </a:p>
        </p:txBody>
      </p:sp>
      <p:pic>
        <p:nvPicPr>
          <p:cNvPr id="5" name="Bilde 4" descr="Et bilde som inneholder tekst, skjermbilde, logo, Merke&#10;&#10;Automatisk generert beskrivelse">
            <a:extLst>
              <a:ext uri="{FF2B5EF4-FFF2-40B4-BE49-F238E27FC236}">
                <a16:creationId xmlns:a16="http://schemas.microsoft.com/office/drawing/2014/main" id="{8562C68E-F98E-5959-D4B7-902D97928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r="8860" b="1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8B9F03-DA65-1964-37DA-63062F1A0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nb-NO" sz="2000"/>
              <a:t>Lås er et varemerke</a:t>
            </a:r>
          </a:p>
          <a:p>
            <a:r>
              <a:rPr lang="nb-NO" sz="2000"/>
              <a:t>Lås selges med krabbeteinen og separat</a:t>
            </a:r>
          </a:p>
          <a:p>
            <a:r>
              <a:rPr lang="nb-NO" sz="2000"/>
              <a:t>Spesialisert og miljøvennlig krabbeteine</a:t>
            </a:r>
          </a:p>
          <a:p>
            <a:r>
              <a:rPr lang="nb-NO" sz="2000" err="1"/>
              <a:t>Bærekraftsmålene</a:t>
            </a:r>
            <a:endParaRPr lang="nb-NO" sz="2000"/>
          </a:p>
          <a:p>
            <a:r>
              <a:rPr lang="nb-NO" sz="2000"/>
              <a:t>Gjøre det påbudt med bærekraftige teiner</a:t>
            </a:r>
          </a:p>
          <a:p>
            <a:endParaRPr lang="nb-NO" sz="2000"/>
          </a:p>
          <a:p>
            <a:endParaRPr lang="nb-NO" sz="2000"/>
          </a:p>
        </p:txBody>
      </p:sp>
    </p:spTree>
    <p:extLst>
      <p:ext uri="{BB962C8B-B14F-4D97-AF65-F5344CB8AC3E}">
        <p14:creationId xmlns:p14="http://schemas.microsoft.com/office/powerpoint/2010/main" val="263572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E149CDF-5DAC-4860-A285-9492CF2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A992315-D281-2251-DAAB-4134AEA7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5011"/>
            <a:ext cx="3629555" cy="1889135"/>
          </a:xfrm>
        </p:spPr>
        <p:txBody>
          <a:bodyPr anchor="b">
            <a:normAutofit/>
          </a:bodyPr>
          <a:lstStyle/>
          <a:p>
            <a:r>
              <a:rPr lang="nb-NO" sz="4800"/>
              <a:t>Brukere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F4E661-12CA-519E-8B21-6730E549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2"/>
            <a:ext cx="3629555" cy="2987397"/>
          </a:xfrm>
        </p:spPr>
        <p:txBody>
          <a:bodyPr>
            <a:normAutofit/>
          </a:bodyPr>
          <a:lstStyle/>
          <a:p>
            <a:r>
              <a:rPr lang="nb-NO" sz="1800"/>
              <a:t>Yrkesfiskere</a:t>
            </a:r>
          </a:p>
          <a:p>
            <a:r>
              <a:rPr lang="nb-NO" sz="1800"/>
              <a:t>Fritidsfiskere</a:t>
            </a:r>
          </a:p>
          <a:p>
            <a:r>
              <a:rPr lang="nb-NO" sz="1800"/>
              <a:t>Oppdrettsanlegg for krabber</a:t>
            </a:r>
          </a:p>
          <a:p>
            <a:r>
              <a:rPr lang="nb-NO" sz="1800"/>
              <a:t>Selgere</a:t>
            </a:r>
          </a:p>
          <a:p>
            <a:r>
              <a:rPr lang="nb-NO" sz="1800"/>
              <a:t>Krabber</a:t>
            </a:r>
          </a:p>
          <a:p>
            <a:endParaRPr lang="nb-NO" sz="1800"/>
          </a:p>
        </p:txBody>
      </p:sp>
      <p:pic>
        <p:nvPicPr>
          <p:cNvPr id="1026" name="Picture 2" descr="norsk fiskerihistorie – Store norske leksikon">
            <a:extLst>
              <a:ext uri="{FF2B5EF4-FFF2-40B4-BE49-F238E27FC236}">
                <a16:creationId xmlns:a16="http://schemas.microsoft.com/office/drawing/2014/main" id="{51A39705-0254-5BC0-51A7-2039D2700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1" b="1"/>
          <a:stretch/>
        </p:blipFill>
        <p:spPr bwMode="auto">
          <a:xfrm>
            <a:off x="5359151" y="895610"/>
            <a:ext cx="6107166" cy="505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0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552</Words>
  <Application>Microsoft Office PowerPoint</Application>
  <PresentationFormat>Widescreen</PresentationFormat>
  <Paragraphs>99</Paragraphs>
  <Slides>15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Calibri</vt:lpstr>
      <vt:lpstr>Georgia</vt:lpstr>
      <vt:lpstr>Roboto</vt:lpstr>
      <vt:lpstr>Wingdings</vt:lpstr>
      <vt:lpstr>Office-tema</vt:lpstr>
      <vt:lpstr>Lapides</vt:lpstr>
      <vt:lpstr>Problemstilling </vt:lpstr>
      <vt:lpstr>Bevis fra flere kilder</vt:lpstr>
      <vt:lpstr>Løsningen</vt:lpstr>
      <vt:lpstr>Låsen</vt:lpstr>
      <vt:lpstr>Modell</vt:lpstr>
      <vt:lpstr>Designkrav</vt:lpstr>
      <vt:lpstr>Vårt produkt</vt:lpstr>
      <vt:lpstr>Brukere</vt:lpstr>
      <vt:lpstr>Fagfolk vi har snakket med</vt:lpstr>
      <vt:lpstr>Hypoteser og materialer</vt:lpstr>
      <vt:lpstr>Hypoteser</vt:lpstr>
      <vt:lpstr>Bomturer</vt:lpstr>
      <vt:lpstr>Sponsorer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Wilja Isabell Olufsen Antonsen</dc:creator>
  <cp:lastModifiedBy>Mufrid Krilic</cp:lastModifiedBy>
  <cp:revision>1</cp:revision>
  <dcterms:created xsi:type="dcterms:W3CDTF">2025-01-23T15:23:55Z</dcterms:created>
  <dcterms:modified xsi:type="dcterms:W3CDTF">2025-01-24T14:56:32Z</dcterms:modified>
</cp:coreProperties>
</file>