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RCB</a:t>
            </a:r>
            <a:r>
              <a:rPr lang="en-US" dirty="0" smtClean="0"/>
              <a:t> vs </a:t>
            </a:r>
            <a:r>
              <a:rPr lang="en-US" dirty="0" smtClean="0">
                <a:solidFill>
                  <a:schemeClr val="tx2"/>
                </a:solidFill>
              </a:rPr>
              <a:t>MI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77" y="1301578"/>
            <a:ext cx="8596668" cy="555642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MI won toss 4 times </a:t>
            </a:r>
            <a:r>
              <a:rPr lang="en-US" sz="1800" dirty="0"/>
              <a:t>at chepauk</a:t>
            </a:r>
            <a:br>
              <a:rPr lang="en-US" sz="1800" dirty="0"/>
            </a:br>
            <a:r>
              <a:rPr lang="en-US" sz="1800" dirty="0">
                <a:solidFill>
                  <a:schemeClr val="accent4"/>
                </a:solidFill>
              </a:rPr>
              <a:t>RCB won toss 3 times </a:t>
            </a:r>
            <a:r>
              <a:rPr lang="en-US" sz="1800" dirty="0"/>
              <a:t>at chepauk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Total 27 </a:t>
            </a:r>
            <a:r>
              <a:rPr lang="en-US" sz="1800" dirty="0">
                <a:solidFill>
                  <a:schemeClr val="accent5"/>
                </a:solidFill>
              </a:rPr>
              <a:t>matches</a:t>
            </a:r>
            <a:r>
              <a:rPr lang="en-US" sz="1800" dirty="0"/>
              <a:t> had been played between RCB &amp; MI</a:t>
            </a:r>
            <a:br>
              <a:rPr lang="en-US" sz="1800" dirty="0"/>
            </a:br>
            <a:r>
              <a:rPr lang="en-US" sz="1800" dirty="0" smtClean="0"/>
              <a:t>Among </a:t>
            </a:r>
            <a:r>
              <a:rPr lang="en-US" sz="1800" dirty="0"/>
              <a:t>them </a:t>
            </a:r>
            <a:r>
              <a:rPr lang="en-US" sz="1800" dirty="0">
                <a:solidFill>
                  <a:schemeClr val="accent5"/>
                </a:solidFill>
              </a:rPr>
              <a:t>MI wins </a:t>
            </a:r>
            <a:r>
              <a:rPr lang="en-US" sz="1800" dirty="0" smtClean="0">
                <a:solidFill>
                  <a:schemeClr val="accent5"/>
                </a:solidFill>
              </a:rPr>
              <a:t>17 </a:t>
            </a:r>
            <a:r>
              <a:rPr lang="en-US" sz="1800" dirty="0"/>
              <a:t>and </a:t>
            </a:r>
            <a:r>
              <a:rPr lang="en-US" sz="1800" dirty="0">
                <a:solidFill>
                  <a:schemeClr val="accent5"/>
                </a:solidFill>
              </a:rPr>
              <a:t>RCB wins </a:t>
            </a:r>
            <a:r>
              <a:rPr lang="en-US" sz="1800" dirty="0" smtClean="0">
                <a:solidFill>
                  <a:schemeClr val="accent5"/>
                </a:solidFill>
              </a:rPr>
              <a:t>10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There's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only 1 match played </a:t>
            </a:r>
            <a:r>
              <a:rPr lang="en-US" sz="1800" dirty="0"/>
              <a:t>between RCB &amp; MI at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Chepauk stadium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This match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was won by RCB </a:t>
            </a:r>
            <a:r>
              <a:rPr lang="en-US" sz="1800" dirty="0"/>
              <a:t>with 43 runs due, where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MI won toss </a:t>
            </a:r>
            <a:r>
              <a:rPr lang="en-US" sz="1800" dirty="0"/>
              <a:t>and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chose field</a:t>
            </a:r>
            <a:br>
              <a:rPr lang="en-US" sz="18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Umpires for todays match: Nitin Menon, K. Ananthapadmanabhan, C. Shamshuddin, Ulhas Gandhe</a:t>
            </a:r>
            <a:br>
              <a:rPr lang="en-US" sz="1800" dirty="0"/>
            </a:br>
            <a:r>
              <a:rPr lang="en-US" sz="1800" dirty="0">
                <a:solidFill>
                  <a:schemeClr val="accent3"/>
                </a:solidFill>
              </a:rPr>
              <a:t>None of the umpires has umpired for match between RCB &amp; MI</a:t>
            </a:r>
          </a:p>
        </p:txBody>
      </p:sp>
    </p:spTree>
    <p:extLst>
      <p:ext uri="{BB962C8B-B14F-4D97-AF65-F5344CB8AC3E}">
        <p14:creationId xmlns:p14="http://schemas.microsoft.com/office/powerpoint/2010/main" val="20150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02" y="1140941"/>
            <a:ext cx="8596668" cy="51362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Among </a:t>
            </a:r>
            <a:r>
              <a:rPr lang="en-US" sz="1800" dirty="0"/>
              <a:t>the 27 matches played </a:t>
            </a:r>
            <a:r>
              <a:rPr lang="en-US" sz="1800" dirty="0">
                <a:solidFill>
                  <a:schemeClr val="tx2"/>
                </a:solidFill>
              </a:rPr>
              <a:t>MI won toss for 18 times </a:t>
            </a:r>
            <a:r>
              <a:rPr lang="en-US" sz="1800" dirty="0"/>
              <a:t>&amp; </a:t>
            </a:r>
            <a:r>
              <a:rPr lang="en-US" sz="1800" dirty="0">
                <a:solidFill>
                  <a:srgbClr val="FF0000"/>
                </a:solidFill>
              </a:rPr>
              <a:t>RCB for 9 </a:t>
            </a:r>
            <a:r>
              <a:rPr lang="en-US" sz="1800" dirty="0" smtClean="0">
                <a:solidFill>
                  <a:srgbClr val="FF0000"/>
                </a:solidFill>
              </a:rPr>
              <a:t>times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/>
              <a:t>	</a:t>
            </a:r>
            <a:r>
              <a:rPr lang="en-US" sz="1800" dirty="0">
                <a:solidFill>
                  <a:schemeClr val="tx2"/>
                </a:solidFill>
              </a:rPr>
              <a:t>MI</a:t>
            </a:r>
            <a:r>
              <a:rPr lang="en-US" sz="1800" dirty="0"/>
              <a:t>: among the 18 toss wins </a:t>
            </a:r>
            <a:r>
              <a:rPr lang="en-US" sz="1800" dirty="0">
                <a:solidFill>
                  <a:schemeClr val="tx2"/>
                </a:solidFill>
              </a:rPr>
              <a:t>MI </a:t>
            </a:r>
            <a:r>
              <a:rPr lang="en-US" sz="1800" dirty="0"/>
              <a:t>chose </a:t>
            </a:r>
            <a:r>
              <a:rPr lang="en-US" sz="1800" dirty="0">
                <a:solidFill>
                  <a:schemeClr val="tx2"/>
                </a:solidFill>
              </a:rPr>
              <a:t>field for 12 times </a:t>
            </a:r>
            <a:r>
              <a:rPr lang="en-US" sz="1800" dirty="0"/>
              <a:t>and </a:t>
            </a:r>
            <a:r>
              <a:rPr lang="en-US" sz="1800" dirty="0">
                <a:solidFill>
                  <a:schemeClr val="tx2"/>
                </a:solidFill>
              </a:rPr>
              <a:t>bat for 6 times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/>
              <a:t>		among 18 toss wins </a:t>
            </a:r>
            <a:r>
              <a:rPr lang="en-US" sz="1800" dirty="0">
                <a:solidFill>
                  <a:schemeClr val="tx2"/>
                </a:solidFill>
              </a:rPr>
              <a:t>MI won 11 matches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/>
              <a:t>		among 18 toss wins if MI chose to </a:t>
            </a:r>
            <a:r>
              <a:rPr lang="en-US" sz="1800" dirty="0">
                <a:solidFill>
                  <a:schemeClr val="tx2"/>
                </a:solidFill>
              </a:rPr>
              <a:t>field</a:t>
            </a:r>
            <a:r>
              <a:rPr lang="en-US" sz="1800" dirty="0"/>
              <a:t> they </a:t>
            </a:r>
            <a:r>
              <a:rPr lang="en-US" sz="1800" dirty="0">
                <a:solidFill>
                  <a:schemeClr val="tx2"/>
                </a:solidFill>
              </a:rPr>
              <a:t>won 8 matches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/>
              <a:t>		among 18 toss wins if MI chose to </a:t>
            </a:r>
            <a:r>
              <a:rPr lang="en-US" sz="1800" dirty="0">
                <a:solidFill>
                  <a:schemeClr val="tx2"/>
                </a:solidFill>
              </a:rPr>
              <a:t>bat</a:t>
            </a:r>
            <a:r>
              <a:rPr lang="en-US" sz="1800" dirty="0"/>
              <a:t> they </a:t>
            </a:r>
            <a:r>
              <a:rPr lang="en-US" sz="1800" dirty="0">
                <a:solidFill>
                  <a:schemeClr val="tx2"/>
                </a:solidFill>
              </a:rPr>
              <a:t>won 3 </a:t>
            </a:r>
            <a:r>
              <a:rPr lang="en-US" sz="1800" dirty="0" smtClean="0">
                <a:solidFill>
                  <a:schemeClr val="tx2"/>
                </a:solidFill>
              </a:rPr>
              <a:t>matches</a:t>
            </a:r>
            <a:br>
              <a:rPr lang="en-US" sz="1800" dirty="0" smtClean="0">
                <a:solidFill>
                  <a:schemeClr val="tx2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RCB</a:t>
            </a:r>
            <a:r>
              <a:rPr lang="en-US" sz="1800" dirty="0"/>
              <a:t>: among the 9 toss wins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RCB</a:t>
            </a:r>
            <a:r>
              <a:rPr lang="en-US" sz="1800" dirty="0"/>
              <a:t> chose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field for 7 times </a:t>
            </a:r>
            <a:r>
              <a:rPr lang="en-US" sz="1800" dirty="0"/>
              <a:t>and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bat for 2 times</a:t>
            </a:r>
            <a:br>
              <a:rPr lang="en-US" sz="18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800" dirty="0"/>
              <a:t>		among 9 toss wins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RCB won 3 matches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	among 9 toss wins if RCB chose to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field </a:t>
            </a:r>
            <a:r>
              <a:rPr lang="en-US" sz="1800" dirty="0"/>
              <a:t>they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won 2 matches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	among 9 toss wins if RCB chose to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bat </a:t>
            </a:r>
            <a:r>
              <a:rPr lang="en-US" sz="1800" dirty="0"/>
              <a:t>they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won 1 matches</a:t>
            </a:r>
          </a:p>
        </p:txBody>
      </p:sp>
    </p:spTree>
    <p:extLst>
      <p:ext uri="{BB962C8B-B14F-4D97-AF65-F5344CB8AC3E}">
        <p14:creationId xmlns:p14="http://schemas.microsoft.com/office/powerpoint/2010/main" val="32498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564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Predictions: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tx2"/>
                </a:solidFill>
              </a:rPr>
              <a:t>If MI wins the toss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opt_to bat </a:t>
            </a:r>
            <a:r>
              <a:rPr lang="en-US" sz="1800" dirty="0" smtClean="0"/>
              <a:t>at Chepauk stadium:</a:t>
            </a:r>
            <a:br>
              <a:rPr lang="en-US" sz="1800" dirty="0" smtClean="0"/>
            </a:br>
            <a:r>
              <a:rPr lang="en-US" sz="1800" dirty="0" smtClean="0"/>
              <a:t>		MI is likely to </a:t>
            </a:r>
            <a:r>
              <a:rPr lang="en-US" sz="1800" dirty="0" smtClean="0">
                <a:solidFill>
                  <a:schemeClr val="tx2"/>
                </a:solidFill>
              </a:rPr>
              <a:t>win the match</a:t>
            </a:r>
            <a:br>
              <a:rPr lang="en-US" sz="1800" dirty="0" smtClean="0">
                <a:solidFill>
                  <a:schemeClr val="tx2"/>
                </a:solidFill>
              </a:rPr>
            </a:b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opt_to field </a:t>
            </a:r>
            <a:r>
              <a:rPr lang="en-US" sz="1800" dirty="0" smtClean="0"/>
              <a:t>at Chepauk stadium:</a:t>
            </a:r>
            <a:br>
              <a:rPr lang="en-US" sz="1800" dirty="0" smtClean="0"/>
            </a:br>
            <a:r>
              <a:rPr lang="en-US" sz="1800" dirty="0" smtClean="0"/>
              <a:t>		MI is likely to </a:t>
            </a:r>
            <a:r>
              <a:rPr lang="en-US" sz="1800" dirty="0" smtClean="0">
                <a:solidFill>
                  <a:schemeClr val="tx2"/>
                </a:solidFill>
              </a:rPr>
              <a:t>win the match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C00000"/>
                </a:solidFill>
              </a:rPr>
              <a:t>If RCB wins the toss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opt_to bat</a:t>
            </a:r>
            <a:r>
              <a:rPr lang="en-US" sz="1800" dirty="0" smtClean="0"/>
              <a:t> at Chepauk stadium:</a:t>
            </a:r>
            <a:br>
              <a:rPr lang="en-US" sz="1800" dirty="0" smtClean="0"/>
            </a:br>
            <a:r>
              <a:rPr lang="en-US" sz="1800" dirty="0" smtClean="0"/>
              <a:t>		RCB is likely to </a:t>
            </a:r>
            <a:r>
              <a:rPr lang="en-US" sz="1800" dirty="0" smtClean="0">
                <a:solidFill>
                  <a:srgbClr val="C00000"/>
                </a:solidFill>
              </a:rPr>
              <a:t>win the match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opt_to field </a:t>
            </a:r>
            <a:r>
              <a:rPr lang="en-US" sz="1800" dirty="0" smtClean="0"/>
              <a:t>at Chepauk stadium:</a:t>
            </a:r>
            <a:br>
              <a:rPr lang="en-US" sz="1800" dirty="0" smtClean="0"/>
            </a:br>
            <a:r>
              <a:rPr lang="en-US" sz="1800" dirty="0" smtClean="0"/>
              <a:t>		RCB is likely to </a:t>
            </a:r>
            <a:r>
              <a:rPr lang="en-US" sz="1800" dirty="0" smtClean="0">
                <a:solidFill>
                  <a:srgbClr val="C00000"/>
                </a:solidFill>
              </a:rPr>
              <a:t>loose the match 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996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29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RCB vs MI</vt:lpstr>
      <vt:lpstr>MI won toss 4 times at chepauk RCB won toss 3 times at chepauk  Total 27 matches had been played between RCB &amp; MI Among them MI wins 17 and RCB wins 10   There's only 1 match played between RCB &amp; MI at Chepauk stadium. This match was won by RCB with 43 runs due, where MI won toss and chose field  Umpires for todays match: Nitin Menon, K. Ananthapadmanabhan, C. Shamshuddin, Ulhas Gandhe None of the umpires has umpired for match between RCB &amp; MI</vt:lpstr>
      <vt:lpstr>Among the 27 matches played MI won toss for 18 times &amp; RCB for 9 times   MI: among the 18 toss wins MI chose field for 12 times and bat for 6 times   among 18 toss wins MI won 11 matches   among 18 toss wins if MI chose to field they won 8 matches   among 18 toss wins if MI chose to bat they won 3 matches    RCB: among the 9 toss wins RCB chose field for 7 times and bat for 2 times   among 9 toss wins RCB won 3 matches   among 9 toss wins if RCB chose to field they won 2 matches   among 9 toss wins if RCB chose to bat they won 1 matches</vt:lpstr>
      <vt:lpstr>Predictions:   If MI wins the toss  opt_to bat at Chepauk stadium:   MI is likely to win the match  opt_to field at Chepauk stadium:   MI is likely to win the match    If RCB wins the toss  opt_to bat at Chepauk stadium:   RCB is likely to win the match  opt_to field at Chepauk stadium:   RCB is likely to loose the match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RCB vs MI</dc:title>
  <dc:creator>sahil panindre</dc:creator>
  <cp:lastModifiedBy>sahil panindre</cp:lastModifiedBy>
  <cp:revision>7</cp:revision>
  <dcterms:created xsi:type="dcterms:W3CDTF">2021-04-09T11:37:04Z</dcterms:created>
  <dcterms:modified xsi:type="dcterms:W3CDTF">2021-04-09T11:53:02Z</dcterms:modified>
</cp:coreProperties>
</file>