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710A3-1ADB-40A2-9CDB-CFDA0BE0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Kea bank (Android App) 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E065BD-C2B2-4BBB-AF98-F1E0C7A48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jackie vuong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3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08045-A6A8-4901-A427-83FFE733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0484"/>
          </a:xfrm>
        </p:spPr>
        <p:txBody>
          <a:bodyPr/>
          <a:lstStyle/>
          <a:p>
            <a:r>
              <a:rPr lang="da-DK" dirty="0"/>
              <a:t>Main (</a:t>
            </a:r>
            <a:r>
              <a:rPr lang="da-DK" dirty="0" err="1"/>
              <a:t>signup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9CE6EED2-DE48-432E-8836-451D6D7D9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69002"/>
            <a:ext cx="9339161" cy="409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B8289-C48E-4C5B-A70F-CF5F301D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1606"/>
          </a:xfrm>
        </p:spPr>
        <p:txBody>
          <a:bodyPr/>
          <a:lstStyle/>
          <a:p>
            <a:r>
              <a:rPr lang="da-DK"/>
              <a:t>BillRepo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3EE27F7-ACC6-44B9-BF8B-8606D350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52011"/>
            <a:ext cx="81057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6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2A77B-B6A8-4EE3-8A0C-C488A1EF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7319"/>
          </a:xfrm>
        </p:spPr>
        <p:txBody>
          <a:bodyPr/>
          <a:lstStyle/>
          <a:p>
            <a:r>
              <a:rPr lang="da-DK" dirty="0" err="1"/>
              <a:t>ListofBillsActivity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7B4FCB0-327D-4288-9383-11052571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33962"/>
            <a:ext cx="9626353" cy="46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2B77D-188D-4CF0-8D66-C728C77D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3952"/>
          </a:xfrm>
        </p:spPr>
        <p:txBody>
          <a:bodyPr/>
          <a:lstStyle/>
          <a:p>
            <a:r>
              <a:rPr lang="da-DK" dirty="0"/>
              <a:t>Transferservice </a:t>
            </a:r>
            <a:endParaRPr lang="en-US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5BBF024-70E1-4AFC-B0BF-C7D4C2C5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42117"/>
            <a:ext cx="9622794" cy="47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39EFC-920F-4D1A-8D50-433C5BD5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1909"/>
          </a:xfrm>
        </p:spPr>
        <p:txBody>
          <a:bodyPr/>
          <a:lstStyle/>
          <a:p>
            <a:r>
              <a:rPr lang="da-DK" dirty="0" err="1"/>
              <a:t>AccountRepo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1A92E4-4DDF-4BD2-9ADF-EF1DCD40C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8566ADD-732F-4960-AED9-60783733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91481"/>
            <a:ext cx="105156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36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41</TotalTime>
  <Words>17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Tw Cen MT</vt:lpstr>
      <vt:lpstr>Kredsløb</vt:lpstr>
      <vt:lpstr>Kea bank (Android App) </vt:lpstr>
      <vt:lpstr>Main (signup)</vt:lpstr>
      <vt:lpstr>BillRepo</vt:lpstr>
      <vt:lpstr>ListofBillsActivity</vt:lpstr>
      <vt:lpstr>Transferservice </vt:lpstr>
      <vt:lpstr>AccountRepo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</dc:title>
  <dc:creator>jackie vuong</dc:creator>
  <cp:lastModifiedBy>jackie vuong</cp:lastModifiedBy>
  <cp:revision>5</cp:revision>
  <dcterms:created xsi:type="dcterms:W3CDTF">2019-06-04T11:31:09Z</dcterms:created>
  <dcterms:modified xsi:type="dcterms:W3CDTF">2019-06-04T12:12:44Z</dcterms:modified>
</cp:coreProperties>
</file>