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11-Jun-19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11-Jun-19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11-Jun-19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11-Jun-19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11-Jun-19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710A3-1ADB-40A2-9CDB-CFDA0BE0C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Kea bank (Android App) </a:t>
            </a:r>
            <a:endParaRPr lang="en-US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7E065BD-C2B2-4BBB-AF98-F1E0C7A48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Af jackie vuong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3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08045-A6A8-4901-A427-83FFE733D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27931"/>
            <a:ext cx="9905998" cy="1050484"/>
          </a:xfrm>
        </p:spPr>
        <p:txBody>
          <a:bodyPr/>
          <a:lstStyle/>
          <a:p>
            <a:r>
              <a:rPr lang="da-DK" dirty="0"/>
              <a:t>Main (</a:t>
            </a:r>
            <a:r>
              <a:rPr lang="da-DK" dirty="0" err="1"/>
              <a:t>signup</a:t>
            </a:r>
            <a:r>
              <a:rPr lang="da-DK" dirty="0"/>
              <a:t>)</a:t>
            </a:r>
            <a:endParaRPr lang="en-US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9CE6EED2-DE48-432E-8836-451D6D7D9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1" y="1958252"/>
            <a:ext cx="9339161" cy="4098854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608C218E-43C6-4B69-9746-1FB6358638FE}"/>
              </a:ext>
            </a:extLst>
          </p:cNvPr>
          <p:cNvSpPr txBox="1"/>
          <p:nvPr/>
        </p:nvSpPr>
        <p:spPr>
          <a:xfrm>
            <a:off x="1143001" y="1054359"/>
            <a:ext cx="7973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- </a:t>
            </a:r>
            <a:r>
              <a:rPr lang="da-DK" dirty="0" err="1"/>
              <a:t>FirebaseAuth</a:t>
            </a:r>
            <a:endParaRPr lang="da-DK" dirty="0"/>
          </a:p>
          <a:p>
            <a:r>
              <a:rPr lang="en-US" dirty="0"/>
              <a:t>- </a:t>
            </a:r>
            <a:r>
              <a:rPr lang="en-US" dirty="0" err="1"/>
              <a:t>DatabasesReference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8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B8289-C48E-4C5B-A70F-CF5F301D1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41606"/>
          </a:xfrm>
        </p:spPr>
        <p:txBody>
          <a:bodyPr/>
          <a:lstStyle/>
          <a:p>
            <a:r>
              <a:rPr lang="da-DK" dirty="0" err="1"/>
              <a:t>BillRepo</a:t>
            </a:r>
            <a:endParaRPr lang="en-US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13EE27F7-ACC6-44B9-BF8B-8606D3503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374525"/>
            <a:ext cx="8105775" cy="3562350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34BB8D4B-C9FA-4ECE-ADFB-D049DA5A4FE0}"/>
              </a:ext>
            </a:extLst>
          </p:cNvPr>
          <p:cNvSpPr txBox="1"/>
          <p:nvPr/>
        </p:nvSpPr>
        <p:spPr>
          <a:xfrm>
            <a:off x="1141413" y="1660124"/>
            <a:ext cx="400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Skriver til databasen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6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2A77B-B6A8-4EE3-8A0C-C488A1EFE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5334"/>
            <a:ext cx="9905998" cy="917319"/>
          </a:xfrm>
        </p:spPr>
        <p:txBody>
          <a:bodyPr/>
          <a:lstStyle/>
          <a:p>
            <a:r>
              <a:rPr lang="da-DK" dirty="0" err="1"/>
              <a:t>ListofBillsActivity</a:t>
            </a:r>
            <a:endParaRPr lang="en-US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07B4FCB0-327D-4288-9383-110525710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1708607"/>
            <a:ext cx="9626353" cy="4605520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E15C4D2E-A80E-4918-AEC1-BDC9838AC502}"/>
              </a:ext>
            </a:extLst>
          </p:cNvPr>
          <p:cNvSpPr txBox="1"/>
          <p:nvPr/>
        </p:nvSpPr>
        <p:spPr>
          <a:xfrm>
            <a:off x="1212980" y="1022653"/>
            <a:ext cx="579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Læser fra databasen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2B77D-188D-4CF0-8D66-C728C77D1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4037"/>
            <a:ext cx="9905998" cy="943952"/>
          </a:xfrm>
        </p:spPr>
        <p:txBody>
          <a:bodyPr/>
          <a:lstStyle/>
          <a:p>
            <a:r>
              <a:rPr lang="da-DK" dirty="0"/>
              <a:t>Transferservice </a:t>
            </a:r>
            <a:endParaRPr lang="en-US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45BBF024-70E1-4AFC-B0BF-C7D4C2C51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03" y="1968689"/>
            <a:ext cx="9622794" cy="4745274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CFD4520A-70FE-4162-840D-F41617F45778}"/>
              </a:ext>
            </a:extLst>
          </p:cNvPr>
          <p:cNvSpPr txBox="1"/>
          <p:nvPr/>
        </p:nvSpPr>
        <p:spPr>
          <a:xfrm>
            <a:off x="1284603" y="1087989"/>
            <a:ext cx="607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Læser fra databasen og verificerer input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739EFC-920F-4D1A-8D50-433C5BD5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01909"/>
          </a:xfrm>
        </p:spPr>
        <p:txBody>
          <a:bodyPr/>
          <a:lstStyle/>
          <a:p>
            <a:r>
              <a:rPr lang="da-DK" dirty="0" err="1"/>
              <a:t>AccountRepo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D1A92E4-4DDF-4BD2-9ADF-EF1DCD40C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A8566ADD-732F-4960-AED9-607837338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018052"/>
            <a:ext cx="10515600" cy="4657725"/>
          </a:xfrm>
          <a:prstGeom prst="rect">
            <a:avLst/>
          </a:prstGeo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7F44637D-36A3-4738-B19B-994A047629C2}"/>
              </a:ext>
            </a:extLst>
          </p:cNvPr>
          <p:cNvSpPr txBox="1"/>
          <p:nvPr/>
        </p:nvSpPr>
        <p:spPr>
          <a:xfrm>
            <a:off x="1141412" y="1420427"/>
            <a:ext cx="295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Skriver til databasen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36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dsløb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TM04033919[[fn=Kredsløb]]</Template>
  <TotalTime>67</TotalTime>
  <Words>36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9" baseType="lpstr">
      <vt:lpstr>Arial</vt:lpstr>
      <vt:lpstr>Tw Cen MT</vt:lpstr>
      <vt:lpstr>Kredsløb</vt:lpstr>
      <vt:lpstr>Kea bank (Android App) </vt:lpstr>
      <vt:lpstr>Main (signup)</vt:lpstr>
      <vt:lpstr>BillRepo</vt:lpstr>
      <vt:lpstr>ListofBillsActivity</vt:lpstr>
      <vt:lpstr>Transferservice </vt:lpstr>
      <vt:lpstr>AccountRepo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</dc:title>
  <dc:creator>jackie vuong</dc:creator>
  <cp:lastModifiedBy>jackie vuong</cp:lastModifiedBy>
  <cp:revision>6</cp:revision>
  <dcterms:created xsi:type="dcterms:W3CDTF">2019-06-04T11:31:09Z</dcterms:created>
  <dcterms:modified xsi:type="dcterms:W3CDTF">2019-06-11T11:16:37Z</dcterms:modified>
</cp:coreProperties>
</file>