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53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615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1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24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9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153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0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96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73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A3AB-A326-42E6-A076-8FDF0DF9D44B}" type="datetimeFigureOut">
              <a:rPr lang="ru-RU" smtClean="0"/>
              <a:t>07.05.2025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61E00-7B6F-49D4-ABC0-97DD93FC27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90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8424" y="1843317"/>
            <a:ext cx="9473747" cy="3686626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Этот проект </a:t>
            </a:r>
            <a:r>
              <a:rPr lang="ru-RU" dirty="0" smtClean="0">
                <a:solidFill>
                  <a:schemeClr val="bg1"/>
                </a:solidFill>
              </a:rPr>
              <a:t>направлен </a:t>
            </a:r>
            <a:r>
              <a:rPr lang="ru-RU" dirty="0">
                <a:solidFill>
                  <a:schemeClr val="bg1"/>
                </a:solidFill>
              </a:rPr>
              <a:t>на создание программы на </a:t>
            </a:r>
            <a:r>
              <a:rPr lang="ru-RU" dirty="0" err="1">
                <a:solidFill>
                  <a:schemeClr val="bg1"/>
                </a:solidFill>
              </a:rPr>
              <a:t>Python</a:t>
            </a:r>
            <a:r>
              <a:rPr lang="ru-RU" dirty="0">
                <a:solidFill>
                  <a:schemeClr val="bg1"/>
                </a:solidFill>
              </a:rPr>
              <a:t> для решения квадратных уравнений.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19315"/>
            <a:ext cx="9144000" cy="1204686"/>
          </a:xfrm>
        </p:spPr>
        <p:txBody>
          <a:bodyPr>
            <a:normAutofit/>
          </a:bodyPr>
          <a:lstStyle/>
          <a:p>
            <a:r>
              <a:rPr lang="ru-RU" sz="40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Решебник</a:t>
            </a:r>
            <a:r>
              <a:rPr lang="ru-RU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квадратных уравнений</a:t>
            </a:r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8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Формулировка 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Квадратные уравнения часто вызывают сложности у учеников средней школы. Необходима доступная и простая в использовании программа для автоматизации их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235452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000" y="1790700"/>
            <a:ext cx="12065000" cy="4038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Цель </a:t>
            </a:r>
            <a:r>
              <a:rPr lang="ru-RU" dirty="0" smtClean="0">
                <a:solidFill>
                  <a:schemeClr val="bg1"/>
                </a:solidFill>
              </a:rPr>
              <a:t>проекта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sz="2700" dirty="0">
                <a:solidFill>
                  <a:schemeClr val="bg1"/>
                </a:solidFill>
              </a:rPr>
              <a:t>Цель проекта — создание простой программы на языке </a:t>
            </a:r>
            <a:r>
              <a:rPr lang="ru-RU" sz="2700" dirty="0" err="1">
                <a:solidFill>
                  <a:schemeClr val="bg1"/>
                </a:solidFill>
              </a:rPr>
              <a:t>Python</a:t>
            </a:r>
            <a:r>
              <a:rPr lang="ru-RU" sz="2700" dirty="0">
                <a:solidFill>
                  <a:schemeClr val="bg1"/>
                </a:solidFill>
              </a:rPr>
              <a:t>, которая сможет решать квадратные уравнения и предоставлять развернутый результат с пояснениями. Программа поможет учащимся лучше понимать процесс.</a:t>
            </a:r>
            <a:br>
              <a:rPr lang="ru-RU" sz="2700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98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Алгоритм решения уравнений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ввод коэффициентов, вычисление дискриминанта, нахождение корней и вывод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72779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Бизнес-модель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Описывает возможные источники дохода: платные подписки для школ, продажи лицензионных версий и интеграция в образовательные платформы.</a:t>
            </a:r>
          </a:p>
        </p:txBody>
      </p:sp>
    </p:spTree>
    <p:extLst>
      <p:ext uri="{BB962C8B-B14F-4D97-AF65-F5344CB8AC3E}">
        <p14:creationId xmlns:p14="http://schemas.microsoft.com/office/powerpoint/2010/main" val="241404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Заключение и будущие 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Подытоживается важность проекта и его вклад в образовательный процесс. Описываются перспективы расширения функциональности программы, чтобы охватить более сложные математические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1918616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105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Решебник квадратных уравнений </vt:lpstr>
      <vt:lpstr>Формулировка проблемы</vt:lpstr>
      <vt:lpstr>Цель проекта   Цель проекта — создание простой программы на языке Python, которая сможет решать квадратные уравнения и предоставлять развернутый результат с пояснениями. Программа поможет учащимся лучше понимать процесс.     </vt:lpstr>
      <vt:lpstr>Алгоритм решения уравнений</vt:lpstr>
      <vt:lpstr>Бизнес-модель проекта</vt:lpstr>
      <vt:lpstr>Заключение и будущие перспективы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Решебник квадратных уравнений</dc:title>
  <dc:creator>Анастасия Волкова</dc:creator>
  <cp:lastModifiedBy>Анастасия Волкова</cp:lastModifiedBy>
  <cp:revision>3</cp:revision>
  <dcterms:created xsi:type="dcterms:W3CDTF">2025-05-07T15:09:29Z</dcterms:created>
  <dcterms:modified xsi:type="dcterms:W3CDTF">2025-05-07T15:35:35Z</dcterms:modified>
</cp:coreProperties>
</file>