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363E-1DB0-48F7-B548-754A94627B8A}" type="datetimeFigureOut">
              <a:rPr lang="it-IT" smtClean="0"/>
              <a:t>23/06/2017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D141-1FAB-42D5-B1E0-C158F99CEB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22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363E-1DB0-48F7-B548-754A94627B8A}" type="datetimeFigureOut">
              <a:rPr lang="it-IT" smtClean="0"/>
              <a:t>23/06/2017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D141-1FAB-42D5-B1E0-C158F99CEB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3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363E-1DB0-48F7-B548-754A94627B8A}" type="datetimeFigureOut">
              <a:rPr lang="it-IT" smtClean="0"/>
              <a:t>23/06/2017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D141-1FAB-42D5-B1E0-C158F99CEB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94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363E-1DB0-48F7-B548-754A94627B8A}" type="datetimeFigureOut">
              <a:rPr lang="it-IT" smtClean="0"/>
              <a:t>23/06/2017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D141-1FAB-42D5-B1E0-C158F99CEB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63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363E-1DB0-48F7-B548-754A94627B8A}" type="datetimeFigureOut">
              <a:rPr lang="it-IT" smtClean="0"/>
              <a:t>23/06/2017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D141-1FAB-42D5-B1E0-C158F99CEB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701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363E-1DB0-48F7-B548-754A94627B8A}" type="datetimeFigureOut">
              <a:rPr lang="it-IT" smtClean="0"/>
              <a:t>23/06/2017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D141-1FAB-42D5-B1E0-C158F99CEB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9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363E-1DB0-48F7-B548-754A94627B8A}" type="datetimeFigureOut">
              <a:rPr lang="it-IT" smtClean="0"/>
              <a:t>23/06/2017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D141-1FAB-42D5-B1E0-C158F99CEB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06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363E-1DB0-48F7-B548-754A94627B8A}" type="datetimeFigureOut">
              <a:rPr lang="it-IT" smtClean="0"/>
              <a:t>23/06/2017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D141-1FAB-42D5-B1E0-C158F99CEB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65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363E-1DB0-48F7-B548-754A94627B8A}" type="datetimeFigureOut">
              <a:rPr lang="it-IT" smtClean="0"/>
              <a:t>23/06/2017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D141-1FAB-42D5-B1E0-C158F99CEB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08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363E-1DB0-48F7-B548-754A94627B8A}" type="datetimeFigureOut">
              <a:rPr lang="it-IT" smtClean="0"/>
              <a:t>23/06/2017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D141-1FAB-42D5-B1E0-C158F99CEB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37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363E-1DB0-48F7-B548-754A94627B8A}" type="datetimeFigureOut">
              <a:rPr lang="it-IT" smtClean="0"/>
              <a:t>23/06/2017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D141-1FAB-42D5-B1E0-C158F99CEB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390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363E-1DB0-48F7-B548-754A94627B8A}" type="datetimeFigureOut">
              <a:rPr lang="it-IT" smtClean="0"/>
              <a:t>23/06/2017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D141-1FAB-42D5-B1E0-C158F99CEB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75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319213"/>
            <a:ext cx="63531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25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971550"/>
            <a:ext cx="74390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502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Presentazione su schermo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 Agulli</dc:creator>
  <cp:lastModifiedBy>Valentina Agulli</cp:lastModifiedBy>
  <cp:revision>3</cp:revision>
  <dcterms:created xsi:type="dcterms:W3CDTF">2017-06-23T15:37:09Z</dcterms:created>
  <dcterms:modified xsi:type="dcterms:W3CDTF">2017-06-23T16:08:35Z</dcterms:modified>
</cp:coreProperties>
</file>