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  <p:sldId id="261" r:id="rId5"/>
    <p:sldId id="271" r:id="rId6"/>
    <p:sldId id="262" r:id="rId7"/>
    <p:sldId id="268" r:id="rId8"/>
    <p:sldId id="269" r:id="rId9"/>
    <p:sldId id="264" r:id="rId10"/>
    <p:sldId id="265" r:id="rId11"/>
    <p:sldId id="270" r:id="rId12"/>
    <p:sldId id="272" r:id="rId13"/>
    <p:sldId id="266" r:id="rId14"/>
    <p:sldId id="267" r:id="rId15"/>
    <p:sldId id="273" r:id="rId16"/>
    <p:sldId id="260" r:id="rId17"/>
    <p:sldId id="259" r:id="rId18"/>
    <p:sldId id="274" r:id="rId1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4849"/>
    <a:srgbClr val="6E7F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4" d="100"/>
          <a:sy n="74" d="100"/>
        </p:scale>
        <p:origin x="101" y="48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D418A1-3493-4874-A44F-D1A008D0EB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3E7D48F-CCDE-4D85-ACD4-2231FF3036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17FFDE0-4921-421E-81E3-1E2EA94D2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98DFB-172F-4172-80D9-61BA62CE5DAF}" type="datetimeFigureOut">
              <a:rPr lang="ru-RU" smtClean="0"/>
              <a:t>24.04.2022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79273C9-8222-424B-93CC-26E8211F7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D0C275F-3849-4CA4-BE88-066E69DAC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41700-ED3C-4347-B432-74DBDE97BF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6029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9A8DB3-BADF-45B8-99C6-59BC5AFAC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2D8F83C-03D4-426C-B0C2-1ED980B462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0E1BA82-41D9-4AD5-813A-6FD8D2B6E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98DFB-172F-4172-80D9-61BA62CE5DAF}" type="datetimeFigureOut">
              <a:rPr lang="ru-RU" smtClean="0"/>
              <a:t>24.04.2022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11EE7E6-D5FA-4A73-AF3F-5D5262E5B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1CE945E-7610-4926-8E17-DD66BCF4B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41700-ED3C-4347-B432-74DBDE97BF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6248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8A89E6EF-8551-4084-9C54-57DBCA769A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B76E8D6-6292-482B-896A-E691567359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AF1D72D-4A26-4686-B04C-152CC69DE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98DFB-172F-4172-80D9-61BA62CE5DAF}" type="datetimeFigureOut">
              <a:rPr lang="ru-RU" smtClean="0"/>
              <a:t>24.04.2022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0A3036F-A326-412A-9EB6-A288C3205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4A1CAFB-82E1-4889-9148-C6B10E81D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41700-ED3C-4347-B432-74DBDE97BF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7442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76B6D1-9621-4547-960B-819617CE0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E0A3D3E-10E0-4F8B-B0B6-DCB2FFC090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6E7FC15-736A-4039-8B1E-FDA201951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98DFB-172F-4172-80D9-61BA62CE5DAF}" type="datetimeFigureOut">
              <a:rPr lang="ru-RU" smtClean="0"/>
              <a:t>24.04.2022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5761F54-0DAD-49CE-A5E4-A87F7E110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4C476CA-7597-431E-A989-001DBBA84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41700-ED3C-4347-B432-74DBDE97BF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8017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7A7FBF-401D-44BE-A8B1-7CF506235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0D66968-C83F-42C4-A787-69FF34DDFC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D51DA0B-A30D-453A-8504-CEC4F49CE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98DFB-172F-4172-80D9-61BA62CE5DAF}" type="datetimeFigureOut">
              <a:rPr lang="ru-RU" smtClean="0"/>
              <a:t>24.04.2022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4B0FD04-2774-4447-8C98-29EB92169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4549478-9C0F-44E3-985C-068E3CD84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41700-ED3C-4347-B432-74DBDE97BF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1558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73673B-2926-41B0-BDCA-E8BA05E4B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9693A20-5773-4AAC-9E76-5854E6AD0B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6606CE5-917E-4917-8D2F-5A144D27C2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46F6D88-D4BD-43B3-B596-609093B9D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98DFB-172F-4172-80D9-61BA62CE5DAF}" type="datetimeFigureOut">
              <a:rPr lang="ru-RU" smtClean="0"/>
              <a:t>24.04.2022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1637595-5735-4EA6-9330-D4A57BDAC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17263A4-2384-44CF-B7FB-698BBFB75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41700-ED3C-4347-B432-74DBDE97BF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5350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CA60C6-1FD8-4D3F-A205-B573526EA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2EECB05-DC3D-4344-8813-C71AF383A9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816BB11-2C54-451D-83A8-7E14B2708F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F145D96-9B27-49C6-853C-107DD66048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D11D9DC-E87D-4FEA-89FD-B374F60FA5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6149E74-111C-4A5A-BD46-3D1B9E6F9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98DFB-172F-4172-80D9-61BA62CE5DAF}" type="datetimeFigureOut">
              <a:rPr lang="ru-RU" smtClean="0"/>
              <a:t>24.04.2022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1E3B931-404D-4282-AEDD-BCAAC07F1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37CD1DC0-3192-48C9-BC77-BC963C690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41700-ED3C-4347-B432-74DBDE97BF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9833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298724-997C-42E9-B42E-C32F9F0D3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F7A10C7-5F56-439A-BFFF-7C9269FB6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98DFB-172F-4172-80D9-61BA62CE5DAF}" type="datetimeFigureOut">
              <a:rPr lang="ru-RU" smtClean="0"/>
              <a:t>24.04.2022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6B10A83-2C77-433A-AAEF-A7812416A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7651CED-B80C-4547-9BE6-32E3DA105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41700-ED3C-4347-B432-74DBDE97BF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8444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2124234-E098-4049-B322-BD054B50F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98DFB-172F-4172-80D9-61BA62CE5DAF}" type="datetimeFigureOut">
              <a:rPr lang="ru-RU" smtClean="0"/>
              <a:t>24.04.2022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39036AC9-5DF1-40CB-9D7B-341C649D8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637E61C-FC85-463D-B335-27FDEBDEA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41700-ED3C-4347-B432-74DBDE97BF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6385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43B231-E2A3-4914-B6A3-317A83E3C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1AE2CF6-7601-426A-93FE-51A3FE4CB2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061C7C9-7709-40A2-BDBD-B60432D124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F7DA41B-C3EC-4B73-9A1E-BF6DB2101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98DFB-172F-4172-80D9-61BA62CE5DAF}" type="datetimeFigureOut">
              <a:rPr lang="ru-RU" smtClean="0"/>
              <a:t>24.04.2022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B333B91-EDDD-4AB0-B5B2-0E79D6481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F0EC820-96AD-475A-B331-88C8BE815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41700-ED3C-4347-B432-74DBDE97BF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5292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AD0F22-13F4-4A65-A1F6-3F558E728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D105D72D-1BBC-412E-92F8-C74CDF45B8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659BFA6-D7D3-4A28-B6D4-677E1CAEF2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04D8F28-9003-4DFB-ADC8-017BFA72F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98DFB-172F-4172-80D9-61BA62CE5DAF}" type="datetimeFigureOut">
              <a:rPr lang="ru-RU" smtClean="0"/>
              <a:t>24.04.2022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6860150-28E9-46F1-A293-2A59B29F1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236BD78-29CF-482C-9CFF-667A397DA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41700-ED3C-4347-B432-74DBDE97BF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942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A30A6B-D8F0-4635-ACC4-561A6E99F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FB54F92-0E3B-4E0E-9851-D97D3095D5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0CD6772-5DAC-41EA-836E-CE54C55FE4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198DFB-172F-4172-80D9-61BA62CE5DAF}" type="datetimeFigureOut">
              <a:rPr lang="ru-RU" smtClean="0"/>
              <a:t>24.04.2022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C4ABAF2-4F43-46C8-A0C9-CADC710BEB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E5E130D-2C52-42DF-BB82-881E8C61CF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F41700-ED3C-4347-B432-74DBDE97BF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5004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5D6E7119-91BE-4318-830C-E9A47CAF88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7337"/>
            <a:ext cx="9144000" cy="1655763"/>
          </a:xfrm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chemeClr val="bg1"/>
                </a:solidFill>
              </a:rPr>
              <a:t>Веб-магазин приложений</a:t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dirty="0">
                <a:solidFill>
                  <a:schemeClr val="bg1"/>
                </a:solidFill>
              </a:rPr>
              <a:t>«</a:t>
            </a:r>
            <a:r>
              <a:rPr lang="en-US" dirty="0" err="1">
                <a:solidFill>
                  <a:schemeClr val="bg1"/>
                </a:solidFill>
              </a:rPr>
              <a:t>bShop</a:t>
            </a:r>
            <a:r>
              <a:rPr lang="ru-RU" dirty="0">
                <a:solidFill>
                  <a:schemeClr val="bg1"/>
                </a:solidFill>
              </a:rPr>
              <a:t>»</a:t>
            </a:r>
          </a:p>
        </p:txBody>
      </p:sp>
      <p:sp>
        <p:nvSpPr>
          <p:cNvPr id="5" name="Подзаголовок 2">
            <a:extLst>
              <a:ext uri="{FF2B5EF4-FFF2-40B4-BE49-F238E27FC236}">
                <a16:creationId xmlns:a16="http://schemas.microsoft.com/office/drawing/2014/main" id="{DB1DF8E6-5426-4885-8E3B-679C96DD89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23082"/>
            <a:ext cx="9144000" cy="1342025"/>
          </a:xfrm>
        </p:spPr>
        <p:txBody>
          <a:bodyPr>
            <a:normAutofit lnSpcReduction="10000"/>
          </a:bodyPr>
          <a:lstStyle/>
          <a:p>
            <a:pPr algn="l"/>
            <a:r>
              <a:rPr lang="ru-RU" sz="2600" dirty="0">
                <a:solidFill>
                  <a:schemeClr val="bg1"/>
                </a:solidFill>
              </a:rPr>
              <a:t>Выполнили</a:t>
            </a:r>
            <a:r>
              <a:rPr lang="ru-RU" dirty="0">
                <a:solidFill>
                  <a:schemeClr val="bg1"/>
                </a:solidFill>
              </a:rPr>
              <a:t>:</a:t>
            </a:r>
          </a:p>
          <a:p>
            <a:pPr algn="l"/>
            <a:r>
              <a:rPr lang="ru-RU" dirty="0">
                <a:solidFill>
                  <a:schemeClr val="bg1"/>
                </a:solidFill>
              </a:rPr>
              <a:t>Тараканов Максим</a:t>
            </a:r>
          </a:p>
          <a:p>
            <a:pPr algn="l"/>
            <a:r>
              <a:rPr lang="ru-RU" dirty="0">
                <a:solidFill>
                  <a:schemeClr val="bg1"/>
                </a:solidFill>
              </a:rPr>
              <a:t>Виктор Антонников 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6176B119-48F3-421D-9181-8C905B41B544}"/>
              </a:ext>
            </a:extLst>
          </p:cNvPr>
          <p:cNvSpPr txBox="1">
            <a:spLocks/>
          </p:cNvSpPr>
          <p:nvPr/>
        </p:nvSpPr>
        <p:spPr>
          <a:xfrm>
            <a:off x="1524000" y="104774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  <p:sp>
        <p:nvSpPr>
          <p:cNvPr id="7" name="Подзаголовок 2">
            <a:extLst>
              <a:ext uri="{FF2B5EF4-FFF2-40B4-BE49-F238E27FC236}">
                <a16:creationId xmlns:a16="http://schemas.microsoft.com/office/drawing/2014/main" id="{01DE9C08-5C1A-49D4-9435-7D7888826011}"/>
              </a:ext>
            </a:extLst>
          </p:cNvPr>
          <p:cNvSpPr txBox="1">
            <a:spLocks/>
          </p:cNvSpPr>
          <p:nvPr/>
        </p:nvSpPr>
        <p:spPr>
          <a:xfrm>
            <a:off x="1524000" y="151606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  <p:sp>
        <p:nvSpPr>
          <p:cNvPr id="8" name="Подзаголовок 2">
            <a:extLst>
              <a:ext uri="{FF2B5EF4-FFF2-40B4-BE49-F238E27FC236}">
                <a16:creationId xmlns:a16="http://schemas.microsoft.com/office/drawing/2014/main" id="{60944484-2E40-4F59-9ED7-0042298CB2B0}"/>
              </a:ext>
            </a:extLst>
          </p:cNvPr>
          <p:cNvSpPr txBox="1">
            <a:spLocks/>
          </p:cNvSpPr>
          <p:nvPr/>
        </p:nvSpPr>
        <p:spPr>
          <a:xfrm>
            <a:off x="1524000" y="678410"/>
            <a:ext cx="9144000" cy="6315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>
                <a:solidFill>
                  <a:schemeClr val="bg1"/>
                </a:solidFill>
              </a:rPr>
              <a:t>Проект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по теме</a:t>
            </a:r>
            <a:r>
              <a:rPr lang="en-US" dirty="0">
                <a:solidFill>
                  <a:schemeClr val="bg1"/>
                </a:solidFill>
              </a:rPr>
              <a:t> “Flask”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" name="Подзаголовок 2">
            <a:extLst>
              <a:ext uri="{FF2B5EF4-FFF2-40B4-BE49-F238E27FC236}">
                <a16:creationId xmlns:a16="http://schemas.microsoft.com/office/drawing/2014/main" id="{33716CF2-FBC2-45EE-B7E7-B2402E75CA0E}"/>
              </a:ext>
            </a:extLst>
          </p:cNvPr>
          <p:cNvSpPr txBox="1">
            <a:spLocks/>
          </p:cNvSpPr>
          <p:nvPr/>
        </p:nvSpPr>
        <p:spPr>
          <a:xfrm>
            <a:off x="1524000" y="5133184"/>
            <a:ext cx="9144000" cy="89681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sz="2600" dirty="0">
                <a:solidFill>
                  <a:schemeClr val="bg1"/>
                </a:solidFill>
              </a:rPr>
              <a:t>Руководитель</a:t>
            </a:r>
            <a:r>
              <a:rPr lang="ru-RU" dirty="0">
                <a:solidFill>
                  <a:schemeClr val="bg1"/>
                </a:solidFill>
              </a:rPr>
              <a:t>:</a:t>
            </a:r>
          </a:p>
          <a:p>
            <a:pPr algn="l"/>
            <a:r>
              <a:rPr lang="ru-RU" dirty="0" err="1">
                <a:solidFill>
                  <a:schemeClr val="bg1"/>
                </a:solidFill>
              </a:rPr>
              <a:t>Зубач</a:t>
            </a:r>
            <a:r>
              <a:rPr lang="ru-RU" dirty="0">
                <a:solidFill>
                  <a:schemeClr val="bg1"/>
                </a:solidFill>
              </a:rPr>
              <a:t> Никита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Анатольевич</a:t>
            </a:r>
          </a:p>
        </p:txBody>
      </p:sp>
      <p:sp>
        <p:nvSpPr>
          <p:cNvPr id="10" name="Подзаголовок 2">
            <a:extLst>
              <a:ext uri="{FF2B5EF4-FFF2-40B4-BE49-F238E27FC236}">
                <a16:creationId xmlns:a16="http://schemas.microsoft.com/office/drawing/2014/main" id="{0C06B0D0-619B-449D-9445-D2446DBCF776}"/>
              </a:ext>
            </a:extLst>
          </p:cNvPr>
          <p:cNvSpPr txBox="1">
            <a:spLocks/>
          </p:cNvSpPr>
          <p:nvPr/>
        </p:nvSpPr>
        <p:spPr>
          <a:xfrm>
            <a:off x="1524000" y="6179590"/>
            <a:ext cx="9144000" cy="8968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000" dirty="0">
                <a:solidFill>
                  <a:schemeClr val="bg1"/>
                </a:solidFill>
              </a:rPr>
              <a:t>Калининград, 2021</a:t>
            </a:r>
          </a:p>
        </p:txBody>
      </p:sp>
    </p:spTree>
    <p:extLst>
      <p:ext uri="{BB962C8B-B14F-4D97-AF65-F5344CB8AC3E}">
        <p14:creationId xmlns:p14="http://schemas.microsoft.com/office/powerpoint/2010/main" val="31473034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4FDCD4-FD4F-4065-BF09-B21EECDE3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Библиотека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6B108D45-2EA8-4C7C-A058-9B153AF825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6059641" cy="4351338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6BB5E9D-262D-4D1A-B9A6-CF95E0C9462F}"/>
              </a:ext>
            </a:extLst>
          </p:cNvPr>
          <p:cNvSpPr txBox="1"/>
          <p:nvPr/>
        </p:nvSpPr>
        <p:spPr>
          <a:xfrm>
            <a:off x="7111378" y="1687658"/>
            <a:ext cx="4474486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200" dirty="0">
                <a:solidFill>
                  <a:schemeClr val="bg1"/>
                </a:solidFill>
              </a:rPr>
              <a:t>Чтобы скачать понравившееся приложение сначала надо добавить его к себе в библиотеку. Добавленные приложения можно найти здесь.</a:t>
            </a:r>
          </a:p>
        </p:txBody>
      </p:sp>
    </p:spTree>
    <p:extLst>
      <p:ext uri="{BB962C8B-B14F-4D97-AF65-F5344CB8AC3E}">
        <p14:creationId xmlns:p14="http://schemas.microsoft.com/office/powerpoint/2010/main" val="35519351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4FDCD4-FD4F-4065-BF09-B21EECDE3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Мои приложения</a:t>
            </a:r>
          </a:p>
        </p:txBody>
      </p:sp>
      <p:pic>
        <p:nvPicPr>
          <p:cNvPr id="11" name="Объект 10">
            <a:extLst>
              <a:ext uri="{FF2B5EF4-FFF2-40B4-BE49-F238E27FC236}">
                <a16:creationId xmlns:a16="http://schemas.microsoft.com/office/drawing/2014/main" id="{615C428E-5D00-46EF-89B8-143C1F2C2C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52016" y="1690688"/>
            <a:ext cx="5801784" cy="4351338"/>
          </a:xfr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6DA16A5-E3D8-4D39-9C0A-B65809321D2D}"/>
              </a:ext>
            </a:extLst>
          </p:cNvPr>
          <p:cNvSpPr txBox="1"/>
          <p:nvPr/>
        </p:nvSpPr>
        <p:spPr>
          <a:xfrm>
            <a:off x="838200" y="1687658"/>
            <a:ext cx="4713816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200" dirty="0">
                <a:solidFill>
                  <a:schemeClr val="bg1"/>
                </a:solidFill>
              </a:rPr>
              <a:t>Тут можно как добавить приложение, так и посмотреть опубликованные, а также проверить их статус.</a:t>
            </a:r>
          </a:p>
        </p:txBody>
      </p:sp>
    </p:spTree>
    <p:extLst>
      <p:ext uri="{BB962C8B-B14F-4D97-AF65-F5344CB8AC3E}">
        <p14:creationId xmlns:p14="http://schemas.microsoft.com/office/powerpoint/2010/main" val="30697731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4FDCD4-FD4F-4065-BF09-B21EECDE3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Публикация приложения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70ABFE51-3C91-4F24-98E7-23901E87D9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3928291" cy="4351338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28DE0C1-63B9-4BD8-A1F1-19E87000BE10}"/>
              </a:ext>
            </a:extLst>
          </p:cNvPr>
          <p:cNvSpPr txBox="1"/>
          <p:nvPr/>
        </p:nvSpPr>
        <p:spPr>
          <a:xfrm>
            <a:off x="4953000" y="1690688"/>
            <a:ext cx="5999018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200" dirty="0">
                <a:solidFill>
                  <a:schemeClr val="bg1"/>
                </a:solidFill>
              </a:rPr>
              <a:t>Для того, чтобы добавить приложение, надо ввести все нужные данные в эту форму. После, оно отправляется на премодерацию, где его либо примут и опубликуют, либо удалят.</a:t>
            </a:r>
          </a:p>
        </p:txBody>
      </p:sp>
    </p:spTree>
    <p:extLst>
      <p:ext uri="{BB962C8B-B14F-4D97-AF65-F5344CB8AC3E}">
        <p14:creationId xmlns:p14="http://schemas.microsoft.com/office/powerpoint/2010/main" val="24819265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4FDCD4-FD4F-4065-BF09-B21EECDE3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Приложение</a:t>
            </a:r>
          </a:p>
        </p:txBody>
      </p:sp>
      <p:pic>
        <p:nvPicPr>
          <p:cNvPr id="10" name="Объект 9">
            <a:extLst>
              <a:ext uri="{FF2B5EF4-FFF2-40B4-BE49-F238E27FC236}">
                <a16:creationId xmlns:a16="http://schemas.microsoft.com/office/drawing/2014/main" id="{7C5744CA-5EA9-45C1-8950-89E60D09C7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45811" y="1690688"/>
            <a:ext cx="6107989" cy="4351338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BA3C033-821A-47A1-AB2C-B8C48AAA9B07}"/>
              </a:ext>
            </a:extLst>
          </p:cNvPr>
          <p:cNvSpPr txBox="1"/>
          <p:nvPr/>
        </p:nvSpPr>
        <p:spPr>
          <a:xfrm>
            <a:off x="838200" y="1690688"/>
            <a:ext cx="4407611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200" dirty="0">
                <a:solidFill>
                  <a:schemeClr val="bg1"/>
                </a:solidFill>
              </a:rPr>
              <a:t>На самой странице приложения можно изучить полную информацию о нём, прочитать описание, просмотреть скриншоты и отзывы, а также добавить его в библиотеку и скачать.</a:t>
            </a:r>
          </a:p>
        </p:txBody>
      </p:sp>
    </p:spTree>
    <p:extLst>
      <p:ext uri="{BB962C8B-B14F-4D97-AF65-F5344CB8AC3E}">
        <p14:creationId xmlns:p14="http://schemas.microsoft.com/office/powerpoint/2010/main" val="39681854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4FDCD4-FD4F-4065-BF09-B21EECDE3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Админ-панель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E29F0C3B-F61C-4C9F-A904-046D7349F5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9437" y="1690688"/>
            <a:ext cx="7735712" cy="4351338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9FF19F0-AC1E-4B82-BB8C-4D245483375C}"/>
              </a:ext>
            </a:extLst>
          </p:cNvPr>
          <p:cNvSpPr txBox="1"/>
          <p:nvPr/>
        </p:nvSpPr>
        <p:spPr>
          <a:xfrm>
            <a:off x="8111197" y="1690688"/>
            <a:ext cx="4040651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200" dirty="0">
                <a:solidFill>
                  <a:schemeClr val="bg1"/>
                </a:solidFill>
              </a:rPr>
              <a:t>В админ-панели можно отредактировать информацию о пользователе, обновить приложение, создать новое, а также опубликовать добавленные пользователями</a:t>
            </a:r>
          </a:p>
          <a:p>
            <a:r>
              <a:rPr lang="ru-RU" sz="2200" dirty="0">
                <a:solidFill>
                  <a:schemeClr val="bg1"/>
                </a:solidFill>
              </a:rPr>
              <a:t>По очевидным причинам доступна только администраторам.</a:t>
            </a:r>
          </a:p>
        </p:txBody>
      </p:sp>
    </p:spTree>
    <p:extLst>
      <p:ext uri="{BB962C8B-B14F-4D97-AF65-F5344CB8AC3E}">
        <p14:creationId xmlns:p14="http://schemas.microsoft.com/office/powerpoint/2010/main" val="35413065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4FDCD4-FD4F-4065-BF09-B21EECDE3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Профиль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FF19F0-AC1E-4B82-BB8C-4D245483375C}"/>
              </a:ext>
            </a:extLst>
          </p:cNvPr>
          <p:cNvSpPr txBox="1"/>
          <p:nvPr/>
        </p:nvSpPr>
        <p:spPr>
          <a:xfrm>
            <a:off x="838200" y="1698049"/>
            <a:ext cx="5644519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200" dirty="0">
                <a:solidFill>
                  <a:schemeClr val="bg1"/>
                </a:solidFill>
              </a:rPr>
              <a:t>Завершает это всё профиль. Здесь можно увидеть опубликованные приложения, сколько приложений пользователь добавил в библиотеку, является он администратором или нет, а также увидеть список </a:t>
            </a:r>
            <a:r>
              <a:rPr lang="ru-RU" sz="2200" dirty="0" err="1">
                <a:solidFill>
                  <a:schemeClr val="bg1"/>
                </a:solidFill>
              </a:rPr>
              <a:t>копирайтов</a:t>
            </a:r>
            <a:r>
              <a:rPr lang="ru-RU" sz="2200" dirty="0">
                <a:solidFill>
                  <a:schemeClr val="bg1"/>
                </a:solidFill>
              </a:rPr>
              <a:t> сайта.</a:t>
            </a:r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A600E8C4-BC45-4CB3-95E1-EE7917D253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82719" y="1690688"/>
            <a:ext cx="4871081" cy="4351338"/>
          </a:xfrm>
        </p:spPr>
      </p:pic>
    </p:spTree>
    <p:extLst>
      <p:ext uri="{BB962C8B-B14F-4D97-AF65-F5344CB8AC3E}">
        <p14:creationId xmlns:p14="http://schemas.microsoft.com/office/powerpoint/2010/main" val="30205485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5959F9-CBAB-4BFC-94E8-5E9B5558E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Реализуемые технологии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7E10A9C-054E-4AC7-A41F-F9FCE78C51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Адаптивность</a:t>
            </a:r>
          </a:p>
          <a:p>
            <a:r>
              <a:rPr lang="ru-RU" dirty="0">
                <a:solidFill>
                  <a:schemeClr val="bg1"/>
                </a:solidFill>
              </a:rPr>
              <a:t>Поиск</a:t>
            </a:r>
          </a:p>
          <a:p>
            <a:r>
              <a:rPr lang="ru-RU" dirty="0">
                <a:solidFill>
                  <a:schemeClr val="bg1"/>
                </a:solidFill>
              </a:rPr>
              <a:t>Капча по сессии</a:t>
            </a:r>
          </a:p>
          <a:p>
            <a:r>
              <a:rPr lang="ru-RU" dirty="0">
                <a:solidFill>
                  <a:schemeClr val="bg1"/>
                </a:solidFill>
              </a:rPr>
              <a:t>Админ-панель</a:t>
            </a:r>
          </a:p>
          <a:p>
            <a:r>
              <a:rPr lang="ru-RU" dirty="0">
                <a:solidFill>
                  <a:schemeClr val="bg1"/>
                </a:solidFill>
              </a:rPr>
              <a:t>Виджеты приложений</a:t>
            </a:r>
          </a:p>
          <a:p>
            <a:r>
              <a:rPr lang="en-US" dirty="0">
                <a:solidFill>
                  <a:schemeClr val="bg1"/>
                </a:solidFill>
              </a:rPr>
              <a:t>Material</a:t>
            </a:r>
          </a:p>
          <a:p>
            <a:r>
              <a:rPr lang="en-US" dirty="0">
                <a:solidFill>
                  <a:schemeClr val="bg1"/>
                </a:solidFill>
              </a:rPr>
              <a:t>.min.css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32942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51D20B-09B1-40F9-83BD-AE5CDE180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Используемые библиотеки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87F3527-1131-4421-A67A-1EB44A1EDE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Flask</a:t>
            </a:r>
          </a:p>
          <a:p>
            <a:r>
              <a:rPr lang="en-US" dirty="0">
                <a:solidFill>
                  <a:schemeClr val="bg1"/>
                </a:solidFill>
              </a:rPr>
              <a:t>Flask-login</a:t>
            </a:r>
          </a:p>
          <a:p>
            <a:r>
              <a:rPr lang="en-US" dirty="0">
                <a:solidFill>
                  <a:schemeClr val="bg1"/>
                </a:solidFill>
              </a:rPr>
              <a:t>Flask-</a:t>
            </a:r>
            <a:r>
              <a:rPr lang="en-US" dirty="0" err="1">
                <a:solidFill>
                  <a:schemeClr val="bg1"/>
                </a:solidFill>
              </a:rPr>
              <a:t>SQLAlchemy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Flask-migrate</a:t>
            </a:r>
          </a:p>
          <a:p>
            <a:r>
              <a:rPr lang="en-US" dirty="0">
                <a:solidFill>
                  <a:schemeClr val="bg1"/>
                </a:solidFill>
              </a:rPr>
              <a:t>Captcha</a:t>
            </a:r>
          </a:p>
          <a:p>
            <a:r>
              <a:rPr lang="en-US" dirty="0">
                <a:solidFill>
                  <a:schemeClr val="bg1"/>
                </a:solidFill>
              </a:rPr>
              <a:t>Flask-</a:t>
            </a:r>
            <a:r>
              <a:rPr lang="en-US" dirty="0" err="1">
                <a:solidFill>
                  <a:schemeClr val="bg1"/>
                </a:solidFill>
              </a:rPr>
              <a:t>Sessionstore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flask-session-captcha</a:t>
            </a: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13922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51D20B-09B1-40F9-83BD-AE5CDE180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66218"/>
            <a:ext cx="121920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ko</a:t>
            </a:r>
            <a:r>
              <a:rPr lang="ru-RU" dirty="0" err="1">
                <a:solidFill>
                  <a:schemeClr val="bg1"/>
                </a:solidFill>
              </a:rPr>
              <a:t>нец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1210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31E32B70-F20D-4470-BB7A-DB5DD7C8F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Цель и задачи</a:t>
            </a:r>
          </a:p>
        </p:txBody>
      </p:sp>
      <p:sp>
        <p:nvSpPr>
          <p:cNvPr id="9" name="Объект 2">
            <a:extLst>
              <a:ext uri="{FF2B5EF4-FFF2-40B4-BE49-F238E27FC236}">
                <a16:creationId xmlns:a16="http://schemas.microsoft.com/office/drawing/2014/main" id="{007519A1-3002-451E-AC5D-75F259A783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06000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Цель — Сделать магазин приложений, которым можно пользоваться как с компьютера, так и с любого смартфона</a:t>
            </a:r>
          </a:p>
        </p:txBody>
      </p:sp>
      <p:sp>
        <p:nvSpPr>
          <p:cNvPr id="10" name="Объект 2">
            <a:extLst>
              <a:ext uri="{FF2B5EF4-FFF2-40B4-BE49-F238E27FC236}">
                <a16:creationId xmlns:a16="http://schemas.microsoft.com/office/drawing/2014/main" id="{1FC9DE00-AF87-4ED8-A971-2C1F97BABA2A}"/>
              </a:ext>
            </a:extLst>
          </p:cNvPr>
          <p:cNvSpPr txBox="1">
            <a:spLocks/>
          </p:cNvSpPr>
          <p:nvPr/>
        </p:nvSpPr>
        <p:spPr>
          <a:xfrm>
            <a:off x="838200" y="3377956"/>
            <a:ext cx="10515600" cy="30878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>
                <a:solidFill>
                  <a:schemeClr val="bg1"/>
                </a:solidFill>
              </a:rPr>
              <a:t>Ы</a:t>
            </a:r>
          </a:p>
          <a:p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23BF972-8F56-4B7A-B657-A1D144D7D1A1}"/>
              </a:ext>
            </a:extLst>
          </p:cNvPr>
          <p:cNvSpPr txBox="1"/>
          <p:nvPr/>
        </p:nvSpPr>
        <p:spPr>
          <a:xfrm>
            <a:off x="838200" y="2731625"/>
            <a:ext cx="16450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600" dirty="0">
                <a:solidFill>
                  <a:schemeClr val="bg1"/>
                </a:solidFill>
              </a:rPr>
              <a:t>Задачи</a:t>
            </a:r>
          </a:p>
        </p:txBody>
      </p:sp>
    </p:spTree>
    <p:extLst>
      <p:ext uri="{BB962C8B-B14F-4D97-AF65-F5344CB8AC3E}">
        <p14:creationId xmlns:p14="http://schemas.microsoft.com/office/powerpoint/2010/main" val="2143500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3D06D3-C34E-4BDB-B30D-836269BE0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UML-</a:t>
            </a:r>
            <a:r>
              <a:rPr lang="ru-RU" dirty="0">
                <a:solidFill>
                  <a:schemeClr val="bg1"/>
                </a:solidFill>
              </a:rPr>
              <a:t>Схема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47325BEE-8419-4076-96AB-38E8B0714A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136" y="1554777"/>
            <a:ext cx="9455728" cy="4938098"/>
          </a:xfrm>
        </p:spPr>
      </p:pic>
    </p:spTree>
    <p:extLst>
      <p:ext uri="{BB962C8B-B14F-4D97-AF65-F5344CB8AC3E}">
        <p14:creationId xmlns:p14="http://schemas.microsoft.com/office/powerpoint/2010/main" val="4064057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4FDCD4-FD4F-4065-BF09-B21EECDE3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Регистрация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5AA597F-F80B-4669-AAEF-76335A3B21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41255"/>
            <a:ext cx="3474027" cy="505162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939A81C-6F5C-4ED4-BEA4-5C635B2A97E4}"/>
              </a:ext>
            </a:extLst>
          </p:cNvPr>
          <p:cNvSpPr txBox="1"/>
          <p:nvPr/>
        </p:nvSpPr>
        <p:spPr>
          <a:xfrm>
            <a:off x="4990235" y="1448565"/>
            <a:ext cx="6190384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200" dirty="0">
                <a:solidFill>
                  <a:schemeClr val="bg1"/>
                </a:solidFill>
              </a:rPr>
              <a:t>Попав на сайт, чтобы воспользоваться полным функционалом, нужен аккаунт. На этой странице его можно создать</a:t>
            </a:r>
          </a:p>
        </p:txBody>
      </p:sp>
    </p:spTree>
    <p:extLst>
      <p:ext uri="{BB962C8B-B14F-4D97-AF65-F5344CB8AC3E}">
        <p14:creationId xmlns:p14="http://schemas.microsoft.com/office/powerpoint/2010/main" val="208473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4FDCD4-FD4F-4065-BF09-B21EECDE3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Вход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3DCA2F36-0A15-429D-987F-07DF47495D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73636" y="1690688"/>
            <a:ext cx="5180164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D0AD3E0-1B2B-4929-ADDC-00337A063C60}"/>
              </a:ext>
            </a:extLst>
          </p:cNvPr>
          <p:cNvSpPr txBox="1"/>
          <p:nvPr/>
        </p:nvSpPr>
        <p:spPr>
          <a:xfrm>
            <a:off x="838200" y="1690688"/>
            <a:ext cx="533543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200" dirty="0">
                <a:solidFill>
                  <a:schemeClr val="bg1"/>
                </a:solidFill>
              </a:rPr>
              <a:t>Зарегистрировавшись, здесь можно войти в свой аккаунт.</a:t>
            </a:r>
          </a:p>
        </p:txBody>
      </p:sp>
    </p:spTree>
    <p:extLst>
      <p:ext uri="{BB962C8B-B14F-4D97-AF65-F5344CB8AC3E}">
        <p14:creationId xmlns:p14="http://schemas.microsoft.com/office/powerpoint/2010/main" val="180894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4FDCD4-FD4F-4065-BF09-B21EECDE3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Главный экран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5D657BEF-C70E-4093-88E9-48693E3EE7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6273178" cy="4351338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359C98B-B055-472C-98B2-5DB1D4BAE932}"/>
              </a:ext>
            </a:extLst>
          </p:cNvPr>
          <p:cNvSpPr txBox="1"/>
          <p:nvPr/>
        </p:nvSpPr>
        <p:spPr>
          <a:xfrm>
            <a:off x="7111378" y="1690688"/>
            <a:ext cx="4474486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200" dirty="0">
                <a:solidFill>
                  <a:schemeClr val="bg1"/>
                </a:solidFill>
              </a:rPr>
              <a:t>На главном экране можно увидеть новые приложения и тренды по платформам.</a:t>
            </a:r>
          </a:p>
        </p:txBody>
      </p:sp>
    </p:spTree>
    <p:extLst>
      <p:ext uri="{BB962C8B-B14F-4D97-AF65-F5344CB8AC3E}">
        <p14:creationId xmlns:p14="http://schemas.microsoft.com/office/powerpoint/2010/main" val="36088464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4FDCD4-FD4F-4065-BF09-B21EECDE3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Новое и топ</a:t>
            </a:r>
          </a:p>
        </p:txBody>
      </p:sp>
      <p:pic>
        <p:nvPicPr>
          <p:cNvPr id="11" name="Объект 10">
            <a:extLst>
              <a:ext uri="{FF2B5EF4-FFF2-40B4-BE49-F238E27FC236}">
                <a16:creationId xmlns:a16="http://schemas.microsoft.com/office/drawing/2014/main" id="{2773A778-AE7D-4C35-A489-01079D5D7E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42416" y="1690688"/>
            <a:ext cx="5711384" cy="4351338"/>
          </a:xfr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C4DB0A0-67DB-4AFB-9125-C11F1FED0702}"/>
              </a:ext>
            </a:extLst>
          </p:cNvPr>
          <p:cNvSpPr txBox="1"/>
          <p:nvPr/>
        </p:nvSpPr>
        <p:spPr>
          <a:xfrm>
            <a:off x="838200" y="1690688"/>
            <a:ext cx="4474486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200" dirty="0">
                <a:solidFill>
                  <a:schemeClr val="bg1"/>
                </a:solidFill>
              </a:rPr>
              <a:t>Выйдя с главного экрана, отдельно можно просмотреть топ и новые приложения</a:t>
            </a:r>
          </a:p>
        </p:txBody>
      </p:sp>
    </p:spTree>
    <p:extLst>
      <p:ext uri="{BB962C8B-B14F-4D97-AF65-F5344CB8AC3E}">
        <p14:creationId xmlns:p14="http://schemas.microsoft.com/office/powerpoint/2010/main" val="23802731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4FDCD4-FD4F-4065-BF09-B21EECDE3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Списки</a:t>
            </a:r>
          </a:p>
        </p:txBody>
      </p:sp>
      <p:pic>
        <p:nvPicPr>
          <p:cNvPr id="11" name="Объект 10">
            <a:extLst>
              <a:ext uri="{FF2B5EF4-FFF2-40B4-BE49-F238E27FC236}">
                <a16:creationId xmlns:a16="http://schemas.microsoft.com/office/drawing/2014/main" id="{34C2F4C3-733D-4C54-A19E-9ACE6B9FCD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5727367" cy="4351338"/>
          </a:xfr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5525E43-C534-4D1B-BDA8-44E69F859327}"/>
              </a:ext>
            </a:extLst>
          </p:cNvPr>
          <p:cNvSpPr txBox="1"/>
          <p:nvPr/>
        </p:nvSpPr>
        <p:spPr>
          <a:xfrm>
            <a:off x="6722440" y="1690688"/>
            <a:ext cx="4474486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200" dirty="0">
                <a:solidFill>
                  <a:schemeClr val="bg1"/>
                </a:solidFill>
              </a:rPr>
              <a:t>Поскольку в предыдущих окнах возможен просмотр только до 5 приложений, узнать полный список можно здесь</a:t>
            </a:r>
          </a:p>
        </p:txBody>
      </p:sp>
    </p:spTree>
    <p:extLst>
      <p:ext uri="{BB962C8B-B14F-4D97-AF65-F5344CB8AC3E}">
        <p14:creationId xmlns:p14="http://schemas.microsoft.com/office/powerpoint/2010/main" val="32916381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4FDCD4-FD4F-4065-BF09-B21EECDE3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Поиск</a:t>
            </a:r>
          </a:p>
        </p:txBody>
      </p:sp>
      <p:pic>
        <p:nvPicPr>
          <p:cNvPr id="12" name="Объект 11">
            <a:extLst>
              <a:ext uri="{FF2B5EF4-FFF2-40B4-BE49-F238E27FC236}">
                <a16:creationId xmlns:a16="http://schemas.microsoft.com/office/drawing/2014/main" id="{B96248C3-F655-4532-BC2E-1BC0A414EE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8167" y="1690688"/>
            <a:ext cx="6887360" cy="4351338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355CD76-7722-400C-B902-BD59F170276E}"/>
              </a:ext>
            </a:extLst>
          </p:cNvPr>
          <p:cNvSpPr txBox="1"/>
          <p:nvPr/>
        </p:nvSpPr>
        <p:spPr>
          <a:xfrm>
            <a:off x="838200" y="1690688"/>
            <a:ext cx="3939967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200" dirty="0">
                <a:solidFill>
                  <a:schemeClr val="bg1"/>
                </a:solidFill>
              </a:rPr>
              <a:t>Здесь можно отобрать и найти нужное приложение по названию, тегам и платформе, а также отсортировать полученный список по имени, популярности и дате публикации.</a:t>
            </a:r>
          </a:p>
        </p:txBody>
      </p:sp>
    </p:spTree>
    <p:extLst>
      <p:ext uri="{BB962C8B-B14F-4D97-AF65-F5344CB8AC3E}">
        <p14:creationId xmlns:p14="http://schemas.microsoft.com/office/powerpoint/2010/main" val="417721472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243</TotalTime>
  <Words>342</Words>
  <Application>Microsoft Office PowerPoint</Application>
  <PresentationFormat>Широкоэкранный</PresentationFormat>
  <Paragraphs>55</Paragraphs>
  <Slides>18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Тема Office</vt:lpstr>
      <vt:lpstr>Веб-магазин приложений «bShop»</vt:lpstr>
      <vt:lpstr>Цель и задачи</vt:lpstr>
      <vt:lpstr>UML-Схема</vt:lpstr>
      <vt:lpstr>Регистрация</vt:lpstr>
      <vt:lpstr>Вход</vt:lpstr>
      <vt:lpstr>Главный экран</vt:lpstr>
      <vt:lpstr>Новое и топ</vt:lpstr>
      <vt:lpstr>Списки</vt:lpstr>
      <vt:lpstr>Поиск</vt:lpstr>
      <vt:lpstr>Библиотека</vt:lpstr>
      <vt:lpstr>Мои приложения</vt:lpstr>
      <vt:lpstr>Публикация приложения</vt:lpstr>
      <vt:lpstr>Приложение</vt:lpstr>
      <vt:lpstr>Админ-панель</vt:lpstr>
      <vt:lpstr>Профиль</vt:lpstr>
      <vt:lpstr>Реализуемые технологии</vt:lpstr>
      <vt:lpstr>Используемые библиотеки</vt:lpstr>
      <vt:lpstr>koнец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Веб-магазин приложений «bShop»</dc:title>
  <dc:creator>saks s</dc:creator>
  <cp:lastModifiedBy>saks s</cp:lastModifiedBy>
  <cp:revision>5</cp:revision>
  <dcterms:created xsi:type="dcterms:W3CDTF">2022-04-19T10:35:15Z</dcterms:created>
  <dcterms:modified xsi:type="dcterms:W3CDTF">2022-04-24T15:27:29Z</dcterms:modified>
</cp:coreProperties>
</file>