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71" r:id="rId6"/>
    <p:sldId id="262" r:id="rId7"/>
    <p:sldId id="268" r:id="rId8"/>
    <p:sldId id="269" r:id="rId9"/>
    <p:sldId id="264" r:id="rId10"/>
    <p:sldId id="265" r:id="rId11"/>
    <p:sldId id="270" r:id="rId12"/>
    <p:sldId id="272" r:id="rId13"/>
    <p:sldId id="266" r:id="rId14"/>
    <p:sldId id="267" r:id="rId15"/>
    <p:sldId id="273" r:id="rId16"/>
    <p:sldId id="260" r:id="rId17"/>
    <p:sldId id="259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49"/>
    <a:srgbClr val="6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418A1-3493-4874-A44F-D1A008D0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7D48F-CCDE-4D85-ACD4-2231FF30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FDE0-4921-421E-81E3-1E2EA94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273C9-8222-424B-93CC-26E8211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C275F-3849-4CA4-BE88-066E69D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8DB3-BADF-45B8-99C6-59BC5AFA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8F83C-03D4-426C-B0C2-1ED980B4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1BA82-41D9-4AD5-813A-6FD8D2B6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EE7E6-D5FA-4A73-AF3F-5D5262E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945E-7610-4926-8E17-DD66BCF4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89E6EF-8551-4084-9C54-57DBCA76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6E8D6-6292-482B-896A-E6915673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1D72D-4A26-4686-B04C-152CC69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3036F-A326-412A-9EB6-A288C320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1CAFB-82E1-4889-9148-C6B10E8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4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6B6D1-9621-4547-960B-819617C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3D3E-10E0-4F8B-B0B6-DCB2FFC0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7FC15-736A-4039-8B1E-FDA2019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61F54-0DAD-49CE-A5E4-A87F7E11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476CA-7597-431E-A989-001DBBA8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A7FBF-401D-44BE-A8B1-7CF50623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66968-C83F-42C4-A787-69FF34DD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1DA0B-A30D-453A-8504-CEC4F49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0FD04-2774-4447-8C98-29EB9216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49478-9C0F-44E3-985C-068E3CD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673B-2926-41B0-BDCA-E8BA05E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93A20-5773-4AAC-9E76-5854E6AD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606CE5-917E-4917-8D2F-5A144D27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F6D88-D4BD-43B3-B596-609093B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37595-5735-4EA6-9330-D4A57BDA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263A4-2384-44CF-B7FB-698BBFB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A60C6-1FD8-4D3F-A205-B573526E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EECB05-DC3D-4344-8813-C71AF383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6BB11-2C54-451D-83A8-7E14B270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145D96-9B27-49C6-853C-107DD660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11D9DC-E87D-4FEA-89FD-B374F60F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149E74-111C-4A5A-BD46-3D1B9E6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E3B931-404D-4282-AEDD-BCAAC07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CD1DC0-3192-48C9-BC77-BC963C6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8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98724-997C-42E9-B42E-C32F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7A10C7-5F56-439A-BFFF-7C9269FB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10A83-2C77-433A-AAEF-A7812416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51CED-B80C-4547-9BE6-32E3DA10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124234-E098-4049-B322-BD054B50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036AC9-5DF1-40CB-9D7B-341C649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7E61C-FC85-463D-B335-27FDEBD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B231-E2A3-4914-B6A3-317A83E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E2CF6-7601-426A-93FE-51A3FE4C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61C7C9-7709-40A2-BDBD-B60432D1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7DA41B-C3EC-4B73-9A1E-BF6DB210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33B91-EDDD-4AB0-B5B2-0E79D648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EC820-96AD-475A-B331-88C8BE8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D0F22-13F4-4A65-A1F6-3F558E7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05D72D-1BBC-412E-92F8-C74CDF45B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9BFA6-D7D3-4A28-B6D4-677E1CAE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D8F28-9003-4DFB-ADC8-017BFA7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60150-28E9-46F1-A293-2A59B29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6BD78-29CF-482C-9CFF-667A397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30A6B-D8F0-4635-ACC4-561A6E9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54F92-0E3B-4E0E-9851-D97D309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D6772-5DAC-41EA-836E-CE54C55F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8DFB-172F-4172-80D9-61BA62CE5DA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ABAF2-4F43-46C8-A0C9-CADC710BE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E130D-2C52-42DF-BB82-881E8C61C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6E7119-91BE-4318-830C-E9A47CAF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33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Веб-магазин приложений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 err="1">
                <a:solidFill>
                  <a:schemeClr val="bg1"/>
                </a:solidFill>
              </a:rPr>
              <a:t>bShop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B1DF8E6-5426-4885-8E3B-679C96DD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082"/>
            <a:ext cx="9144000" cy="1342025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600" dirty="0">
                <a:solidFill>
                  <a:schemeClr val="bg1"/>
                </a:solidFill>
              </a:rPr>
              <a:t>Выполнили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Тараканов Максим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Антонников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Виктор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176B119-48F3-421D-9181-8C905B41B544}"/>
              </a:ext>
            </a:extLst>
          </p:cNvPr>
          <p:cNvSpPr txBox="1">
            <a:spLocks/>
          </p:cNvSpPr>
          <p:nvPr/>
        </p:nvSpPr>
        <p:spPr>
          <a:xfrm>
            <a:off x="1524000" y="1047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01DE9C08-5C1A-49D4-9435-7D7888826011}"/>
              </a:ext>
            </a:extLst>
          </p:cNvPr>
          <p:cNvSpPr txBox="1">
            <a:spLocks/>
          </p:cNvSpPr>
          <p:nvPr/>
        </p:nvSpPr>
        <p:spPr>
          <a:xfrm>
            <a:off x="1524000" y="1516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944484-2E40-4F59-9ED7-0042298CB2B0}"/>
              </a:ext>
            </a:extLst>
          </p:cNvPr>
          <p:cNvSpPr txBox="1">
            <a:spLocks/>
          </p:cNvSpPr>
          <p:nvPr/>
        </p:nvSpPr>
        <p:spPr>
          <a:xfrm>
            <a:off x="1524000" y="678410"/>
            <a:ext cx="9144000" cy="63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Проект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теме</a:t>
            </a:r>
            <a:r>
              <a:rPr lang="en-US" dirty="0">
                <a:solidFill>
                  <a:schemeClr val="bg1"/>
                </a:solidFill>
              </a:rPr>
              <a:t> “Flask”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3716CF2-FBC2-45EE-B7E7-B2402E75CA0E}"/>
              </a:ext>
            </a:extLst>
          </p:cNvPr>
          <p:cNvSpPr txBox="1">
            <a:spLocks/>
          </p:cNvSpPr>
          <p:nvPr/>
        </p:nvSpPr>
        <p:spPr>
          <a:xfrm>
            <a:off x="1524000" y="5133184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600" dirty="0">
                <a:solidFill>
                  <a:schemeClr val="bg1"/>
                </a:solidFill>
              </a:rPr>
              <a:t>Руководитель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ru-RU" dirty="0" err="1">
                <a:solidFill>
                  <a:schemeClr val="bg1"/>
                </a:solidFill>
              </a:rPr>
              <a:t>Зубач</a:t>
            </a:r>
            <a:r>
              <a:rPr lang="ru-RU" dirty="0">
                <a:solidFill>
                  <a:schemeClr val="bg1"/>
                </a:solidFill>
              </a:rPr>
              <a:t> Никита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Анатольевич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C06B0D0-619B-449D-9445-D2446DBCF776}"/>
              </a:ext>
            </a:extLst>
          </p:cNvPr>
          <p:cNvSpPr txBox="1">
            <a:spLocks/>
          </p:cNvSpPr>
          <p:nvPr/>
        </p:nvSpPr>
        <p:spPr>
          <a:xfrm>
            <a:off x="1524000" y="6179590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Калининград, 202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0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Библиотека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108D45-2EA8-4C7C-A058-9B153AF8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5964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B5E9D-262D-4D1A-B9A6-CF95E0C9462F}"/>
              </a:ext>
            </a:extLst>
          </p:cNvPr>
          <p:cNvSpPr txBox="1"/>
          <p:nvPr/>
        </p:nvSpPr>
        <p:spPr>
          <a:xfrm>
            <a:off x="7111378" y="1687658"/>
            <a:ext cx="44744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Чтобы скачать понравившееся приложение сначала надо добавить его к себе в библиотеку. Добавленные приложения можно найти здесь.</a:t>
            </a:r>
          </a:p>
        </p:txBody>
      </p:sp>
    </p:spTree>
    <p:extLst>
      <p:ext uri="{BB962C8B-B14F-4D97-AF65-F5344CB8AC3E}">
        <p14:creationId xmlns:p14="http://schemas.microsoft.com/office/powerpoint/2010/main" val="35519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Мои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15C428E-5D00-46EF-89B8-143C1F2C2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016" y="1690688"/>
            <a:ext cx="58017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DA16A5-E3D8-4D39-9C0A-B65809321D2D}"/>
              </a:ext>
            </a:extLst>
          </p:cNvPr>
          <p:cNvSpPr txBox="1"/>
          <p:nvPr/>
        </p:nvSpPr>
        <p:spPr>
          <a:xfrm>
            <a:off x="838200" y="1687658"/>
            <a:ext cx="47138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Тут можно как добавить приложение, так и посмотреть опубликованные, а также проверить их статус.</a:t>
            </a:r>
          </a:p>
        </p:txBody>
      </p:sp>
    </p:spTree>
    <p:extLst>
      <p:ext uri="{BB962C8B-B14F-4D97-AF65-F5344CB8AC3E}">
        <p14:creationId xmlns:p14="http://schemas.microsoft.com/office/powerpoint/2010/main" val="30697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Публикация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0ABFE51-3C91-4F24-98E7-23901E87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2829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DE0C1-63B9-4BD8-A1F1-19E87000BE10}"/>
              </a:ext>
            </a:extLst>
          </p:cNvPr>
          <p:cNvSpPr txBox="1"/>
          <p:nvPr/>
        </p:nvSpPr>
        <p:spPr>
          <a:xfrm>
            <a:off x="4953000" y="1690688"/>
            <a:ext cx="59990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Для того, чтобы добавить приложение, надо ввести все нужные данные в эту форму. После, оно отправляется на премодерацию, где его либо примут и опубликуют, либо удалят.</a:t>
            </a:r>
          </a:p>
        </p:txBody>
      </p:sp>
    </p:spTree>
    <p:extLst>
      <p:ext uri="{BB962C8B-B14F-4D97-AF65-F5344CB8AC3E}">
        <p14:creationId xmlns:p14="http://schemas.microsoft.com/office/powerpoint/2010/main" val="248192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Приложение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C5744CA-5EA9-45C1-8950-89E60D09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11" y="1690688"/>
            <a:ext cx="610798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3C033-821A-47A1-AB2C-B8C48AAA9B07}"/>
              </a:ext>
            </a:extLst>
          </p:cNvPr>
          <p:cNvSpPr txBox="1"/>
          <p:nvPr/>
        </p:nvSpPr>
        <p:spPr>
          <a:xfrm>
            <a:off x="838200" y="1690688"/>
            <a:ext cx="44076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На самой странице приложения можно изучить полную информацию о нём, прочитать описание, просмотреть скриншоты и отзывы, а также добавить его в библиотеку и скачать.</a:t>
            </a:r>
          </a:p>
        </p:txBody>
      </p:sp>
    </p:spTree>
    <p:extLst>
      <p:ext uri="{BB962C8B-B14F-4D97-AF65-F5344CB8AC3E}">
        <p14:creationId xmlns:p14="http://schemas.microsoft.com/office/powerpoint/2010/main" val="39681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Админ-панель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29F0C3B-F61C-4C9F-A904-046D7349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7" y="1690688"/>
            <a:ext cx="773571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FF19F0-AC1E-4B82-BB8C-4D245483375C}"/>
              </a:ext>
            </a:extLst>
          </p:cNvPr>
          <p:cNvSpPr txBox="1"/>
          <p:nvPr/>
        </p:nvSpPr>
        <p:spPr>
          <a:xfrm>
            <a:off x="8111197" y="1690688"/>
            <a:ext cx="4040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 админ-панели можно отредактировать информацию о пользователе, обновить приложение, создать новое, а также опубликовать добавленные пользователями</a:t>
            </a:r>
          </a:p>
          <a:p>
            <a:r>
              <a:rPr lang="ru-RU" sz="2200" dirty="0">
                <a:solidFill>
                  <a:schemeClr val="bg1"/>
                </a:solidFill>
              </a:rPr>
              <a:t>По очевидным причинам доступна только администраторам.</a:t>
            </a:r>
          </a:p>
        </p:txBody>
      </p:sp>
    </p:spTree>
    <p:extLst>
      <p:ext uri="{BB962C8B-B14F-4D97-AF65-F5344CB8AC3E}">
        <p14:creationId xmlns:p14="http://schemas.microsoft.com/office/powerpoint/2010/main" val="35413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Профиль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F19F0-AC1E-4B82-BB8C-4D245483375C}"/>
              </a:ext>
            </a:extLst>
          </p:cNvPr>
          <p:cNvSpPr txBox="1"/>
          <p:nvPr/>
        </p:nvSpPr>
        <p:spPr>
          <a:xfrm>
            <a:off x="838200" y="1698049"/>
            <a:ext cx="56445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Завершает это всё профиль. Здесь можно увидеть опубликованные приложения, сколько приложений пользователь добавил в библиотеку, является он администратором или нет, а также увидеть список </a:t>
            </a:r>
            <a:r>
              <a:rPr lang="ru-RU" sz="2200" dirty="0" err="1">
                <a:solidFill>
                  <a:schemeClr val="bg1"/>
                </a:solidFill>
              </a:rPr>
              <a:t>копирайтов</a:t>
            </a:r>
            <a:r>
              <a:rPr lang="ru-RU" sz="2200" dirty="0">
                <a:solidFill>
                  <a:schemeClr val="bg1"/>
                </a:solidFill>
              </a:rPr>
              <a:t> сайта.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00E8C4-BC45-4CB3-95E1-EE7917D25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719" y="1690688"/>
            <a:ext cx="4871081" cy="4351338"/>
          </a:xfrm>
        </p:spPr>
      </p:pic>
    </p:spTree>
    <p:extLst>
      <p:ext uri="{BB962C8B-B14F-4D97-AF65-F5344CB8AC3E}">
        <p14:creationId xmlns:p14="http://schemas.microsoft.com/office/powerpoint/2010/main" val="302054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59F9-CBAB-4BFC-94E8-5E9B555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Реализуемые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10A9C-054E-4AC7-A41F-F9FCE78C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Адаптивность</a:t>
            </a:r>
          </a:p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  <a:p>
            <a:r>
              <a:rPr lang="ru-RU" dirty="0">
                <a:solidFill>
                  <a:schemeClr val="bg1"/>
                </a:solidFill>
              </a:rPr>
              <a:t>Капча по сессии</a:t>
            </a:r>
          </a:p>
          <a:p>
            <a:r>
              <a:rPr lang="ru-RU" dirty="0">
                <a:solidFill>
                  <a:schemeClr val="bg1"/>
                </a:solidFill>
              </a:rPr>
              <a:t>Админ-панель</a:t>
            </a:r>
          </a:p>
          <a:p>
            <a:r>
              <a:rPr lang="ru-RU" dirty="0">
                <a:solidFill>
                  <a:schemeClr val="bg1"/>
                </a:solidFill>
              </a:rPr>
              <a:t>Виджеты приложений</a:t>
            </a:r>
          </a:p>
          <a:p>
            <a:r>
              <a:rPr lang="en-US" dirty="0">
                <a:solidFill>
                  <a:schemeClr val="bg1"/>
                </a:solidFill>
              </a:rPr>
              <a:t>Material</a:t>
            </a:r>
          </a:p>
          <a:p>
            <a:r>
              <a:rPr lang="en-US" dirty="0">
                <a:solidFill>
                  <a:schemeClr val="bg1"/>
                </a:solidFill>
              </a:rPr>
              <a:t>.min.css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9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D20B-09B1-40F9-83BD-AE5CDE18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F3527-1131-4421-A67A-1EB44A1E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>
                <a:solidFill>
                  <a:schemeClr val="bg1"/>
                </a:solidFill>
              </a:rPr>
              <a:t>Flask-login</a:t>
            </a:r>
          </a:p>
          <a:p>
            <a:r>
              <a:rPr lang="en-US" dirty="0">
                <a:solidFill>
                  <a:schemeClr val="bg1"/>
                </a:solidFill>
              </a:rPr>
              <a:t>Flask-</a:t>
            </a:r>
            <a:r>
              <a:rPr lang="en-US" dirty="0" err="1">
                <a:solidFill>
                  <a:schemeClr val="bg1"/>
                </a:solidFill>
              </a:rPr>
              <a:t>SQLAlchemy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Flask-migrate</a:t>
            </a:r>
          </a:p>
          <a:p>
            <a:r>
              <a:rPr lang="en-US" dirty="0">
                <a:solidFill>
                  <a:schemeClr val="bg1"/>
                </a:solidFill>
              </a:rPr>
              <a:t>Captcha</a:t>
            </a:r>
          </a:p>
          <a:p>
            <a:r>
              <a:rPr lang="en-US" dirty="0">
                <a:solidFill>
                  <a:schemeClr val="bg1"/>
                </a:solidFill>
              </a:rPr>
              <a:t>Flask-</a:t>
            </a:r>
            <a:r>
              <a:rPr lang="en-US" dirty="0" err="1">
                <a:solidFill>
                  <a:schemeClr val="bg1"/>
                </a:solidFill>
              </a:rPr>
              <a:t>Sessionstore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flask-session-captcha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9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D20B-09B1-40F9-83BD-AE5CDE18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ko</a:t>
            </a:r>
            <a:r>
              <a:rPr lang="ru-RU" dirty="0" err="1">
                <a:solidFill>
                  <a:schemeClr val="bg1"/>
                </a:solidFill>
              </a:rPr>
              <a:t>нец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1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E32B70-F20D-4470-BB7A-DB5DD7C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Цель и задачи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07519A1-3002-451E-AC5D-75F259A7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 — Сделать магазин приложений, которым можно пользоваться как с компьютера, так и с любого смартфона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1FC9DE00-AF87-4ED8-A971-2C1F97BABA2A}"/>
              </a:ext>
            </a:extLst>
          </p:cNvPr>
          <p:cNvSpPr txBox="1">
            <a:spLocks/>
          </p:cNvSpPr>
          <p:nvPr/>
        </p:nvSpPr>
        <p:spPr>
          <a:xfrm>
            <a:off x="838200" y="3377956"/>
            <a:ext cx="10515600" cy="3087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Реализовать систему аккаунтов</a:t>
            </a:r>
          </a:p>
          <a:p>
            <a:r>
              <a:rPr lang="ru-RU" dirty="0">
                <a:solidFill>
                  <a:schemeClr val="bg1"/>
                </a:solidFill>
              </a:rPr>
              <a:t>Добавить возможность добавлять/редактировать свои приложения</a:t>
            </a:r>
          </a:p>
          <a:p>
            <a:r>
              <a:rPr lang="ru-RU" dirty="0">
                <a:solidFill>
                  <a:schemeClr val="bg1"/>
                </a:solidFill>
              </a:rPr>
              <a:t>Создать админ-панель</a:t>
            </a:r>
          </a:p>
          <a:p>
            <a:r>
              <a:rPr lang="ru-RU" dirty="0">
                <a:solidFill>
                  <a:schemeClr val="bg1"/>
                </a:solidFill>
              </a:rPr>
              <a:t>Сделать подборку приложений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Разработать систему поиска</a:t>
            </a:r>
          </a:p>
          <a:p>
            <a:r>
              <a:rPr lang="ru-RU" dirty="0">
                <a:solidFill>
                  <a:schemeClr val="bg1"/>
                </a:solidFill>
              </a:rPr>
              <a:t>Добавить возможность просмотра страницы приложения/профиля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BF972-8F56-4B7A-B657-A1D144D7D1A1}"/>
              </a:ext>
            </a:extLst>
          </p:cNvPr>
          <p:cNvSpPr txBox="1"/>
          <p:nvPr/>
        </p:nvSpPr>
        <p:spPr>
          <a:xfrm>
            <a:off x="838200" y="2731625"/>
            <a:ext cx="1645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1435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D06D3-C34E-4BDB-B30D-836269B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UML-</a:t>
            </a:r>
            <a:r>
              <a:rPr lang="ru-RU" dirty="0">
                <a:solidFill>
                  <a:schemeClr val="bg1"/>
                </a:solidFill>
              </a:rPr>
              <a:t>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325BEE-8419-4076-96AB-38E8B071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36" y="1554777"/>
            <a:ext cx="9455728" cy="4938098"/>
          </a:xfrm>
        </p:spPr>
      </p:pic>
    </p:spTree>
    <p:extLst>
      <p:ext uri="{BB962C8B-B14F-4D97-AF65-F5344CB8AC3E}">
        <p14:creationId xmlns:p14="http://schemas.microsoft.com/office/powerpoint/2010/main" val="40640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Регистрация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A597F-F80B-4669-AAEF-76335A3B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255"/>
            <a:ext cx="3474027" cy="5051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9A81C-6F5C-4ED4-BEA4-5C635B2A97E4}"/>
              </a:ext>
            </a:extLst>
          </p:cNvPr>
          <p:cNvSpPr txBox="1"/>
          <p:nvPr/>
        </p:nvSpPr>
        <p:spPr>
          <a:xfrm>
            <a:off x="4990235" y="1448565"/>
            <a:ext cx="61903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Попав на сайт, чтобы воспользоваться полным функционалом, нужен аккаунт. На этой странице его можно создать</a:t>
            </a:r>
          </a:p>
        </p:txBody>
      </p:sp>
    </p:spTree>
    <p:extLst>
      <p:ext uri="{BB962C8B-B14F-4D97-AF65-F5344CB8AC3E}">
        <p14:creationId xmlns:p14="http://schemas.microsoft.com/office/powerpoint/2010/main" val="20847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CA2F36-0A15-429D-987F-07DF4749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636" y="1690688"/>
            <a:ext cx="51801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AD3E0-1B2B-4929-ADDC-00337A063C60}"/>
              </a:ext>
            </a:extLst>
          </p:cNvPr>
          <p:cNvSpPr txBox="1"/>
          <p:nvPr/>
        </p:nvSpPr>
        <p:spPr>
          <a:xfrm>
            <a:off x="838200" y="1690688"/>
            <a:ext cx="53354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Зарегистрировавшись, здесь можно войти в свой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1808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Главный экран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657BEF-C70E-4093-88E9-48693E3EE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7317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9C98B-B055-472C-98B2-5DB1D4BAE932}"/>
              </a:ext>
            </a:extLst>
          </p:cNvPr>
          <p:cNvSpPr txBox="1"/>
          <p:nvPr/>
        </p:nvSpPr>
        <p:spPr>
          <a:xfrm>
            <a:off x="7111378" y="1690688"/>
            <a:ext cx="4474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На главном экране можно увидеть новые приложения и тренды по платформам.</a:t>
            </a:r>
          </a:p>
        </p:txBody>
      </p:sp>
    </p:spTree>
    <p:extLst>
      <p:ext uri="{BB962C8B-B14F-4D97-AF65-F5344CB8AC3E}">
        <p14:creationId xmlns:p14="http://schemas.microsoft.com/office/powerpoint/2010/main" val="360884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Новое и топ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773A778-AE7D-4C35-A489-01079D5D7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416" y="1690688"/>
            <a:ext cx="57113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DB0A0-67DB-4AFB-9125-C11F1FED0702}"/>
              </a:ext>
            </a:extLst>
          </p:cNvPr>
          <p:cNvSpPr txBox="1"/>
          <p:nvPr/>
        </p:nvSpPr>
        <p:spPr>
          <a:xfrm>
            <a:off x="838200" y="1690688"/>
            <a:ext cx="4474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Выйдя с главного экрана, отдельно можно просмотреть топ и новые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802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Списки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C2F4C3-733D-4C54-A19E-9ACE6B9F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27367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525E43-C534-4D1B-BDA8-44E69F859327}"/>
              </a:ext>
            </a:extLst>
          </p:cNvPr>
          <p:cNvSpPr txBox="1"/>
          <p:nvPr/>
        </p:nvSpPr>
        <p:spPr>
          <a:xfrm>
            <a:off x="6722440" y="1690688"/>
            <a:ext cx="44744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Поскольку в предыдущих окнах возможен просмотр только до 5 приложений, узнать полный список можно здесь</a:t>
            </a:r>
          </a:p>
        </p:txBody>
      </p:sp>
    </p:spTree>
    <p:extLst>
      <p:ext uri="{BB962C8B-B14F-4D97-AF65-F5344CB8AC3E}">
        <p14:creationId xmlns:p14="http://schemas.microsoft.com/office/powerpoint/2010/main" val="32916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96248C3-F655-4532-BC2E-1BC0A414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167" y="1690688"/>
            <a:ext cx="688736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5CD76-7722-400C-B902-BD59F170276E}"/>
              </a:ext>
            </a:extLst>
          </p:cNvPr>
          <p:cNvSpPr txBox="1"/>
          <p:nvPr/>
        </p:nvSpPr>
        <p:spPr>
          <a:xfrm>
            <a:off x="838200" y="1690688"/>
            <a:ext cx="39399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Здесь можно отобрать и найти нужное приложение по названию, тегам и платформе, а также отсортировать полученный список по имени, популярности и дате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417721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367</Words>
  <Application>Microsoft Office PowerPoint</Application>
  <PresentationFormat>Широкоэкранный</PresentationFormat>
  <Paragraphs>60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Веб-магазин приложений «bShop»</vt:lpstr>
      <vt:lpstr>Цель и задачи</vt:lpstr>
      <vt:lpstr>UML-Схема</vt:lpstr>
      <vt:lpstr>Регистрация</vt:lpstr>
      <vt:lpstr>Вход</vt:lpstr>
      <vt:lpstr>Главный экран</vt:lpstr>
      <vt:lpstr>Новое и топ</vt:lpstr>
      <vt:lpstr>Списки</vt:lpstr>
      <vt:lpstr>Поиск</vt:lpstr>
      <vt:lpstr>Библиотека</vt:lpstr>
      <vt:lpstr>Мои приложения</vt:lpstr>
      <vt:lpstr>Публикация приложения</vt:lpstr>
      <vt:lpstr>Приложение</vt:lpstr>
      <vt:lpstr>Админ-панель</vt:lpstr>
      <vt:lpstr>Профиль</vt:lpstr>
      <vt:lpstr>Реализуемые технологии</vt:lpstr>
      <vt:lpstr>Используемые библиотеки</vt:lpstr>
      <vt:lpstr>koнец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Веб-магазин приложений «bShop»</dc:title>
  <dc:creator>saks s</dc:creator>
  <cp:lastModifiedBy>saks s</cp:lastModifiedBy>
  <cp:revision>8</cp:revision>
  <dcterms:created xsi:type="dcterms:W3CDTF">2022-04-19T10:35:15Z</dcterms:created>
  <dcterms:modified xsi:type="dcterms:W3CDTF">2022-04-28T13:15:11Z</dcterms:modified>
</cp:coreProperties>
</file>