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8901f0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8901f0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8901f0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e8901f0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8901f00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e8901f00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8901f00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8901f00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8901f00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8901f00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24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32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84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2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484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10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2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371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054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405312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652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53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3000" y="3435000"/>
            <a:ext cx="61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Разработкой над RatNCat занимались: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Максим Тараканов - Создание физики, системы отрисовки карты и персонажа.(Доп. Финальный Враг, катсцены, сохранения и отладка багов игры)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Михаил Харитонов - Создание мобов, Камера и Паралакс, Добавление физики предметов, и способности.(Доп. Меню, Пауза и Спец.Предметы(руны и зелья))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>
                <a:latin typeface="Segoe UI Semibold" panose="020B0702040204020203" pitchFamily="34" charset="0"/>
                <a:ea typeface="Comic Sans MS"/>
                <a:cs typeface="Segoe UI Semibold" panose="020B0702040204020203" pitchFamily="34" charset="0"/>
                <a:sym typeface="Comic Sans MS"/>
              </a:rPr>
              <a:t>Так же оба занимались спрайтами, добавляли пасхалки.</a:t>
            </a:r>
            <a:endParaRPr b="1" dirty="0">
              <a:latin typeface="Segoe UI Semibold" panose="020B0702040204020203" pitchFamily="34" charset="0"/>
              <a:ea typeface="Comic Sans MS"/>
              <a:cs typeface="Segoe UI Semibold" panose="020B0702040204020203" pitchFamily="34" charset="0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2471350" y="827900"/>
            <a:ext cx="71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Когда мы начали работу над проектом, мы решили, что будем делать платформер. Он должен был быть с красивым дизайном, интересными механиками и уровнями.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Технологии при реализации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dirty="0"/>
              <a:t>Физика игры, проверка на коллизию с игровыми объектами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dirty="0"/>
              <a:t>Генерация уровней из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файла</a:t>
            </a:r>
            <a:endParaRPr lang="ru"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FX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Искусственный интеллект у мобов</a:t>
            </a:r>
            <a:endParaRPr dirty="0"/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" dirty="0"/>
              <a:t>Параллакс(камера и фон)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для доработки и развития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 является полной и законченной, но нереализованных функций и пространства для доработок осталось много.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данный момент в игре имеется довольно мало локаций и мобов. Также остался огромный простор для оптимизации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168</Words>
  <Application>Microsoft Office PowerPoint</Application>
  <PresentationFormat>Экран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Comic Sans MS</vt:lpstr>
      <vt:lpstr>Gill Sans MT</vt:lpstr>
      <vt:lpstr>Impact</vt:lpstr>
      <vt:lpstr>Segoe UI Semibold</vt:lpstr>
      <vt:lpstr>Галерея</vt:lpstr>
      <vt:lpstr>Презентация PowerPoint</vt:lpstr>
      <vt:lpstr>Разработкой над RatNCat занимались:</vt:lpstr>
      <vt:lpstr>Идея проекта</vt:lpstr>
      <vt:lpstr>Структура</vt:lpstr>
      <vt:lpstr>Технологии при реализации</vt:lpstr>
      <vt:lpstr>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saks</cp:lastModifiedBy>
  <cp:revision>2</cp:revision>
  <dcterms:modified xsi:type="dcterms:W3CDTF">2022-01-17T17:46:55Z</dcterms:modified>
</cp:coreProperties>
</file>