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7" r:id="rId10"/>
    <p:sldId id="268" r:id="rId11"/>
    <p:sldId id="269" r:id="rId12"/>
    <p:sldId id="270" r:id="rId13"/>
    <p:sldId id="273" r:id="rId14"/>
    <p:sldId id="276" r:id="rId15"/>
    <p:sldId id="277" r:id="rId16"/>
    <p:sldId id="278" r:id="rId17"/>
    <p:sldId id="279" r:id="rId18"/>
    <p:sldId id="280" r:id="rId19"/>
    <p:sldId id="271" r:id="rId20"/>
    <p:sldId id="274" r:id="rId21"/>
    <p:sldId id="299" r:id="rId22"/>
    <p:sldId id="293" r:id="rId23"/>
    <p:sldId id="294" r:id="rId24"/>
    <p:sldId id="292" r:id="rId25"/>
    <p:sldId id="295" r:id="rId26"/>
    <p:sldId id="297" r:id="rId27"/>
    <p:sldId id="300" r:id="rId28"/>
    <p:sldId id="301" r:id="rId29"/>
    <p:sldId id="296" r:id="rId30"/>
    <p:sldId id="298" r:id="rId31"/>
    <p:sldId id="302" r:id="rId32"/>
    <p:sldId id="303" r:id="rId33"/>
    <p:sldId id="304" r:id="rId34"/>
    <p:sldId id="305" r:id="rId35"/>
    <p:sldId id="272" r:id="rId36"/>
    <p:sldId id="275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55" autoAdjust="0"/>
  </p:normalViewPr>
  <p:slideViewPr>
    <p:cSldViewPr>
      <p:cViewPr varScale="1">
        <p:scale>
          <a:sx n="57" d="100"/>
          <a:sy n="57" d="100"/>
        </p:scale>
        <p:origin x="-14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H:\school\GIP\nederlands\enquete%20GI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H:\school\GIP\nederlands\enquete%20GIP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H:\school\GIP\nederlands\enquete%20GI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cat>
            <c:strRef>
              <c:f>Blad1!$C$19:$C$23</c:f>
              <c:strCache>
                <c:ptCount val="5"/>
                <c:pt idx="0">
                  <c:v>Zeer goed</c:v>
                </c:pt>
                <c:pt idx="1">
                  <c:v>Goed</c:v>
                </c:pt>
                <c:pt idx="2">
                  <c:v>Matig</c:v>
                </c:pt>
                <c:pt idx="3">
                  <c:v>Slecht</c:v>
                </c:pt>
                <c:pt idx="4">
                  <c:v>Zeer slecht</c:v>
                </c:pt>
              </c:strCache>
            </c:strRef>
          </c:cat>
          <c:val>
            <c:numRef>
              <c:f>Blad1!$D$19:$D$23</c:f>
              <c:numCache>
                <c:formatCode>General</c:formatCode>
                <c:ptCount val="5"/>
              </c:numCache>
            </c:numRef>
          </c:val>
        </c:ser>
        <c:ser>
          <c:idx val="1"/>
          <c:order val="1"/>
          <c:spPr>
            <a:solidFill>
              <a:srgbClr val="FF3300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Blad1!$C$19:$C$23</c:f>
              <c:strCache>
                <c:ptCount val="5"/>
                <c:pt idx="0">
                  <c:v>Zeer goed</c:v>
                </c:pt>
                <c:pt idx="1">
                  <c:v>Goed</c:v>
                </c:pt>
                <c:pt idx="2">
                  <c:v>Matig</c:v>
                </c:pt>
                <c:pt idx="3">
                  <c:v>Slecht</c:v>
                </c:pt>
                <c:pt idx="4">
                  <c:v>Zeer slecht</c:v>
                </c:pt>
              </c:strCache>
            </c:strRef>
          </c:cat>
          <c:val>
            <c:numRef>
              <c:f>Blad1!$E$19:$E$23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0825856"/>
        <c:axId val="70827392"/>
        <c:axId val="0"/>
      </c:bar3DChart>
      <c:catAx>
        <c:axId val="708258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nl-BE"/>
          </a:p>
        </c:txPr>
        <c:crossAx val="70827392"/>
        <c:crosses val="autoZero"/>
        <c:auto val="1"/>
        <c:lblAlgn val="ctr"/>
        <c:lblOffset val="100"/>
        <c:noMultiLvlLbl val="0"/>
      </c:catAx>
      <c:valAx>
        <c:axId val="70827392"/>
        <c:scaling>
          <c:orientation val="minMax"/>
          <c:max val="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nl-BE"/>
          </a:p>
        </c:txPr>
        <c:crossAx val="70825856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cat>
            <c:strRef>
              <c:f>Blad1!$C$25:$C$28</c:f>
              <c:strCache>
                <c:ptCount val="4"/>
                <c:pt idx="0">
                  <c:v>Heel tevreden</c:v>
                </c:pt>
                <c:pt idx="1">
                  <c:v>Tevreden</c:v>
                </c:pt>
                <c:pt idx="2">
                  <c:v>Matig tevreden</c:v>
                </c:pt>
                <c:pt idx="3">
                  <c:v>Niet tevreden</c:v>
                </c:pt>
              </c:strCache>
            </c:strRef>
          </c:cat>
          <c:val>
            <c:numRef>
              <c:f>Blad1!$D$25:$D$28</c:f>
              <c:numCache>
                <c:formatCode>General</c:formatCode>
                <c:ptCount val="4"/>
              </c:numCache>
            </c:numRef>
          </c:val>
        </c:ser>
        <c:ser>
          <c:idx val="1"/>
          <c:order val="1"/>
          <c:spPr>
            <a:solidFill>
              <a:srgbClr val="FF3300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Blad1!$C$25:$C$28</c:f>
              <c:strCache>
                <c:ptCount val="4"/>
                <c:pt idx="0">
                  <c:v>Heel tevreden</c:v>
                </c:pt>
                <c:pt idx="1">
                  <c:v>Tevreden</c:v>
                </c:pt>
                <c:pt idx="2">
                  <c:v>Matig tevreden</c:v>
                </c:pt>
                <c:pt idx="3">
                  <c:v>Niet tevreden</c:v>
                </c:pt>
              </c:strCache>
            </c:strRef>
          </c:cat>
          <c:val>
            <c:numRef>
              <c:f>Blad1!$E$25:$E$28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2443392"/>
        <c:axId val="72444928"/>
        <c:axId val="0"/>
      </c:bar3DChart>
      <c:catAx>
        <c:axId val="724433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nl-BE"/>
          </a:p>
        </c:txPr>
        <c:crossAx val="72444928"/>
        <c:crosses val="autoZero"/>
        <c:auto val="1"/>
        <c:lblAlgn val="ctr"/>
        <c:lblOffset val="100"/>
        <c:noMultiLvlLbl val="0"/>
      </c:catAx>
      <c:valAx>
        <c:axId val="72444928"/>
        <c:scaling>
          <c:orientation val="minMax"/>
          <c:max val="3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nl-BE"/>
          </a:p>
        </c:txPr>
        <c:crossAx val="72443392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cat>
            <c:strRef>
              <c:f>Blad1!$C$30:$C$34</c:f>
              <c:strCache>
                <c:ptCount val="5"/>
                <c:pt idx="0">
                  <c:v>Zeer goed</c:v>
                </c:pt>
                <c:pt idx="1">
                  <c:v>Goed</c:v>
                </c:pt>
                <c:pt idx="2">
                  <c:v>Matig</c:v>
                </c:pt>
                <c:pt idx="3">
                  <c:v>Slecht</c:v>
                </c:pt>
                <c:pt idx="4">
                  <c:v>Zeer slecht</c:v>
                </c:pt>
              </c:strCache>
            </c:strRef>
          </c:cat>
          <c:val>
            <c:numRef>
              <c:f>Blad1!$D$30:$D$34</c:f>
              <c:numCache>
                <c:formatCode>General</c:formatCode>
                <c:ptCount val="5"/>
              </c:numCache>
            </c:numRef>
          </c:val>
        </c:ser>
        <c:ser>
          <c:idx val="1"/>
          <c:order val="1"/>
          <c:spPr>
            <a:solidFill>
              <a:srgbClr val="FF3300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Blad1!$C$30:$C$34</c:f>
              <c:strCache>
                <c:ptCount val="5"/>
                <c:pt idx="0">
                  <c:v>Zeer goed</c:v>
                </c:pt>
                <c:pt idx="1">
                  <c:v>Goed</c:v>
                </c:pt>
                <c:pt idx="2">
                  <c:v>Matig</c:v>
                </c:pt>
                <c:pt idx="3">
                  <c:v>Slecht</c:v>
                </c:pt>
                <c:pt idx="4">
                  <c:v>Zeer slecht</c:v>
                </c:pt>
              </c:strCache>
            </c:strRef>
          </c:cat>
          <c:val>
            <c:numRef>
              <c:f>Blad1!$E$30:$E$34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2475776"/>
        <c:axId val="72477312"/>
        <c:axId val="0"/>
      </c:bar3DChart>
      <c:catAx>
        <c:axId val="724757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nl-BE"/>
          </a:p>
        </c:txPr>
        <c:crossAx val="72477312"/>
        <c:crosses val="autoZero"/>
        <c:auto val="1"/>
        <c:lblAlgn val="ctr"/>
        <c:lblOffset val="100"/>
        <c:noMultiLvlLbl val="0"/>
      </c:catAx>
      <c:valAx>
        <c:axId val="72477312"/>
        <c:scaling>
          <c:orientation val="minMax"/>
          <c:max val="3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nl-BE"/>
          </a:p>
        </c:txPr>
        <c:crossAx val="72475776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B3F58-0B2F-4801-B619-7D69CE4A8C98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1D45C0A8-9356-4945-AC12-11D6F37D2A31}">
      <dgm:prSet phldrT="[Tekst]" custT="1"/>
      <dgm:spPr>
        <a:xfrm>
          <a:off x="3386004" y="679331"/>
          <a:ext cx="1752720" cy="703686"/>
        </a:xfrm>
        <a:prstGeom prst="roundRect">
          <a:avLst/>
        </a:prstGeom>
        <a:solidFill>
          <a:srgbClr val="FF6600">
            <a:alpha val="25098"/>
          </a:srgbClr>
        </a:solidFill>
        <a:ln w="15875" cap="flat" cmpd="sng" algn="ctr">
          <a:solidFill>
            <a:srgbClr val="FF6600"/>
          </a:solidFill>
          <a:prstDash val="solid"/>
        </a:ln>
        <a:effectLst/>
      </dgm:spPr>
      <dgm:t>
        <a:bodyPr/>
        <a:lstStyle/>
        <a:p>
          <a:r>
            <a:rPr lang="nl-BE" sz="18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François </a:t>
          </a:r>
          <a:r>
            <a:rPr lang="nl-BE" sz="1800" dirty="0" err="1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Loyens</a:t>
          </a:r>
          <a:endParaRPr lang="nl-BE" sz="18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E5EB2FEB-67B8-4DB8-91AC-62259F4BD208}" type="parTrans" cxnId="{8DEEA563-1EEE-48AD-B904-78AEACFE6014}">
      <dgm:prSet/>
      <dgm:spPr/>
      <dgm:t>
        <a:bodyPr/>
        <a:lstStyle/>
        <a:p>
          <a:endParaRPr lang="nl-BE"/>
        </a:p>
      </dgm:t>
    </dgm:pt>
    <dgm:pt modelId="{B3D81B62-8816-49ED-B91B-A1DC2A2C7E12}" type="sibTrans" cxnId="{8DEEA563-1EEE-48AD-B904-78AEACFE6014}">
      <dgm:prSet custT="1"/>
      <dgm:spPr>
        <a:xfrm>
          <a:off x="3677506" y="1126430"/>
          <a:ext cx="1577448" cy="434988"/>
        </a:xfrm>
        <a:prstGeom prst="roundRect">
          <a:avLst/>
        </a:prstGeom>
        <a:solidFill>
          <a:sysClr val="window" lastClr="FFFFFF">
            <a:hueOff val="0"/>
            <a:satOff val="0"/>
            <a:lumOff val="0"/>
            <a:alpha val="65000"/>
          </a:sysClr>
        </a:solidFill>
        <a:ln w="15875" cap="flat" cmpd="sng" algn="ctr">
          <a:solidFill>
            <a:srgbClr val="FF6600"/>
          </a:solidFill>
          <a:prstDash val="solid"/>
        </a:ln>
        <a:effectLst/>
      </dgm:spPr>
      <dgm:t>
        <a:bodyPr/>
        <a:lstStyle/>
        <a:p>
          <a:pPr algn="ctr"/>
          <a:r>
            <a:rPr lang="nl-BE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directeur</a:t>
          </a:r>
          <a:endParaRPr lang="nl-BE" sz="2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CE9922A8-58F8-4BBF-9133-F43ED26B09E6}">
      <dgm:prSet phldrT="[Tekst]" custT="1"/>
      <dgm:spPr>
        <a:xfrm>
          <a:off x="89996" y="1889806"/>
          <a:ext cx="1752720" cy="703686"/>
        </a:xfrm>
        <a:prstGeom prst="roundRect">
          <a:avLst/>
        </a:prstGeom>
        <a:solidFill>
          <a:srgbClr val="FF6600">
            <a:alpha val="25098"/>
          </a:srgbClr>
        </a:solidFill>
        <a:ln w="15875" cap="flat" cmpd="sng" algn="ctr">
          <a:solidFill>
            <a:srgbClr val="FF6600"/>
          </a:solidFill>
          <a:prstDash val="solid"/>
        </a:ln>
        <a:effectLst/>
      </dgm:spPr>
      <dgm:t>
        <a:bodyPr/>
        <a:lstStyle/>
        <a:p>
          <a:r>
            <a:rPr lang="nl-BE" sz="18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Jean-Pierre Cox</a:t>
          </a:r>
          <a:endParaRPr lang="nl-BE" sz="18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00DAE33B-4891-420E-AB67-4C5103A318BB}" type="parTrans" cxnId="{B2B13342-0F19-4A5C-B383-A971478EE283}">
      <dgm:prSet/>
      <dgm:spPr>
        <a:xfrm>
          <a:off x="966357" y="1383018"/>
          <a:ext cx="3296007" cy="506787"/>
        </a:xfrm>
        <a:custGeom>
          <a:avLst/>
          <a:gdLst/>
          <a:ahLst/>
          <a:cxnLst/>
          <a:rect l="0" t="0" r="0" b="0"/>
          <a:pathLst>
            <a:path>
              <a:moveTo>
                <a:pt x="3296007" y="0"/>
              </a:moveTo>
              <a:lnTo>
                <a:pt x="3296007" y="342594"/>
              </a:lnTo>
              <a:lnTo>
                <a:pt x="0" y="342594"/>
              </a:lnTo>
              <a:lnTo>
                <a:pt x="0" y="506787"/>
              </a:lnTo>
            </a:path>
          </a:pathLst>
        </a:custGeom>
        <a:noFill/>
        <a:ln w="15875" cap="flat" cmpd="sng" algn="ctr">
          <a:solidFill>
            <a:srgbClr val="FF6600"/>
          </a:solidFill>
          <a:prstDash val="solid"/>
        </a:ln>
        <a:effectLst/>
      </dgm:spPr>
      <dgm:t>
        <a:bodyPr/>
        <a:lstStyle/>
        <a:p>
          <a:endParaRPr lang="nl-BE"/>
        </a:p>
      </dgm:t>
    </dgm:pt>
    <dgm:pt modelId="{EFCC12A3-54C1-4257-8E5E-7639E6E30F93}" type="sibTrans" cxnId="{B2B13342-0F19-4A5C-B383-A971478EE283}">
      <dgm:prSet custT="1"/>
      <dgm:spPr>
        <a:xfrm>
          <a:off x="381499" y="2336904"/>
          <a:ext cx="1577448" cy="434988"/>
        </a:xfrm>
        <a:prstGeom prst="roundRect">
          <a:avLst/>
        </a:prstGeom>
        <a:solidFill>
          <a:sysClr val="window" lastClr="FFFFFF">
            <a:hueOff val="0"/>
            <a:satOff val="0"/>
            <a:lumOff val="0"/>
            <a:alpha val="65000"/>
          </a:sysClr>
        </a:solidFill>
        <a:ln w="15875" cap="flat" cmpd="sng" algn="ctr">
          <a:solidFill>
            <a:srgbClr val="FF6600"/>
          </a:solidFill>
          <a:prstDash val="solid"/>
        </a:ln>
        <a:effectLst/>
      </dgm:spPr>
      <dgm:t>
        <a:bodyPr/>
        <a:lstStyle/>
        <a:p>
          <a:pPr algn="ctr"/>
          <a:r>
            <a:rPr lang="fr-FR" sz="1400" noProof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développeur de logiciels</a:t>
          </a:r>
          <a:endParaRPr lang="fr-FR" sz="1400" noProof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802746A3-C7B8-45F6-8D8F-AD1A06F3FF6C}">
      <dgm:prSet phldrT="[Tekst]" custT="1"/>
      <dgm:spPr>
        <a:xfrm>
          <a:off x="2287335" y="1889806"/>
          <a:ext cx="1752720" cy="703686"/>
        </a:xfrm>
        <a:prstGeom prst="roundRect">
          <a:avLst/>
        </a:prstGeom>
        <a:solidFill>
          <a:srgbClr val="FF6600">
            <a:alpha val="25098"/>
          </a:srgbClr>
        </a:solidFill>
        <a:ln w="15875" cap="flat" cmpd="sng" algn="ctr">
          <a:solidFill>
            <a:srgbClr val="FF6600"/>
          </a:solidFill>
          <a:prstDash val="solid"/>
        </a:ln>
        <a:effectLst/>
      </dgm:spPr>
      <dgm:t>
        <a:bodyPr/>
        <a:lstStyle/>
        <a:p>
          <a:r>
            <a:rPr lang="nl-BE" sz="18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Tom </a:t>
          </a:r>
          <a:r>
            <a:rPr lang="nl-BE" sz="1800" dirty="0" err="1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Vlassak</a:t>
          </a:r>
          <a:endParaRPr lang="nl-BE" sz="18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4E4D4E8C-EDFF-4DB8-876B-427BDD25C2CF}" type="parTrans" cxnId="{BCA307BC-0B6F-445F-B925-895DB4A1EC99}">
      <dgm:prSet/>
      <dgm:spPr>
        <a:xfrm>
          <a:off x="3163695" y="1383018"/>
          <a:ext cx="1098669" cy="506787"/>
        </a:xfrm>
        <a:custGeom>
          <a:avLst/>
          <a:gdLst/>
          <a:ahLst/>
          <a:cxnLst/>
          <a:rect l="0" t="0" r="0" b="0"/>
          <a:pathLst>
            <a:path>
              <a:moveTo>
                <a:pt x="1098669" y="0"/>
              </a:moveTo>
              <a:lnTo>
                <a:pt x="1098669" y="342594"/>
              </a:lnTo>
              <a:lnTo>
                <a:pt x="0" y="342594"/>
              </a:lnTo>
              <a:lnTo>
                <a:pt x="0" y="506787"/>
              </a:lnTo>
            </a:path>
          </a:pathLst>
        </a:custGeom>
        <a:noFill/>
        <a:ln w="15875" cap="flat" cmpd="sng" algn="ctr">
          <a:solidFill>
            <a:srgbClr val="FF6600"/>
          </a:solidFill>
          <a:prstDash val="solid"/>
        </a:ln>
        <a:effectLst/>
      </dgm:spPr>
      <dgm:t>
        <a:bodyPr/>
        <a:lstStyle/>
        <a:p>
          <a:endParaRPr lang="nl-BE"/>
        </a:p>
      </dgm:t>
    </dgm:pt>
    <dgm:pt modelId="{410DE89F-E579-4A67-9E47-2F6A389829F7}" type="sibTrans" cxnId="{BCA307BC-0B6F-445F-B925-895DB4A1EC99}">
      <dgm:prSet custT="1"/>
      <dgm:spPr>
        <a:xfrm>
          <a:off x="2578837" y="2336904"/>
          <a:ext cx="1577448" cy="434988"/>
        </a:xfrm>
        <a:prstGeom prst="roundRect">
          <a:avLst/>
        </a:prstGeom>
        <a:solidFill>
          <a:sysClr val="window" lastClr="FFFFFF">
            <a:hueOff val="0"/>
            <a:satOff val="0"/>
            <a:lumOff val="0"/>
            <a:alpha val="65000"/>
          </a:sysClr>
        </a:solidFill>
        <a:ln w="15875" cap="flat" cmpd="sng" algn="ctr">
          <a:solidFill>
            <a:srgbClr val="FF6600"/>
          </a:solidFill>
          <a:prstDash val="solid"/>
        </a:ln>
        <a:effectLst/>
      </dgm:spPr>
      <dgm:t>
        <a:bodyPr/>
        <a:lstStyle/>
        <a:p>
          <a:pPr algn="ctr"/>
          <a:r>
            <a:rPr lang="fr-FR" sz="1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consultant technique</a:t>
          </a:r>
          <a:endParaRPr lang="nl-BE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B4101CF8-FC63-46C6-86C2-4D94E03C9541}">
      <dgm:prSet phldrT="[Tekst]" custT="1"/>
      <dgm:spPr>
        <a:xfrm>
          <a:off x="4484673" y="1889806"/>
          <a:ext cx="1752720" cy="703686"/>
        </a:xfrm>
        <a:prstGeom prst="roundRect">
          <a:avLst/>
        </a:prstGeom>
        <a:solidFill>
          <a:srgbClr val="FF6600">
            <a:alpha val="25098"/>
          </a:srgbClr>
        </a:solidFill>
        <a:ln w="15875" cap="flat" cmpd="sng" algn="ctr">
          <a:solidFill>
            <a:srgbClr val="FF6600"/>
          </a:solidFill>
          <a:prstDash val="solid"/>
        </a:ln>
        <a:effectLst/>
      </dgm:spPr>
      <dgm:t>
        <a:bodyPr/>
        <a:lstStyle/>
        <a:p>
          <a:r>
            <a:rPr lang="nl-BE" sz="18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Tine Theunis</a:t>
          </a:r>
          <a:endParaRPr lang="nl-BE" sz="18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33D58BF4-54C1-4375-86C5-833C537FB980}" type="parTrans" cxnId="{59854E19-4248-4BF2-A4F6-CA941B1978E2}">
      <dgm:prSet/>
      <dgm:spPr>
        <a:xfrm>
          <a:off x="4262364" y="1383018"/>
          <a:ext cx="1098669" cy="506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594"/>
              </a:lnTo>
              <a:lnTo>
                <a:pt x="1098669" y="342594"/>
              </a:lnTo>
              <a:lnTo>
                <a:pt x="1098669" y="506787"/>
              </a:lnTo>
            </a:path>
          </a:pathLst>
        </a:custGeom>
        <a:noFill/>
        <a:ln w="15875" cap="flat" cmpd="sng" algn="ctr">
          <a:solidFill>
            <a:srgbClr val="FF6600"/>
          </a:solidFill>
          <a:prstDash val="solid"/>
        </a:ln>
        <a:effectLst/>
      </dgm:spPr>
      <dgm:t>
        <a:bodyPr/>
        <a:lstStyle/>
        <a:p>
          <a:endParaRPr lang="nl-BE"/>
        </a:p>
      </dgm:t>
    </dgm:pt>
    <dgm:pt modelId="{33847810-3D90-48AC-98F2-86B9207AB02F}" type="sibTrans" cxnId="{59854E19-4248-4BF2-A4F6-CA941B1978E2}">
      <dgm:prSet custT="1"/>
      <dgm:spPr>
        <a:xfrm>
          <a:off x="4776175" y="2336904"/>
          <a:ext cx="1577448" cy="434988"/>
        </a:xfrm>
        <a:prstGeom prst="roundRect">
          <a:avLst/>
        </a:prstGeom>
        <a:solidFill>
          <a:sysClr val="window" lastClr="FFFFFF">
            <a:hueOff val="0"/>
            <a:satOff val="0"/>
            <a:lumOff val="0"/>
            <a:alpha val="65000"/>
          </a:sysClr>
        </a:solidFill>
        <a:ln w="15875" cap="flat" cmpd="sng" algn="ctr">
          <a:solidFill>
            <a:srgbClr val="FF6600"/>
          </a:solidFill>
          <a:prstDash val="solid"/>
        </a:ln>
        <a:effectLst/>
      </dgm:spPr>
      <dgm:t>
        <a:bodyPr/>
        <a:lstStyle/>
        <a:p>
          <a:pPr algn="ctr"/>
          <a:r>
            <a:rPr lang="fr-FR" sz="1400" noProof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consultant ERP</a:t>
          </a:r>
          <a:endParaRPr lang="fr-FR" sz="1400" noProof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CEA91FC1-C2D1-4325-A89E-5C485E47AA59}">
      <dgm:prSet phldrT="[Tekst]" custT="1"/>
      <dgm:spPr>
        <a:xfrm>
          <a:off x="6682011" y="1889806"/>
          <a:ext cx="1752720" cy="703686"/>
        </a:xfrm>
        <a:prstGeom prst="roundRect">
          <a:avLst/>
        </a:prstGeom>
        <a:solidFill>
          <a:srgbClr val="FF6600">
            <a:alpha val="25098"/>
          </a:srgbClr>
        </a:solidFill>
        <a:ln w="15875" cap="flat" cmpd="sng" algn="ctr">
          <a:solidFill>
            <a:srgbClr val="FF6600"/>
          </a:solidFill>
          <a:prstDash val="solid"/>
        </a:ln>
        <a:effectLst/>
      </dgm:spPr>
      <dgm:t>
        <a:bodyPr/>
        <a:lstStyle/>
        <a:p>
          <a:r>
            <a:rPr lang="nl-BE" sz="18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Nele </a:t>
          </a:r>
          <a:r>
            <a:rPr lang="nl-BE" sz="1800" dirty="0" err="1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Oyen</a:t>
          </a:r>
          <a:endParaRPr lang="nl-BE" sz="18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CE141E66-8A4E-473E-B5B4-C8C1E34DDCB5}" type="parTrans" cxnId="{5AB01B0E-CFFF-42BD-906F-6C2946018C74}">
      <dgm:prSet/>
      <dgm:spPr>
        <a:xfrm>
          <a:off x="4262364" y="1383018"/>
          <a:ext cx="3296007" cy="506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594"/>
              </a:lnTo>
              <a:lnTo>
                <a:pt x="3296007" y="342594"/>
              </a:lnTo>
              <a:lnTo>
                <a:pt x="3296007" y="506787"/>
              </a:lnTo>
            </a:path>
          </a:pathLst>
        </a:custGeom>
        <a:noFill/>
        <a:ln w="15875" cap="flat" cmpd="sng" algn="ctr">
          <a:solidFill>
            <a:srgbClr val="FF6600"/>
          </a:solidFill>
          <a:prstDash val="solid"/>
        </a:ln>
        <a:effectLst/>
      </dgm:spPr>
      <dgm:t>
        <a:bodyPr/>
        <a:lstStyle/>
        <a:p>
          <a:endParaRPr lang="nl-BE"/>
        </a:p>
      </dgm:t>
    </dgm:pt>
    <dgm:pt modelId="{3FA03A3D-360F-4426-B10B-CC930CAD34DF}" type="sibTrans" cxnId="{5AB01B0E-CFFF-42BD-906F-6C2946018C74}">
      <dgm:prSet custT="1"/>
      <dgm:spPr>
        <a:xfrm>
          <a:off x="6973514" y="2336904"/>
          <a:ext cx="1577448" cy="434988"/>
        </a:xfrm>
        <a:prstGeom prst="roundRect">
          <a:avLst/>
        </a:prstGeom>
        <a:solidFill>
          <a:sysClr val="window" lastClr="FFFFFF">
            <a:hueOff val="0"/>
            <a:satOff val="0"/>
            <a:lumOff val="0"/>
            <a:alpha val="65000"/>
          </a:sysClr>
        </a:solidFill>
        <a:ln w="15875" cap="flat" cmpd="sng" algn="ctr">
          <a:solidFill>
            <a:srgbClr val="FF6600"/>
          </a:solidFill>
          <a:prstDash val="solid"/>
        </a:ln>
        <a:effectLst/>
      </dgm:spPr>
      <dgm:t>
        <a:bodyPr/>
        <a:lstStyle/>
        <a:p>
          <a:pPr algn="ctr"/>
          <a:r>
            <a:rPr lang="fr-FR" sz="1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assistant de vente et du marketing</a:t>
          </a:r>
          <a:endParaRPr lang="nl-BE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F2CC99B3-2C1B-43E2-B0F2-70E3E3CFD194}" type="pres">
      <dgm:prSet presAssocID="{3D6B3F58-0B2F-4801-B619-7D69CE4A8C9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BE"/>
        </a:p>
      </dgm:t>
    </dgm:pt>
    <dgm:pt modelId="{F7840A8C-C4B7-4AB8-A761-A6F169B18F4E}" type="pres">
      <dgm:prSet presAssocID="{1D45C0A8-9356-4945-AC12-11D6F37D2A31}" presName="hierRoot1" presStyleCnt="0">
        <dgm:presLayoutVars>
          <dgm:hierBranch val="init"/>
        </dgm:presLayoutVars>
      </dgm:prSet>
      <dgm:spPr/>
    </dgm:pt>
    <dgm:pt modelId="{83AB7F86-CD91-4663-9678-FD8F6A62F799}" type="pres">
      <dgm:prSet presAssocID="{1D45C0A8-9356-4945-AC12-11D6F37D2A31}" presName="rootComposite1" presStyleCnt="0"/>
      <dgm:spPr/>
    </dgm:pt>
    <dgm:pt modelId="{881B5CA3-D1C1-48C8-B678-B336C56D0B15}" type="pres">
      <dgm:prSet presAssocID="{1D45C0A8-9356-4945-AC12-11D6F37D2A31}" presName="rootText1" presStyleLbl="node0" presStyleIdx="0" presStyleCnt="1" custScaleX="128961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nl-BE"/>
        </a:p>
      </dgm:t>
    </dgm:pt>
    <dgm:pt modelId="{BDD3C2BC-982B-4F62-9AB7-B9784327745B}" type="pres">
      <dgm:prSet presAssocID="{1D45C0A8-9356-4945-AC12-11D6F37D2A31}" presName="titleText1" presStyleLbl="fgAcc0" presStyleIdx="0" presStyleCnt="1" custScaleX="128961" custScaleY="185447">
        <dgm:presLayoutVars>
          <dgm:chMax val="0"/>
          <dgm:chPref val="0"/>
        </dgm:presLayoutVars>
      </dgm:prSet>
      <dgm:spPr>
        <a:prstGeom prst="roundRect">
          <a:avLst/>
        </a:prstGeom>
      </dgm:spPr>
      <dgm:t>
        <a:bodyPr/>
        <a:lstStyle/>
        <a:p>
          <a:endParaRPr lang="nl-BE"/>
        </a:p>
      </dgm:t>
    </dgm:pt>
    <dgm:pt modelId="{9D7C6B5C-C27F-4F6B-A43C-C8E8E1EE4746}" type="pres">
      <dgm:prSet presAssocID="{1D45C0A8-9356-4945-AC12-11D6F37D2A31}" presName="rootConnector1" presStyleLbl="node1" presStyleIdx="0" presStyleCnt="4"/>
      <dgm:spPr/>
      <dgm:t>
        <a:bodyPr/>
        <a:lstStyle/>
        <a:p>
          <a:endParaRPr lang="nl-BE"/>
        </a:p>
      </dgm:t>
    </dgm:pt>
    <dgm:pt modelId="{14536251-DB16-48F7-8D9C-FC2BCB41EA73}" type="pres">
      <dgm:prSet presAssocID="{1D45C0A8-9356-4945-AC12-11D6F37D2A31}" presName="hierChild2" presStyleCnt="0"/>
      <dgm:spPr/>
    </dgm:pt>
    <dgm:pt modelId="{3A9C05B9-D480-457D-932C-13D4E2F05665}" type="pres">
      <dgm:prSet presAssocID="{00DAE33B-4891-420E-AB67-4C5103A318BB}" presName="Name37" presStyleLbl="parChTrans1D2" presStyleIdx="0" presStyleCnt="4" custSzX="4084411"/>
      <dgm:spPr/>
      <dgm:t>
        <a:bodyPr/>
        <a:lstStyle/>
        <a:p>
          <a:endParaRPr lang="nl-BE"/>
        </a:p>
      </dgm:t>
    </dgm:pt>
    <dgm:pt modelId="{1EABA254-146D-4519-BE29-565C65F87F83}" type="pres">
      <dgm:prSet presAssocID="{CE9922A8-58F8-4BBF-9133-F43ED26B09E6}" presName="hierRoot2" presStyleCnt="0">
        <dgm:presLayoutVars>
          <dgm:hierBranch val="init"/>
        </dgm:presLayoutVars>
      </dgm:prSet>
      <dgm:spPr/>
    </dgm:pt>
    <dgm:pt modelId="{5D9E265D-1405-40D7-ACAB-6E974A024633}" type="pres">
      <dgm:prSet presAssocID="{CE9922A8-58F8-4BBF-9133-F43ED26B09E6}" presName="rootComposite" presStyleCnt="0"/>
      <dgm:spPr/>
    </dgm:pt>
    <dgm:pt modelId="{5B42111C-1203-490B-854A-7A7B27FD8D24}" type="pres">
      <dgm:prSet presAssocID="{CE9922A8-58F8-4BBF-9133-F43ED26B09E6}" presName="rootText" presStyleLbl="node1" presStyleIdx="0" presStyleCnt="4" custScaleX="128961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nl-BE"/>
        </a:p>
      </dgm:t>
    </dgm:pt>
    <dgm:pt modelId="{350F030E-F3A8-4F4D-8507-065E4E8DAFD0}" type="pres">
      <dgm:prSet presAssocID="{CE9922A8-58F8-4BBF-9133-F43ED26B09E6}" presName="titleText2" presStyleLbl="fgAcc1" presStyleIdx="0" presStyleCnt="4" custScaleX="128961" custScaleY="185447">
        <dgm:presLayoutVars>
          <dgm:chMax val="0"/>
          <dgm:chPref val="0"/>
        </dgm:presLayoutVars>
      </dgm:prSet>
      <dgm:spPr>
        <a:prstGeom prst="roundRect">
          <a:avLst/>
        </a:prstGeom>
      </dgm:spPr>
      <dgm:t>
        <a:bodyPr/>
        <a:lstStyle/>
        <a:p>
          <a:endParaRPr lang="nl-BE"/>
        </a:p>
      </dgm:t>
    </dgm:pt>
    <dgm:pt modelId="{CD056FE9-723A-4F8F-9AAF-62CE03E950CD}" type="pres">
      <dgm:prSet presAssocID="{CE9922A8-58F8-4BBF-9133-F43ED26B09E6}" presName="rootConnector" presStyleLbl="node2" presStyleIdx="0" presStyleCnt="0"/>
      <dgm:spPr/>
      <dgm:t>
        <a:bodyPr/>
        <a:lstStyle/>
        <a:p>
          <a:endParaRPr lang="nl-BE"/>
        </a:p>
      </dgm:t>
    </dgm:pt>
    <dgm:pt modelId="{80E3F48F-3503-4EC7-9AA9-4E1335E9D521}" type="pres">
      <dgm:prSet presAssocID="{CE9922A8-58F8-4BBF-9133-F43ED26B09E6}" presName="hierChild4" presStyleCnt="0"/>
      <dgm:spPr/>
    </dgm:pt>
    <dgm:pt modelId="{C245B4C7-5FE1-4FDE-BFE5-E93D2F0061A0}" type="pres">
      <dgm:prSet presAssocID="{CE9922A8-58F8-4BBF-9133-F43ED26B09E6}" presName="hierChild5" presStyleCnt="0"/>
      <dgm:spPr/>
    </dgm:pt>
    <dgm:pt modelId="{1181F129-A5E2-4450-8471-F574D7B10C7F}" type="pres">
      <dgm:prSet presAssocID="{4E4D4E8C-EDFF-4DB8-876B-427BDD25C2CF}" presName="Name37" presStyleLbl="parChTrans1D2" presStyleIdx="1" presStyleCnt="4" custSzX="1361470"/>
      <dgm:spPr/>
      <dgm:t>
        <a:bodyPr/>
        <a:lstStyle/>
        <a:p>
          <a:endParaRPr lang="nl-BE"/>
        </a:p>
      </dgm:t>
    </dgm:pt>
    <dgm:pt modelId="{BC89E57C-4AD5-4A17-A714-B59ACA1AD34B}" type="pres">
      <dgm:prSet presAssocID="{802746A3-C7B8-45F6-8D8F-AD1A06F3FF6C}" presName="hierRoot2" presStyleCnt="0">
        <dgm:presLayoutVars>
          <dgm:hierBranch val="init"/>
        </dgm:presLayoutVars>
      </dgm:prSet>
      <dgm:spPr/>
    </dgm:pt>
    <dgm:pt modelId="{6C42EF54-619E-4BA2-A95C-EA664F90A293}" type="pres">
      <dgm:prSet presAssocID="{802746A3-C7B8-45F6-8D8F-AD1A06F3FF6C}" presName="rootComposite" presStyleCnt="0"/>
      <dgm:spPr/>
    </dgm:pt>
    <dgm:pt modelId="{9479DF83-525E-400C-BBC0-A336C558A3D7}" type="pres">
      <dgm:prSet presAssocID="{802746A3-C7B8-45F6-8D8F-AD1A06F3FF6C}" presName="rootText" presStyleLbl="node1" presStyleIdx="1" presStyleCnt="4" custScaleX="128961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nl-BE"/>
        </a:p>
      </dgm:t>
    </dgm:pt>
    <dgm:pt modelId="{74CA7B0D-B2A5-4095-B2E4-58A8190734E2}" type="pres">
      <dgm:prSet presAssocID="{802746A3-C7B8-45F6-8D8F-AD1A06F3FF6C}" presName="titleText2" presStyleLbl="fgAcc1" presStyleIdx="1" presStyleCnt="4" custScaleX="128961" custScaleY="185447">
        <dgm:presLayoutVars>
          <dgm:chMax val="0"/>
          <dgm:chPref val="0"/>
        </dgm:presLayoutVars>
      </dgm:prSet>
      <dgm:spPr>
        <a:prstGeom prst="roundRect">
          <a:avLst/>
        </a:prstGeom>
      </dgm:spPr>
      <dgm:t>
        <a:bodyPr/>
        <a:lstStyle/>
        <a:p>
          <a:endParaRPr lang="nl-BE"/>
        </a:p>
      </dgm:t>
    </dgm:pt>
    <dgm:pt modelId="{3430DA39-4B70-41C1-820F-9D92A93901E4}" type="pres">
      <dgm:prSet presAssocID="{802746A3-C7B8-45F6-8D8F-AD1A06F3FF6C}" presName="rootConnector" presStyleLbl="node2" presStyleIdx="0" presStyleCnt="0"/>
      <dgm:spPr/>
      <dgm:t>
        <a:bodyPr/>
        <a:lstStyle/>
        <a:p>
          <a:endParaRPr lang="nl-BE"/>
        </a:p>
      </dgm:t>
    </dgm:pt>
    <dgm:pt modelId="{4FC02086-C772-4B55-8548-47CD28857D8B}" type="pres">
      <dgm:prSet presAssocID="{802746A3-C7B8-45F6-8D8F-AD1A06F3FF6C}" presName="hierChild4" presStyleCnt="0"/>
      <dgm:spPr/>
    </dgm:pt>
    <dgm:pt modelId="{2DE1878D-FD5E-4701-90F0-2D6073ACCA2D}" type="pres">
      <dgm:prSet presAssocID="{802746A3-C7B8-45F6-8D8F-AD1A06F3FF6C}" presName="hierChild5" presStyleCnt="0"/>
      <dgm:spPr/>
    </dgm:pt>
    <dgm:pt modelId="{CC8AF1D0-7023-42C4-83A2-7E8387498540}" type="pres">
      <dgm:prSet presAssocID="{33D58BF4-54C1-4375-86C5-833C537FB980}" presName="Name37" presStyleLbl="parChTrans1D2" presStyleIdx="2" presStyleCnt="4" custSzX="1361470"/>
      <dgm:spPr/>
      <dgm:t>
        <a:bodyPr/>
        <a:lstStyle/>
        <a:p>
          <a:endParaRPr lang="nl-BE"/>
        </a:p>
      </dgm:t>
    </dgm:pt>
    <dgm:pt modelId="{6DE4691A-30E5-410D-AF66-C46A257D942F}" type="pres">
      <dgm:prSet presAssocID="{B4101CF8-FC63-46C6-86C2-4D94E03C9541}" presName="hierRoot2" presStyleCnt="0">
        <dgm:presLayoutVars>
          <dgm:hierBranch val="init"/>
        </dgm:presLayoutVars>
      </dgm:prSet>
      <dgm:spPr/>
    </dgm:pt>
    <dgm:pt modelId="{6400988C-50EE-4D5A-811B-EAF7A5A6C69A}" type="pres">
      <dgm:prSet presAssocID="{B4101CF8-FC63-46C6-86C2-4D94E03C9541}" presName="rootComposite" presStyleCnt="0"/>
      <dgm:spPr/>
    </dgm:pt>
    <dgm:pt modelId="{DFA019E1-BBFE-4DA4-BEE1-AC8D12E3BB5E}" type="pres">
      <dgm:prSet presAssocID="{B4101CF8-FC63-46C6-86C2-4D94E03C9541}" presName="rootText" presStyleLbl="node1" presStyleIdx="2" presStyleCnt="4" custScaleX="128961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nl-BE"/>
        </a:p>
      </dgm:t>
    </dgm:pt>
    <dgm:pt modelId="{2E96A253-E9D1-402F-93AF-D9BF7DA8861C}" type="pres">
      <dgm:prSet presAssocID="{B4101CF8-FC63-46C6-86C2-4D94E03C9541}" presName="titleText2" presStyleLbl="fgAcc1" presStyleIdx="2" presStyleCnt="4" custScaleX="128961" custScaleY="185447">
        <dgm:presLayoutVars>
          <dgm:chMax val="0"/>
          <dgm:chPref val="0"/>
        </dgm:presLayoutVars>
      </dgm:prSet>
      <dgm:spPr>
        <a:prstGeom prst="roundRect">
          <a:avLst/>
        </a:prstGeom>
      </dgm:spPr>
      <dgm:t>
        <a:bodyPr/>
        <a:lstStyle/>
        <a:p>
          <a:endParaRPr lang="nl-BE"/>
        </a:p>
      </dgm:t>
    </dgm:pt>
    <dgm:pt modelId="{3B4D9A37-8D6B-42E0-82DD-396C29146DE1}" type="pres">
      <dgm:prSet presAssocID="{B4101CF8-FC63-46C6-86C2-4D94E03C9541}" presName="rootConnector" presStyleLbl="node2" presStyleIdx="0" presStyleCnt="0"/>
      <dgm:spPr/>
      <dgm:t>
        <a:bodyPr/>
        <a:lstStyle/>
        <a:p>
          <a:endParaRPr lang="nl-BE"/>
        </a:p>
      </dgm:t>
    </dgm:pt>
    <dgm:pt modelId="{3B920537-DEF4-4904-B80B-87FF942CD0B7}" type="pres">
      <dgm:prSet presAssocID="{B4101CF8-FC63-46C6-86C2-4D94E03C9541}" presName="hierChild4" presStyleCnt="0"/>
      <dgm:spPr/>
    </dgm:pt>
    <dgm:pt modelId="{6D3A7741-4DBD-4DB9-A4A3-FD5B1F9A17E2}" type="pres">
      <dgm:prSet presAssocID="{B4101CF8-FC63-46C6-86C2-4D94E03C9541}" presName="hierChild5" presStyleCnt="0"/>
      <dgm:spPr/>
    </dgm:pt>
    <dgm:pt modelId="{606DB9AE-0DDA-4453-BDDD-4B8B50FB5F11}" type="pres">
      <dgm:prSet presAssocID="{CE141E66-8A4E-473E-B5B4-C8C1E34DDCB5}" presName="Name37" presStyleLbl="parChTrans1D2" presStyleIdx="3" presStyleCnt="4" custSzX="4084411"/>
      <dgm:spPr/>
      <dgm:t>
        <a:bodyPr/>
        <a:lstStyle/>
        <a:p>
          <a:endParaRPr lang="nl-BE"/>
        </a:p>
      </dgm:t>
    </dgm:pt>
    <dgm:pt modelId="{8131F6F0-EA60-4B80-AB5F-AA145F345675}" type="pres">
      <dgm:prSet presAssocID="{CEA91FC1-C2D1-4325-A89E-5C485E47AA59}" presName="hierRoot2" presStyleCnt="0">
        <dgm:presLayoutVars>
          <dgm:hierBranch val="init"/>
        </dgm:presLayoutVars>
      </dgm:prSet>
      <dgm:spPr/>
    </dgm:pt>
    <dgm:pt modelId="{1248817E-A4B9-48DF-AF55-8FF20AB25C2D}" type="pres">
      <dgm:prSet presAssocID="{CEA91FC1-C2D1-4325-A89E-5C485E47AA59}" presName="rootComposite" presStyleCnt="0"/>
      <dgm:spPr/>
    </dgm:pt>
    <dgm:pt modelId="{CEC21FEC-D45D-4805-AC8E-DB4E0C262BAE}" type="pres">
      <dgm:prSet presAssocID="{CEA91FC1-C2D1-4325-A89E-5C485E47AA59}" presName="rootText" presStyleLbl="node1" presStyleIdx="3" presStyleCnt="4" custScaleX="128961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nl-BE"/>
        </a:p>
      </dgm:t>
    </dgm:pt>
    <dgm:pt modelId="{DB745AA9-86CB-45F0-9DA0-5612B3C1293D}" type="pres">
      <dgm:prSet presAssocID="{CEA91FC1-C2D1-4325-A89E-5C485E47AA59}" presName="titleText2" presStyleLbl="fgAcc1" presStyleIdx="3" presStyleCnt="4" custScaleX="128961" custScaleY="185447">
        <dgm:presLayoutVars>
          <dgm:chMax val="0"/>
          <dgm:chPref val="0"/>
        </dgm:presLayoutVars>
      </dgm:prSet>
      <dgm:spPr>
        <a:prstGeom prst="roundRect">
          <a:avLst/>
        </a:prstGeom>
      </dgm:spPr>
      <dgm:t>
        <a:bodyPr/>
        <a:lstStyle/>
        <a:p>
          <a:endParaRPr lang="nl-BE"/>
        </a:p>
      </dgm:t>
    </dgm:pt>
    <dgm:pt modelId="{B15E3D0E-0E65-4E9B-9CED-747950AB7A9D}" type="pres">
      <dgm:prSet presAssocID="{CEA91FC1-C2D1-4325-A89E-5C485E47AA59}" presName="rootConnector" presStyleLbl="node2" presStyleIdx="0" presStyleCnt="0"/>
      <dgm:spPr/>
      <dgm:t>
        <a:bodyPr/>
        <a:lstStyle/>
        <a:p>
          <a:endParaRPr lang="nl-BE"/>
        </a:p>
      </dgm:t>
    </dgm:pt>
    <dgm:pt modelId="{B8B2E25D-BCEC-43E2-97EE-F0231F22FFD3}" type="pres">
      <dgm:prSet presAssocID="{CEA91FC1-C2D1-4325-A89E-5C485E47AA59}" presName="hierChild4" presStyleCnt="0"/>
      <dgm:spPr/>
    </dgm:pt>
    <dgm:pt modelId="{5478CA8E-7D0A-4BB5-9A5F-699EBDF7E8E5}" type="pres">
      <dgm:prSet presAssocID="{CEA91FC1-C2D1-4325-A89E-5C485E47AA59}" presName="hierChild5" presStyleCnt="0"/>
      <dgm:spPr/>
    </dgm:pt>
    <dgm:pt modelId="{A3276176-BD13-4AE3-83C1-FA376BDA50B0}" type="pres">
      <dgm:prSet presAssocID="{1D45C0A8-9356-4945-AC12-11D6F37D2A31}" presName="hierChild3" presStyleCnt="0"/>
      <dgm:spPr/>
    </dgm:pt>
  </dgm:ptLst>
  <dgm:cxnLst>
    <dgm:cxn modelId="{C11A0561-F4EE-4E2E-B390-E13CBA3BECD5}" type="presOf" srcId="{3FA03A3D-360F-4426-B10B-CC930CAD34DF}" destId="{DB745AA9-86CB-45F0-9DA0-5612B3C1293D}" srcOrd="0" destOrd="0" presId="urn:microsoft.com/office/officeart/2008/layout/NameandTitleOrganizationalChart"/>
    <dgm:cxn modelId="{A8093C15-E9F2-4F4C-AF42-33DCF0192589}" type="presOf" srcId="{B4101CF8-FC63-46C6-86C2-4D94E03C9541}" destId="{3B4D9A37-8D6B-42E0-82DD-396C29146DE1}" srcOrd="1" destOrd="0" presId="urn:microsoft.com/office/officeart/2008/layout/NameandTitleOrganizationalChart"/>
    <dgm:cxn modelId="{59854E19-4248-4BF2-A4F6-CA941B1978E2}" srcId="{1D45C0A8-9356-4945-AC12-11D6F37D2A31}" destId="{B4101CF8-FC63-46C6-86C2-4D94E03C9541}" srcOrd="2" destOrd="0" parTransId="{33D58BF4-54C1-4375-86C5-833C537FB980}" sibTransId="{33847810-3D90-48AC-98F2-86B9207AB02F}"/>
    <dgm:cxn modelId="{C13B0F05-679B-44A7-8F13-E27ADD50A542}" type="presOf" srcId="{B3D81B62-8816-49ED-B91B-A1DC2A2C7E12}" destId="{BDD3C2BC-982B-4F62-9AB7-B9784327745B}" srcOrd="0" destOrd="0" presId="urn:microsoft.com/office/officeart/2008/layout/NameandTitleOrganizationalChart"/>
    <dgm:cxn modelId="{3785A07E-2E9E-4E4F-8B69-73DB06C498D0}" type="presOf" srcId="{EFCC12A3-54C1-4257-8E5E-7639E6E30F93}" destId="{350F030E-F3A8-4F4D-8507-065E4E8DAFD0}" srcOrd="0" destOrd="0" presId="urn:microsoft.com/office/officeart/2008/layout/NameandTitleOrganizationalChart"/>
    <dgm:cxn modelId="{D679AD2A-17F1-478A-9EDE-BB5ADB5A660A}" type="presOf" srcId="{00DAE33B-4891-420E-AB67-4C5103A318BB}" destId="{3A9C05B9-D480-457D-932C-13D4E2F05665}" srcOrd="0" destOrd="0" presId="urn:microsoft.com/office/officeart/2008/layout/NameandTitleOrganizationalChart"/>
    <dgm:cxn modelId="{20D4C6CB-CE00-40B0-8139-297FA505E17D}" type="presOf" srcId="{CE9922A8-58F8-4BBF-9133-F43ED26B09E6}" destId="{5B42111C-1203-490B-854A-7A7B27FD8D24}" srcOrd="0" destOrd="0" presId="urn:microsoft.com/office/officeart/2008/layout/NameandTitleOrganizationalChart"/>
    <dgm:cxn modelId="{F050EAEA-2292-4824-B441-3737423E4580}" type="presOf" srcId="{4E4D4E8C-EDFF-4DB8-876B-427BDD25C2CF}" destId="{1181F129-A5E2-4450-8471-F574D7B10C7F}" srcOrd="0" destOrd="0" presId="urn:microsoft.com/office/officeart/2008/layout/NameandTitleOrganizationalChart"/>
    <dgm:cxn modelId="{C5166E10-AE1A-48FE-8008-8CEBC59D84F3}" type="presOf" srcId="{CE9922A8-58F8-4BBF-9133-F43ED26B09E6}" destId="{CD056FE9-723A-4F8F-9AAF-62CE03E950CD}" srcOrd="1" destOrd="0" presId="urn:microsoft.com/office/officeart/2008/layout/NameandTitleOrganizationalChart"/>
    <dgm:cxn modelId="{44847A42-D37C-44AB-8084-48E7B4167C53}" type="presOf" srcId="{1D45C0A8-9356-4945-AC12-11D6F37D2A31}" destId="{881B5CA3-D1C1-48C8-B678-B336C56D0B15}" srcOrd="0" destOrd="0" presId="urn:microsoft.com/office/officeart/2008/layout/NameandTitleOrganizationalChart"/>
    <dgm:cxn modelId="{7C8F52AB-B698-439E-8DB4-0A4CFEB9F383}" type="presOf" srcId="{CEA91FC1-C2D1-4325-A89E-5C485E47AA59}" destId="{B15E3D0E-0E65-4E9B-9CED-747950AB7A9D}" srcOrd="1" destOrd="0" presId="urn:microsoft.com/office/officeart/2008/layout/NameandTitleOrganizationalChart"/>
    <dgm:cxn modelId="{B2B13342-0F19-4A5C-B383-A971478EE283}" srcId="{1D45C0A8-9356-4945-AC12-11D6F37D2A31}" destId="{CE9922A8-58F8-4BBF-9133-F43ED26B09E6}" srcOrd="0" destOrd="0" parTransId="{00DAE33B-4891-420E-AB67-4C5103A318BB}" sibTransId="{EFCC12A3-54C1-4257-8E5E-7639E6E30F93}"/>
    <dgm:cxn modelId="{CAC008E4-1647-40DC-BD01-3087CAB74B73}" type="presOf" srcId="{3D6B3F58-0B2F-4801-B619-7D69CE4A8C98}" destId="{F2CC99B3-2C1B-43E2-B0F2-70E3E3CFD194}" srcOrd="0" destOrd="0" presId="urn:microsoft.com/office/officeart/2008/layout/NameandTitleOrganizationalChart"/>
    <dgm:cxn modelId="{52AE7ECC-1698-465A-A0D8-012663A27721}" type="presOf" srcId="{802746A3-C7B8-45F6-8D8F-AD1A06F3FF6C}" destId="{9479DF83-525E-400C-BBC0-A336C558A3D7}" srcOrd="0" destOrd="0" presId="urn:microsoft.com/office/officeart/2008/layout/NameandTitleOrganizationalChart"/>
    <dgm:cxn modelId="{2439CFD0-87EB-4655-85A9-ACC9DAC06ACA}" type="presOf" srcId="{33847810-3D90-48AC-98F2-86B9207AB02F}" destId="{2E96A253-E9D1-402F-93AF-D9BF7DA8861C}" srcOrd="0" destOrd="0" presId="urn:microsoft.com/office/officeart/2008/layout/NameandTitleOrganizationalChart"/>
    <dgm:cxn modelId="{8DEEA563-1EEE-48AD-B904-78AEACFE6014}" srcId="{3D6B3F58-0B2F-4801-B619-7D69CE4A8C98}" destId="{1D45C0A8-9356-4945-AC12-11D6F37D2A31}" srcOrd="0" destOrd="0" parTransId="{E5EB2FEB-67B8-4DB8-91AC-62259F4BD208}" sibTransId="{B3D81B62-8816-49ED-B91B-A1DC2A2C7E12}"/>
    <dgm:cxn modelId="{BCA307BC-0B6F-445F-B925-895DB4A1EC99}" srcId="{1D45C0A8-9356-4945-AC12-11D6F37D2A31}" destId="{802746A3-C7B8-45F6-8D8F-AD1A06F3FF6C}" srcOrd="1" destOrd="0" parTransId="{4E4D4E8C-EDFF-4DB8-876B-427BDD25C2CF}" sibTransId="{410DE89F-E579-4A67-9E47-2F6A389829F7}"/>
    <dgm:cxn modelId="{4895B7C5-88B0-4EE4-AA25-7131702191FA}" type="presOf" srcId="{CE141E66-8A4E-473E-B5B4-C8C1E34DDCB5}" destId="{606DB9AE-0DDA-4453-BDDD-4B8B50FB5F11}" srcOrd="0" destOrd="0" presId="urn:microsoft.com/office/officeart/2008/layout/NameandTitleOrganizationalChart"/>
    <dgm:cxn modelId="{A704E8FB-BFF2-4F44-8C49-0E3EF6E48F7A}" type="presOf" srcId="{410DE89F-E579-4A67-9E47-2F6A389829F7}" destId="{74CA7B0D-B2A5-4095-B2E4-58A8190734E2}" srcOrd="0" destOrd="0" presId="urn:microsoft.com/office/officeart/2008/layout/NameandTitleOrganizationalChart"/>
    <dgm:cxn modelId="{70C3CC75-EFD3-49A8-9EE6-4E7DC73AADD4}" type="presOf" srcId="{B4101CF8-FC63-46C6-86C2-4D94E03C9541}" destId="{DFA019E1-BBFE-4DA4-BEE1-AC8D12E3BB5E}" srcOrd="0" destOrd="0" presId="urn:microsoft.com/office/officeart/2008/layout/NameandTitleOrganizationalChart"/>
    <dgm:cxn modelId="{65DFB558-380A-4D65-AC09-D056BBCCB416}" type="presOf" srcId="{33D58BF4-54C1-4375-86C5-833C537FB980}" destId="{CC8AF1D0-7023-42C4-83A2-7E8387498540}" srcOrd="0" destOrd="0" presId="urn:microsoft.com/office/officeart/2008/layout/NameandTitleOrganizationalChart"/>
    <dgm:cxn modelId="{8C39DA91-B8B7-4462-8F2D-D55B511AAE39}" type="presOf" srcId="{CEA91FC1-C2D1-4325-A89E-5C485E47AA59}" destId="{CEC21FEC-D45D-4805-AC8E-DB4E0C262BAE}" srcOrd="0" destOrd="0" presId="urn:microsoft.com/office/officeart/2008/layout/NameandTitleOrganizationalChart"/>
    <dgm:cxn modelId="{774000CB-34F2-4635-BF11-6344BEF40D91}" type="presOf" srcId="{1D45C0A8-9356-4945-AC12-11D6F37D2A31}" destId="{9D7C6B5C-C27F-4F6B-A43C-C8E8E1EE4746}" srcOrd="1" destOrd="0" presId="urn:microsoft.com/office/officeart/2008/layout/NameandTitleOrganizationalChart"/>
    <dgm:cxn modelId="{5AB01B0E-CFFF-42BD-906F-6C2946018C74}" srcId="{1D45C0A8-9356-4945-AC12-11D6F37D2A31}" destId="{CEA91FC1-C2D1-4325-A89E-5C485E47AA59}" srcOrd="3" destOrd="0" parTransId="{CE141E66-8A4E-473E-B5B4-C8C1E34DDCB5}" sibTransId="{3FA03A3D-360F-4426-B10B-CC930CAD34DF}"/>
    <dgm:cxn modelId="{02EC4519-7BFE-4309-80E5-B8C38F3F1304}" type="presOf" srcId="{802746A3-C7B8-45F6-8D8F-AD1A06F3FF6C}" destId="{3430DA39-4B70-41C1-820F-9D92A93901E4}" srcOrd="1" destOrd="0" presId="urn:microsoft.com/office/officeart/2008/layout/NameandTitleOrganizationalChart"/>
    <dgm:cxn modelId="{20D4FBD7-A33F-482B-8990-1D74230E161C}" type="presParOf" srcId="{F2CC99B3-2C1B-43E2-B0F2-70E3E3CFD194}" destId="{F7840A8C-C4B7-4AB8-A761-A6F169B18F4E}" srcOrd="0" destOrd="0" presId="urn:microsoft.com/office/officeart/2008/layout/NameandTitleOrganizationalChart"/>
    <dgm:cxn modelId="{37B3CD85-0693-446A-94A2-32F436C79F1B}" type="presParOf" srcId="{F7840A8C-C4B7-4AB8-A761-A6F169B18F4E}" destId="{83AB7F86-CD91-4663-9678-FD8F6A62F799}" srcOrd="0" destOrd="0" presId="urn:microsoft.com/office/officeart/2008/layout/NameandTitleOrganizationalChart"/>
    <dgm:cxn modelId="{E4FE2ECB-F35A-4D1A-9764-A2E8112E6D26}" type="presParOf" srcId="{83AB7F86-CD91-4663-9678-FD8F6A62F799}" destId="{881B5CA3-D1C1-48C8-B678-B336C56D0B15}" srcOrd="0" destOrd="0" presId="urn:microsoft.com/office/officeart/2008/layout/NameandTitleOrganizationalChart"/>
    <dgm:cxn modelId="{10BC06DD-F384-443B-8F56-235F06610F9D}" type="presParOf" srcId="{83AB7F86-CD91-4663-9678-FD8F6A62F799}" destId="{BDD3C2BC-982B-4F62-9AB7-B9784327745B}" srcOrd="1" destOrd="0" presId="urn:microsoft.com/office/officeart/2008/layout/NameandTitleOrganizationalChart"/>
    <dgm:cxn modelId="{27032EEE-5B33-4B86-BCF9-7B45936C4018}" type="presParOf" srcId="{83AB7F86-CD91-4663-9678-FD8F6A62F799}" destId="{9D7C6B5C-C27F-4F6B-A43C-C8E8E1EE4746}" srcOrd="2" destOrd="0" presId="urn:microsoft.com/office/officeart/2008/layout/NameandTitleOrganizationalChart"/>
    <dgm:cxn modelId="{F7176CCF-F8AD-475C-ABBA-633F78BC8685}" type="presParOf" srcId="{F7840A8C-C4B7-4AB8-A761-A6F169B18F4E}" destId="{14536251-DB16-48F7-8D9C-FC2BCB41EA73}" srcOrd="1" destOrd="0" presId="urn:microsoft.com/office/officeart/2008/layout/NameandTitleOrganizationalChart"/>
    <dgm:cxn modelId="{43EF9615-6D09-432F-BC1B-5241D27FC89E}" type="presParOf" srcId="{14536251-DB16-48F7-8D9C-FC2BCB41EA73}" destId="{3A9C05B9-D480-457D-932C-13D4E2F05665}" srcOrd="0" destOrd="0" presId="urn:microsoft.com/office/officeart/2008/layout/NameandTitleOrganizationalChart"/>
    <dgm:cxn modelId="{5AC8B008-052F-4DD4-BC01-C45DA0A6F7C7}" type="presParOf" srcId="{14536251-DB16-48F7-8D9C-FC2BCB41EA73}" destId="{1EABA254-146D-4519-BE29-565C65F87F83}" srcOrd="1" destOrd="0" presId="urn:microsoft.com/office/officeart/2008/layout/NameandTitleOrganizationalChart"/>
    <dgm:cxn modelId="{E07C3A80-A088-4944-AB5F-D4925E6C4FE2}" type="presParOf" srcId="{1EABA254-146D-4519-BE29-565C65F87F83}" destId="{5D9E265D-1405-40D7-ACAB-6E974A024633}" srcOrd="0" destOrd="0" presId="urn:microsoft.com/office/officeart/2008/layout/NameandTitleOrganizationalChart"/>
    <dgm:cxn modelId="{75D17295-B52E-4C5C-A35B-5B8F56F01C47}" type="presParOf" srcId="{5D9E265D-1405-40D7-ACAB-6E974A024633}" destId="{5B42111C-1203-490B-854A-7A7B27FD8D24}" srcOrd="0" destOrd="0" presId="urn:microsoft.com/office/officeart/2008/layout/NameandTitleOrganizationalChart"/>
    <dgm:cxn modelId="{1712BC6A-B87D-4C4A-9768-60258CBF70BD}" type="presParOf" srcId="{5D9E265D-1405-40D7-ACAB-6E974A024633}" destId="{350F030E-F3A8-4F4D-8507-065E4E8DAFD0}" srcOrd="1" destOrd="0" presId="urn:microsoft.com/office/officeart/2008/layout/NameandTitleOrganizationalChart"/>
    <dgm:cxn modelId="{EC0F31CA-0F6F-4D95-8A9E-2DFCB361245D}" type="presParOf" srcId="{5D9E265D-1405-40D7-ACAB-6E974A024633}" destId="{CD056FE9-723A-4F8F-9AAF-62CE03E950CD}" srcOrd="2" destOrd="0" presId="urn:microsoft.com/office/officeart/2008/layout/NameandTitleOrganizationalChart"/>
    <dgm:cxn modelId="{4BFB4EEB-D58F-48E4-BED4-52C6DC2140A4}" type="presParOf" srcId="{1EABA254-146D-4519-BE29-565C65F87F83}" destId="{80E3F48F-3503-4EC7-9AA9-4E1335E9D521}" srcOrd="1" destOrd="0" presId="urn:microsoft.com/office/officeart/2008/layout/NameandTitleOrganizationalChart"/>
    <dgm:cxn modelId="{950AF11F-86F3-45FF-9A02-742EB25551A0}" type="presParOf" srcId="{1EABA254-146D-4519-BE29-565C65F87F83}" destId="{C245B4C7-5FE1-4FDE-BFE5-E93D2F0061A0}" srcOrd="2" destOrd="0" presId="urn:microsoft.com/office/officeart/2008/layout/NameandTitleOrganizationalChart"/>
    <dgm:cxn modelId="{E0C5CFF9-A407-403C-8FE6-E3979F0AB15D}" type="presParOf" srcId="{14536251-DB16-48F7-8D9C-FC2BCB41EA73}" destId="{1181F129-A5E2-4450-8471-F574D7B10C7F}" srcOrd="2" destOrd="0" presId="urn:microsoft.com/office/officeart/2008/layout/NameandTitleOrganizationalChart"/>
    <dgm:cxn modelId="{46E5786C-436A-40AB-85BA-A87C46F2F35E}" type="presParOf" srcId="{14536251-DB16-48F7-8D9C-FC2BCB41EA73}" destId="{BC89E57C-4AD5-4A17-A714-B59ACA1AD34B}" srcOrd="3" destOrd="0" presId="urn:microsoft.com/office/officeart/2008/layout/NameandTitleOrganizationalChart"/>
    <dgm:cxn modelId="{2DB380C7-F331-479F-87E7-39DD298840DD}" type="presParOf" srcId="{BC89E57C-4AD5-4A17-A714-B59ACA1AD34B}" destId="{6C42EF54-619E-4BA2-A95C-EA664F90A293}" srcOrd="0" destOrd="0" presId="urn:microsoft.com/office/officeart/2008/layout/NameandTitleOrganizationalChart"/>
    <dgm:cxn modelId="{B1A576F1-75D6-4CCF-A0AD-9A1BE3250C87}" type="presParOf" srcId="{6C42EF54-619E-4BA2-A95C-EA664F90A293}" destId="{9479DF83-525E-400C-BBC0-A336C558A3D7}" srcOrd="0" destOrd="0" presId="urn:microsoft.com/office/officeart/2008/layout/NameandTitleOrganizationalChart"/>
    <dgm:cxn modelId="{5BFFF2D0-98D8-49B6-BB44-EBCFCD5FBC5D}" type="presParOf" srcId="{6C42EF54-619E-4BA2-A95C-EA664F90A293}" destId="{74CA7B0D-B2A5-4095-B2E4-58A8190734E2}" srcOrd="1" destOrd="0" presId="urn:microsoft.com/office/officeart/2008/layout/NameandTitleOrganizationalChart"/>
    <dgm:cxn modelId="{85F345B6-1FB1-4223-9F17-3FBDB45C5468}" type="presParOf" srcId="{6C42EF54-619E-4BA2-A95C-EA664F90A293}" destId="{3430DA39-4B70-41C1-820F-9D92A93901E4}" srcOrd="2" destOrd="0" presId="urn:microsoft.com/office/officeart/2008/layout/NameandTitleOrganizationalChart"/>
    <dgm:cxn modelId="{AF3052F4-563D-4525-8055-B9D812F73FC9}" type="presParOf" srcId="{BC89E57C-4AD5-4A17-A714-B59ACA1AD34B}" destId="{4FC02086-C772-4B55-8548-47CD28857D8B}" srcOrd="1" destOrd="0" presId="urn:microsoft.com/office/officeart/2008/layout/NameandTitleOrganizationalChart"/>
    <dgm:cxn modelId="{797AF1E8-61BF-47FA-9691-2268B87326CB}" type="presParOf" srcId="{BC89E57C-4AD5-4A17-A714-B59ACA1AD34B}" destId="{2DE1878D-FD5E-4701-90F0-2D6073ACCA2D}" srcOrd="2" destOrd="0" presId="urn:microsoft.com/office/officeart/2008/layout/NameandTitleOrganizationalChart"/>
    <dgm:cxn modelId="{1011E5A0-4426-4381-B077-730937305674}" type="presParOf" srcId="{14536251-DB16-48F7-8D9C-FC2BCB41EA73}" destId="{CC8AF1D0-7023-42C4-83A2-7E8387498540}" srcOrd="4" destOrd="0" presId="urn:microsoft.com/office/officeart/2008/layout/NameandTitleOrganizationalChart"/>
    <dgm:cxn modelId="{AE168CD3-CCDE-4C79-969C-953A1EF541D9}" type="presParOf" srcId="{14536251-DB16-48F7-8D9C-FC2BCB41EA73}" destId="{6DE4691A-30E5-410D-AF66-C46A257D942F}" srcOrd="5" destOrd="0" presId="urn:microsoft.com/office/officeart/2008/layout/NameandTitleOrganizationalChart"/>
    <dgm:cxn modelId="{41DE653E-9392-4F01-BB74-351C9EFB0539}" type="presParOf" srcId="{6DE4691A-30E5-410D-AF66-C46A257D942F}" destId="{6400988C-50EE-4D5A-811B-EAF7A5A6C69A}" srcOrd="0" destOrd="0" presId="urn:microsoft.com/office/officeart/2008/layout/NameandTitleOrganizationalChart"/>
    <dgm:cxn modelId="{6E68F4EE-0E7A-4409-B30D-3469F330ED00}" type="presParOf" srcId="{6400988C-50EE-4D5A-811B-EAF7A5A6C69A}" destId="{DFA019E1-BBFE-4DA4-BEE1-AC8D12E3BB5E}" srcOrd="0" destOrd="0" presId="urn:microsoft.com/office/officeart/2008/layout/NameandTitleOrganizationalChart"/>
    <dgm:cxn modelId="{2D576D63-6D17-4B97-805C-10A16046C638}" type="presParOf" srcId="{6400988C-50EE-4D5A-811B-EAF7A5A6C69A}" destId="{2E96A253-E9D1-402F-93AF-D9BF7DA8861C}" srcOrd="1" destOrd="0" presId="urn:microsoft.com/office/officeart/2008/layout/NameandTitleOrganizationalChart"/>
    <dgm:cxn modelId="{6344FFD1-5C41-4EEA-BBBA-1D4672A71C42}" type="presParOf" srcId="{6400988C-50EE-4D5A-811B-EAF7A5A6C69A}" destId="{3B4D9A37-8D6B-42E0-82DD-396C29146DE1}" srcOrd="2" destOrd="0" presId="urn:microsoft.com/office/officeart/2008/layout/NameandTitleOrganizationalChart"/>
    <dgm:cxn modelId="{5B43B45E-09F0-4516-BA5D-1BD48F437039}" type="presParOf" srcId="{6DE4691A-30E5-410D-AF66-C46A257D942F}" destId="{3B920537-DEF4-4904-B80B-87FF942CD0B7}" srcOrd="1" destOrd="0" presId="urn:microsoft.com/office/officeart/2008/layout/NameandTitleOrganizationalChart"/>
    <dgm:cxn modelId="{35DFEAAA-E125-4B76-BA32-D63DB99F4058}" type="presParOf" srcId="{6DE4691A-30E5-410D-AF66-C46A257D942F}" destId="{6D3A7741-4DBD-4DB9-A4A3-FD5B1F9A17E2}" srcOrd="2" destOrd="0" presId="urn:microsoft.com/office/officeart/2008/layout/NameandTitleOrganizationalChart"/>
    <dgm:cxn modelId="{AB8F8357-2D95-4BAE-BA38-C94D3FBEB7B6}" type="presParOf" srcId="{14536251-DB16-48F7-8D9C-FC2BCB41EA73}" destId="{606DB9AE-0DDA-4453-BDDD-4B8B50FB5F11}" srcOrd="6" destOrd="0" presId="urn:microsoft.com/office/officeart/2008/layout/NameandTitleOrganizationalChart"/>
    <dgm:cxn modelId="{17BDA098-4450-4002-88C9-1D85B9239A33}" type="presParOf" srcId="{14536251-DB16-48F7-8D9C-FC2BCB41EA73}" destId="{8131F6F0-EA60-4B80-AB5F-AA145F345675}" srcOrd="7" destOrd="0" presId="urn:microsoft.com/office/officeart/2008/layout/NameandTitleOrganizationalChart"/>
    <dgm:cxn modelId="{A9C61BD1-5709-4101-B883-D62B5372566F}" type="presParOf" srcId="{8131F6F0-EA60-4B80-AB5F-AA145F345675}" destId="{1248817E-A4B9-48DF-AF55-8FF20AB25C2D}" srcOrd="0" destOrd="0" presId="urn:microsoft.com/office/officeart/2008/layout/NameandTitleOrganizationalChart"/>
    <dgm:cxn modelId="{E904D0D1-ADD1-4A3A-9C5B-854CE7FD861F}" type="presParOf" srcId="{1248817E-A4B9-48DF-AF55-8FF20AB25C2D}" destId="{CEC21FEC-D45D-4805-AC8E-DB4E0C262BAE}" srcOrd="0" destOrd="0" presId="urn:microsoft.com/office/officeart/2008/layout/NameandTitleOrganizationalChart"/>
    <dgm:cxn modelId="{A7A67184-0290-44A2-889B-2BE9D227D612}" type="presParOf" srcId="{1248817E-A4B9-48DF-AF55-8FF20AB25C2D}" destId="{DB745AA9-86CB-45F0-9DA0-5612B3C1293D}" srcOrd="1" destOrd="0" presId="urn:microsoft.com/office/officeart/2008/layout/NameandTitleOrganizationalChart"/>
    <dgm:cxn modelId="{8817FBC7-2FE7-40B9-A1F4-0E8E8CAFABD8}" type="presParOf" srcId="{1248817E-A4B9-48DF-AF55-8FF20AB25C2D}" destId="{B15E3D0E-0E65-4E9B-9CED-747950AB7A9D}" srcOrd="2" destOrd="0" presId="urn:microsoft.com/office/officeart/2008/layout/NameandTitleOrganizationalChart"/>
    <dgm:cxn modelId="{D044532C-8020-4476-B991-13B48A92E852}" type="presParOf" srcId="{8131F6F0-EA60-4B80-AB5F-AA145F345675}" destId="{B8B2E25D-BCEC-43E2-97EE-F0231F22FFD3}" srcOrd="1" destOrd="0" presId="urn:microsoft.com/office/officeart/2008/layout/NameandTitleOrganizationalChart"/>
    <dgm:cxn modelId="{6DA5425F-DFEE-4479-8564-C4AA2FC904A5}" type="presParOf" srcId="{8131F6F0-EA60-4B80-AB5F-AA145F345675}" destId="{5478CA8E-7D0A-4BB5-9A5F-699EBDF7E8E5}" srcOrd="2" destOrd="0" presId="urn:microsoft.com/office/officeart/2008/layout/NameandTitleOrganizationalChart"/>
    <dgm:cxn modelId="{CC8EA649-275D-49D5-9714-E80C310AEB11}" type="presParOf" srcId="{F7840A8C-C4B7-4AB8-A761-A6F169B18F4E}" destId="{A3276176-BD13-4AE3-83C1-FA376BDA50B0}" srcOrd="2" destOrd="0" presId="urn:microsoft.com/office/officeart/2008/layout/NameandTitleOrganizationalChar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EEE3D5-53BD-4F3E-9BC8-FA9127D90ECB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6BFB57F4-FB42-4EA2-843D-B9A2DE948984}">
      <dgm:prSet phldrT="[Tekst]" custT="1"/>
      <dgm:spPr>
        <a:ln>
          <a:solidFill>
            <a:srgbClr val="FF3300"/>
          </a:solidFill>
        </a:ln>
      </dgm:spPr>
      <dgm:t>
        <a:bodyPr/>
        <a:lstStyle/>
        <a:p>
          <a:pPr algn="ctr"/>
          <a:r>
            <a:rPr lang="nl-BE" sz="1600" dirty="0"/>
            <a:t>Nele </a:t>
          </a:r>
          <a:r>
            <a:rPr lang="nl-BE" sz="1600" dirty="0" err="1"/>
            <a:t>Oyen</a:t>
          </a:r>
          <a:endParaRPr lang="nl-BE" sz="1600" dirty="0"/>
        </a:p>
      </dgm:t>
    </dgm:pt>
    <dgm:pt modelId="{9EDD7041-74CA-430B-9601-D023CCA37C34}" type="parTrans" cxnId="{34920845-7552-4C36-9748-C48F62A338B6}">
      <dgm:prSet/>
      <dgm:spPr/>
      <dgm:t>
        <a:bodyPr/>
        <a:lstStyle/>
        <a:p>
          <a:pPr algn="ctr"/>
          <a:endParaRPr lang="nl-BE"/>
        </a:p>
      </dgm:t>
    </dgm:pt>
    <dgm:pt modelId="{FA8CF843-929C-4698-97BD-AAC8A5B7039F}" type="sibTrans" cxnId="{34920845-7552-4C36-9748-C48F62A338B6}">
      <dgm:prSet/>
      <dgm:spPr/>
      <dgm:t>
        <a:bodyPr/>
        <a:lstStyle/>
        <a:p>
          <a:pPr algn="ctr"/>
          <a:endParaRPr lang="nl-BE"/>
        </a:p>
      </dgm:t>
    </dgm:pt>
    <dgm:pt modelId="{685FD67F-8CCA-40B4-9FBE-0298AC2160F1}">
      <dgm:prSet phldrT="[Tekst]" custT="1"/>
      <dgm:spPr>
        <a:ln>
          <a:solidFill>
            <a:srgbClr val="FF3300"/>
          </a:solidFill>
        </a:ln>
      </dgm:spPr>
      <dgm:t>
        <a:bodyPr/>
        <a:lstStyle/>
        <a:p>
          <a:pPr algn="ctr"/>
          <a:r>
            <a:rPr lang="nl-BE" sz="1400"/>
            <a:t>François Loyens</a:t>
          </a:r>
        </a:p>
      </dgm:t>
    </dgm:pt>
    <dgm:pt modelId="{8936674E-C0FD-4362-A2A7-AC5B8F5A6B2C}" type="parTrans" cxnId="{ECCDCD50-85B6-46D9-988C-833D7FB185BC}">
      <dgm:prSet/>
      <dgm:spPr>
        <a:ln>
          <a:solidFill>
            <a:srgbClr val="FF3300"/>
          </a:solidFill>
        </a:ln>
      </dgm:spPr>
      <dgm:t>
        <a:bodyPr/>
        <a:lstStyle/>
        <a:p>
          <a:pPr algn="ctr"/>
          <a:endParaRPr lang="nl-BE"/>
        </a:p>
      </dgm:t>
    </dgm:pt>
    <dgm:pt modelId="{0974D016-5CA2-44D3-BA33-BCFC67149429}" type="sibTrans" cxnId="{ECCDCD50-85B6-46D9-988C-833D7FB185BC}">
      <dgm:prSet/>
      <dgm:spPr/>
      <dgm:t>
        <a:bodyPr/>
        <a:lstStyle/>
        <a:p>
          <a:pPr algn="ctr"/>
          <a:endParaRPr lang="nl-BE"/>
        </a:p>
      </dgm:t>
    </dgm:pt>
    <dgm:pt modelId="{13446BF7-7D3E-4C32-ACCB-84FF8F4C605D}">
      <dgm:prSet phldrT="[Tekst]" custT="1"/>
      <dgm:spPr>
        <a:ln>
          <a:solidFill>
            <a:srgbClr val="FF3300"/>
          </a:solidFill>
        </a:ln>
      </dgm:spPr>
      <dgm:t>
        <a:bodyPr/>
        <a:lstStyle/>
        <a:p>
          <a:pPr algn="ctr"/>
          <a:r>
            <a:rPr lang="nl-BE" sz="1400"/>
            <a:t>Jean-Pierre Cox</a:t>
          </a:r>
        </a:p>
      </dgm:t>
    </dgm:pt>
    <dgm:pt modelId="{AC7E366F-B066-4BE5-9ADC-BC60B6560BCC}" type="parTrans" cxnId="{E2A949ED-98D0-402C-8904-396A6CB5F002}">
      <dgm:prSet/>
      <dgm:spPr>
        <a:ln>
          <a:solidFill>
            <a:srgbClr val="FF3300"/>
          </a:solidFill>
        </a:ln>
      </dgm:spPr>
      <dgm:t>
        <a:bodyPr/>
        <a:lstStyle/>
        <a:p>
          <a:pPr algn="ctr"/>
          <a:endParaRPr lang="nl-BE"/>
        </a:p>
      </dgm:t>
    </dgm:pt>
    <dgm:pt modelId="{96CBEABE-67C6-42BB-B79D-6E98D71273B4}" type="sibTrans" cxnId="{E2A949ED-98D0-402C-8904-396A6CB5F002}">
      <dgm:prSet/>
      <dgm:spPr/>
      <dgm:t>
        <a:bodyPr/>
        <a:lstStyle/>
        <a:p>
          <a:pPr algn="ctr"/>
          <a:endParaRPr lang="nl-BE"/>
        </a:p>
      </dgm:t>
    </dgm:pt>
    <dgm:pt modelId="{42A83B2F-8958-4F04-A341-63C97941EDDE}">
      <dgm:prSet phldrT="[Tekst]" custT="1"/>
      <dgm:spPr>
        <a:ln>
          <a:solidFill>
            <a:srgbClr val="FF3300"/>
          </a:solidFill>
        </a:ln>
      </dgm:spPr>
      <dgm:t>
        <a:bodyPr/>
        <a:lstStyle/>
        <a:p>
          <a:pPr algn="ctr"/>
          <a:r>
            <a:rPr lang="nl-BE" sz="1400"/>
            <a:t>Tom Vlassak</a:t>
          </a:r>
        </a:p>
      </dgm:t>
    </dgm:pt>
    <dgm:pt modelId="{C1CD49CE-9527-4F33-A53C-94D872688FC4}" type="parTrans" cxnId="{DE09C19F-00D8-400B-840B-0FA245945705}">
      <dgm:prSet/>
      <dgm:spPr>
        <a:ln>
          <a:solidFill>
            <a:srgbClr val="FF3300"/>
          </a:solidFill>
        </a:ln>
      </dgm:spPr>
      <dgm:t>
        <a:bodyPr/>
        <a:lstStyle/>
        <a:p>
          <a:pPr algn="ctr"/>
          <a:endParaRPr lang="nl-BE"/>
        </a:p>
      </dgm:t>
    </dgm:pt>
    <dgm:pt modelId="{5265EA74-4478-4B53-B374-22F80B0E0E51}" type="sibTrans" cxnId="{DE09C19F-00D8-400B-840B-0FA245945705}">
      <dgm:prSet/>
      <dgm:spPr/>
      <dgm:t>
        <a:bodyPr/>
        <a:lstStyle/>
        <a:p>
          <a:pPr algn="ctr"/>
          <a:endParaRPr lang="nl-BE"/>
        </a:p>
      </dgm:t>
    </dgm:pt>
    <dgm:pt modelId="{EF83107A-7C29-4414-9F93-1EDE570ABC95}">
      <dgm:prSet phldrT="[Tekst]" custT="1"/>
      <dgm:spPr>
        <a:ln>
          <a:solidFill>
            <a:srgbClr val="FF3300"/>
          </a:solidFill>
        </a:ln>
      </dgm:spPr>
      <dgm:t>
        <a:bodyPr/>
        <a:lstStyle/>
        <a:p>
          <a:pPr algn="ctr"/>
          <a:r>
            <a:rPr lang="nl-BE" sz="1400" b="0"/>
            <a:t>Tine Theunis</a:t>
          </a:r>
        </a:p>
      </dgm:t>
    </dgm:pt>
    <dgm:pt modelId="{D46CD9C0-1045-4DAE-97EC-1054F30204A1}" type="parTrans" cxnId="{A4EC806E-D87B-46F7-9BC0-F496DED00D2F}">
      <dgm:prSet/>
      <dgm:spPr>
        <a:ln>
          <a:solidFill>
            <a:srgbClr val="FF3300"/>
          </a:solidFill>
        </a:ln>
      </dgm:spPr>
      <dgm:t>
        <a:bodyPr/>
        <a:lstStyle/>
        <a:p>
          <a:pPr algn="ctr"/>
          <a:endParaRPr lang="nl-BE"/>
        </a:p>
      </dgm:t>
    </dgm:pt>
    <dgm:pt modelId="{671BEF42-06F9-411A-8871-7AA4C4AB7B97}" type="sibTrans" cxnId="{A4EC806E-D87B-46F7-9BC0-F496DED00D2F}">
      <dgm:prSet/>
      <dgm:spPr/>
      <dgm:t>
        <a:bodyPr/>
        <a:lstStyle/>
        <a:p>
          <a:pPr algn="ctr"/>
          <a:endParaRPr lang="nl-BE"/>
        </a:p>
      </dgm:t>
    </dgm:pt>
    <dgm:pt modelId="{C3388E0C-4630-426F-B9BE-873115BAE3FC}">
      <dgm:prSet phldrT="[Tekst]" custT="1"/>
      <dgm:spPr>
        <a:ln>
          <a:solidFill>
            <a:srgbClr val="FF3300"/>
          </a:solidFill>
        </a:ln>
      </dgm:spPr>
      <dgm:t>
        <a:bodyPr/>
        <a:lstStyle/>
        <a:p>
          <a:pPr algn="ctr"/>
          <a:r>
            <a:rPr lang="nl-BE" sz="1400" b="0"/>
            <a:t>Spreekkamer</a:t>
          </a:r>
        </a:p>
      </dgm:t>
    </dgm:pt>
    <dgm:pt modelId="{913B2C49-EAC9-47CB-9674-DFA49E4A29D5}" type="parTrans" cxnId="{2C52C08A-21FF-4789-BFE6-52625545AB7C}">
      <dgm:prSet/>
      <dgm:spPr>
        <a:ln>
          <a:solidFill>
            <a:srgbClr val="FF3300"/>
          </a:solidFill>
        </a:ln>
      </dgm:spPr>
      <dgm:t>
        <a:bodyPr/>
        <a:lstStyle/>
        <a:p>
          <a:endParaRPr lang="nl-BE"/>
        </a:p>
      </dgm:t>
    </dgm:pt>
    <dgm:pt modelId="{D7C0B64B-52FB-4273-9833-582FE5FCA0EE}" type="sibTrans" cxnId="{2C52C08A-21FF-4789-BFE6-52625545AB7C}">
      <dgm:prSet/>
      <dgm:spPr/>
      <dgm:t>
        <a:bodyPr/>
        <a:lstStyle/>
        <a:p>
          <a:endParaRPr lang="nl-BE"/>
        </a:p>
      </dgm:t>
    </dgm:pt>
    <dgm:pt modelId="{238AC129-8177-4FAE-AFAC-F2B286B24874}" type="pres">
      <dgm:prSet presAssocID="{BFEEE3D5-53BD-4F3E-9BC8-FA9127D90EC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BE"/>
        </a:p>
      </dgm:t>
    </dgm:pt>
    <dgm:pt modelId="{0101B389-0E53-4BC2-8AA8-0C7331B7770E}" type="pres">
      <dgm:prSet presAssocID="{6BFB57F4-FB42-4EA2-843D-B9A2DE948984}" presName="hierRoot1" presStyleCnt="0">
        <dgm:presLayoutVars>
          <dgm:hierBranch val="init"/>
        </dgm:presLayoutVars>
      </dgm:prSet>
      <dgm:spPr/>
    </dgm:pt>
    <dgm:pt modelId="{79A5F72D-BFC2-43B3-A42D-834FF9D23874}" type="pres">
      <dgm:prSet presAssocID="{6BFB57F4-FB42-4EA2-843D-B9A2DE948984}" presName="rootComposite1" presStyleCnt="0"/>
      <dgm:spPr/>
    </dgm:pt>
    <dgm:pt modelId="{AE2896D9-C743-481C-9B6D-6AC2E81E4118}" type="pres">
      <dgm:prSet presAssocID="{6BFB57F4-FB42-4EA2-843D-B9A2DE94898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5DCF2027-1EAA-49C2-B7B5-0E71E0C641E8}" type="pres">
      <dgm:prSet presAssocID="{6BFB57F4-FB42-4EA2-843D-B9A2DE948984}" presName="topArc1" presStyleLbl="parChTrans1D1" presStyleIdx="0" presStyleCnt="12"/>
      <dgm:spPr>
        <a:ln>
          <a:solidFill>
            <a:srgbClr val="FF3300"/>
          </a:solidFill>
        </a:ln>
      </dgm:spPr>
      <dgm:t>
        <a:bodyPr/>
        <a:lstStyle/>
        <a:p>
          <a:endParaRPr lang="nl-BE"/>
        </a:p>
      </dgm:t>
    </dgm:pt>
    <dgm:pt modelId="{26A45EE4-0E55-41DA-8EFA-061EC1E41BC1}" type="pres">
      <dgm:prSet presAssocID="{6BFB57F4-FB42-4EA2-843D-B9A2DE948984}" presName="bottomArc1" presStyleLbl="parChTrans1D1" presStyleIdx="1" presStyleCnt="12"/>
      <dgm:spPr>
        <a:ln>
          <a:solidFill>
            <a:srgbClr val="FF3300"/>
          </a:solidFill>
        </a:ln>
      </dgm:spPr>
      <dgm:t>
        <a:bodyPr/>
        <a:lstStyle/>
        <a:p>
          <a:endParaRPr lang="nl-BE"/>
        </a:p>
      </dgm:t>
    </dgm:pt>
    <dgm:pt modelId="{22615E6A-1F76-4D63-924A-DF334D45D088}" type="pres">
      <dgm:prSet presAssocID="{6BFB57F4-FB42-4EA2-843D-B9A2DE948984}" presName="topConnNode1" presStyleLbl="node1" presStyleIdx="0" presStyleCnt="0"/>
      <dgm:spPr/>
      <dgm:t>
        <a:bodyPr/>
        <a:lstStyle/>
        <a:p>
          <a:endParaRPr lang="nl-BE"/>
        </a:p>
      </dgm:t>
    </dgm:pt>
    <dgm:pt modelId="{E89E2544-FDEF-42A6-8C1F-D93ADED78798}" type="pres">
      <dgm:prSet presAssocID="{6BFB57F4-FB42-4EA2-843D-B9A2DE948984}" presName="hierChild2" presStyleCnt="0"/>
      <dgm:spPr/>
    </dgm:pt>
    <dgm:pt modelId="{A061E714-F997-4E8E-B359-E7DEAAE3D02F}" type="pres">
      <dgm:prSet presAssocID="{8936674E-C0FD-4362-A2A7-AC5B8F5A6B2C}" presName="Name28" presStyleLbl="parChTrans1D2" presStyleIdx="0" presStyleCnt="5"/>
      <dgm:spPr/>
      <dgm:t>
        <a:bodyPr/>
        <a:lstStyle/>
        <a:p>
          <a:endParaRPr lang="nl-BE"/>
        </a:p>
      </dgm:t>
    </dgm:pt>
    <dgm:pt modelId="{DCF468AB-0117-4FFD-B3B2-DA9DBDA08887}" type="pres">
      <dgm:prSet presAssocID="{685FD67F-8CCA-40B4-9FBE-0298AC2160F1}" presName="hierRoot2" presStyleCnt="0">
        <dgm:presLayoutVars>
          <dgm:hierBranch val="init"/>
        </dgm:presLayoutVars>
      </dgm:prSet>
      <dgm:spPr/>
    </dgm:pt>
    <dgm:pt modelId="{23115A82-AB59-44BD-BA72-D57520A5EF32}" type="pres">
      <dgm:prSet presAssocID="{685FD67F-8CCA-40B4-9FBE-0298AC2160F1}" presName="rootComposite2" presStyleCnt="0"/>
      <dgm:spPr/>
    </dgm:pt>
    <dgm:pt modelId="{F530DF76-D3B5-459C-A2A5-5C19257D57CB}" type="pres">
      <dgm:prSet presAssocID="{685FD67F-8CCA-40B4-9FBE-0298AC2160F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0DA02858-838A-4B20-B83B-251C41FC1B70}" type="pres">
      <dgm:prSet presAssocID="{685FD67F-8CCA-40B4-9FBE-0298AC2160F1}" presName="topArc2" presStyleLbl="parChTrans1D1" presStyleIdx="2" presStyleCnt="12"/>
      <dgm:spPr>
        <a:ln>
          <a:solidFill>
            <a:srgbClr val="FF3300"/>
          </a:solidFill>
        </a:ln>
      </dgm:spPr>
      <dgm:t>
        <a:bodyPr/>
        <a:lstStyle/>
        <a:p>
          <a:endParaRPr lang="nl-BE"/>
        </a:p>
      </dgm:t>
    </dgm:pt>
    <dgm:pt modelId="{8AEB35C7-1250-44FD-BB9F-C92063805A09}" type="pres">
      <dgm:prSet presAssocID="{685FD67F-8CCA-40B4-9FBE-0298AC2160F1}" presName="bottomArc2" presStyleLbl="parChTrans1D1" presStyleIdx="3" presStyleCnt="12"/>
      <dgm:spPr>
        <a:ln>
          <a:solidFill>
            <a:srgbClr val="FF3300"/>
          </a:solidFill>
        </a:ln>
      </dgm:spPr>
      <dgm:t>
        <a:bodyPr/>
        <a:lstStyle/>
        <a:p>
          <a:endParaRPr lang="nl-BE"/>
        </a:p>
      </dgm:t>
    </dgm:pt>
    <dgm:pt modelId="{1FCACF8A-09C0-4D34-A37A-00DF2F90FE65}" type="pres">
      <dgm:prSet presAssocID="{685FD67F-8CCA-40B4-9FBE-0298AC2160F1}" presName="topConnNode2" presStyleLbl="node2" presStyleIdx="0" presStyleCnt="0"/>
      <dgm:spPr/>
      <dgm:t>
        <a:bodyPr/>
        <a:lstStyle/>
        <a:p>
          <a:endParaRPr lang="nl-BE"/>
        </a:p>
      </dgm:t>
    </dgm:pt>
    <dgm:pt modelId="{7F5DA69C-242B-4D62-9864-C278755C2701}" type="pres">
      <dgm:prSet presAssocID="{685FD67F-8CCA-40B4-9FBE-0298AC2160F1}" presName="hierChild4" presStyleCnt="0"/>
      <dgm:spPr/>
    </dgm:pt>
    <dgm:pt modelId="{16C8EB19-BE71-4CED-BCE3-1C708A78DFBF}" type="pres">
      <dgm:prSet presAssocID="{685FD67F-8CCA-40B4-9FBE-0298AC2160F1}" presName="hierChild5" presStyleCnt="0"/>
      <dgm:spPr/>
    </dgm:pt>
    <dgm:pt modelId="{E480AF2D-E4DD-4719-8B1D-FE0B83C3DC90}" type="pres">
      <dgm:prSet presAssocID="{AC7E366F-B066-4BE5-9ADC-BC60B6560BCC}" presName="Name28" presStyleLbl="parChTrans1D2" presStyleIdx="1" presStyleCnt="5"/>
      <dgm:spPr/>
      <dgm:t>
        <a:bodyPr/>
        <a:lstStyle/>
        <a:p>
          <a:endParaRPr lang="nl-BE"/>
        </a:p>
      </dgm:t>
    </dgm:pt>
    <dgm:pt modelId="{81D3F72D-47F3-4432-AE87-CAD896709DAC}" type="pres">
      <dgm:prSet presAssocID="{13446BF7-7D3E-4C32-ACCB-84FF8F4C605D}" presName="hierRoot2" presStyleCnt="0">
        <dgm:presLayoutVars>
          <dgm:hierBranch val="init"/>
        </dgm:presLayoutVars>
      </dgm:prSet>
      <dgm:spPr/>
    </dgm:pt>
    <dgm:pt modelId="{512DB1AF-DC73-4CCE-BE08-89AFD1E0CD96}" type="pres">
      <dgm:prSet presAssocID="{13446BF7-7D3E-4C32-ACCB-84FF8F4C605D}" presName="rootComposite2" presStyleCnt="0"/>
      <dgm:spPr/>
    </dgm:pt>
    <dgm:pt modelId="{03811DA2-4F89-441D-B7B2-001E2962C311}" type="pres">
      <dgm:prSet presAssocID="{13446BF7-7D3E-4C32-ACCB-84FF8F4C605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B136EBDA-4046-4818-A7F6-17093CE44F0A}" type="pres">
      <dgm:prSet presAssocID="{13446BF7-7D3E-4C32-ACCB-84FF8F4C605D}" presName="topArc2" presStyleLbl="parChTrans1D1" presStyleIdx="4" presStyleCnt="12"/>
      <dgm:spPr>
        <a:ln>
          <a:solidFill>
            <a:srgbClr val="FF3300"/>
          </a:solidFill>
        </a:ln>
      </dgm:spPr>
      <dgm:t>
        <a:bodyPr/>
        <a:lstStyle/>
        <a:p>
          <a:endParaRPr lang="nl-BE"/>
        </a:p>
      </dgm:t>
    </dgm:pt>
    <dgm:pt modelId="{9307100C-1D56-463D-89A3-E871E3A14F21}" type="pres">
      <dgm:prSet presAssocID="{13446BF7-7D3E-4C32-ACCB-84FF8F4C605D}" presName="bottomArc2" presStyleLbl="parChTrans1D1" presStyleIdx="5" presStyleCnt="12"/>
      <dgm:spPr>
        <a:ln>
          <a:solidFill>
            <a:srgbClr val="FF3300"/>
          </a:solidFill>
        </a:ln>
      </dgm:spPr>
      <dgm:t>
        <a:bodyPr/>
        <a:lstStyle/>
        <a:p>
          <a:endParaRPr lang="nl-BE"/>
        </a:p>
      </dgm:t>
    </dgm:pt>
    <dgm:pt modelId="{89E386D4-E95C-4D1D-8F3F-965C57ACB389}" type="pres">
      <dgm:prSet presAssocID="{13446BF7-7D3E-4C32-ACCB-84FF8F4C605D}" presName="topConnNode2" presStyleLbl="node2" presStyleIdx="0" presStyleCnt="0"/>
      <dgm:spPr/>
      <dgm:t>
        <a:bodyPr/>
        <a:lstStyle/>
        <a:p>
          <a:endParaRPr lang="nl-BE"/>
        </a:p>
      </dgm:t>
    </dgm:pt>
    <dgm:pt modelId="{3658A513-46F6-40C0-A906-5F6C37FD88B3}" type="pres">
      <dgm:prSet presAssocID="{13446BF7-7D3E-4C32-ACCB-84FF8F4C605D}" presName="hierChild4" presStyleCnt="0"/>
      <dgm:spPr/>
    </dgm:pt>
    <dgm:pt modelId="{6C3EE592-99D4-4667-B580-C0336354CE45}" type="pres">
      <dgm:prSet presAssocID="{13446BF7-7D3E-4C32-ACCB-84FF8F4C605D}" presName="hierChild5" presStyleCnt="0"/>
      <dgm:spPr/>
    </dgm:pt>
    <dgm:pt modelId="{9EA3586C-473F-4791-8915-251E447D4AF4}" type="pres">
      <dgm:prSet presAssocID="{C1CD49CE-9527-4F33-A53C-94D872688FC4}" presName="Name28" presStyleLbl="parChTrans1D2" presStyleIdx="2" presStyleCnt="5"/>
      <dgm:spPr/>
      <dgm:t>
        <a:bodyPr/>
        <a:lstStyle/>
        <a:p>
          <a:endParaRPr lang="nl-BE"/>
        </a:p>
      </dgm:t>
    </dgm:pt>
    <dgm:pt modelId="{09D7FC92-8F7E-46BC-8310-ED52DC8A4469}" type="pres">
      <dgm:prSet presAssocID="{42A83B2F-8958-4F04-A341-63C97941EDDE}" presName="hierRoot2" presStyleCnt="0">
        <dgm:presLayoutVars>
          <dgm:hierBranch val="init"/>
        </dgm:presLayoutVars>
      </dgm:prSet>
      <dgm:spPr/>
    </dgm:pt>
    <dgm:pt modelId="{C60F3B17-7037-44EA-AC24-F01FE74E2354}" type="pres">
      <dgm:prSet presAssocID="{42A83B2F-8958-4F04-A341-63C97941EDDE}" presName="rootComposite2" presStyleCnt="0"/>
      <dgm:spPr/>
    </dgm:pt>
    <dgm:pt modelId="{D91F7389-7681-4D9C-A58C-3E8309644E06}" type="pres">
      <dgm:prSet presAssocID="{42A83B2F-8958-4F04-A341-63C97941EDD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906587D6-FC9E-4875-9858-F7B01B617E96}" type="pres">
      <dgm:prSet presAssocID="{42A83B2F-8958-4F04-A341-63C97941EDDE}" presName="topArc2" presStyleLbl="parChTrans1D1" presStyleIdx="6" presStyleCnt="12"/>
      <dgm:spPr>
        <a:ln>
          <a:solidFill>
            <a:srgbClr val="FF3300"/>
          </a:solidFill>
        </a:ln>
      </dgm:spPr>
      <dgm:t>
        <a:bodyPr/>
        <a:lstStyle/>
        <a:p>
          <a:endParaRPr lang="nl-BE"/>
        </a:p>
      </dgm:t>
    </dgm:pt>
    <dgm:pt modelId="{900192A4-4ED0-41EB-9517-81103C98851C}" type="pres">
      <dgm:prSet presAssocID="{42A83B2F-8958-4F04-A341-63C97941EDDE}" presName="bottomArc2" presStyleLbl="parChTrans1D1" presStyleIdx="7" presStyleCnt="12"/>
      <dgm:spPr>
        <a:ln>
          <a:solidFill>
            <a:srgbClr val="FF3300"/>
          </a:solidFill>
        </a:ln>
      </dgm:spPr>
      <dgm:t>
        <a:bodyPr/>
        <a:lstStyle/>
        <a:p>
          <a:endParaRPr lang="nl-BE"/>
        </a:p>
      </dgm:t>
    </dgm:pt>
    <dgm:pt modelId="{DBDC0F85-0787-43A9-A5D5-A87050292294}" type="pres">
      <dgm:prSet presAssocID="{42A83B2F-8958-4F04-A341-63C97941EDDE}" presName="topConnNode2" presStyleLbl="node2" presStyleIdx="0" presStyleCnt="0"/>
      <dgm:spPr/>
      <dgm:t>
        <a:bodyPr/>
        <a:lstStyle/>
        <a:p>
          <a:endParaRPr lang="nl-BE"/>
        </a:p>
      </dgm:t>
    </dgm:pt>
    <dgm:pt modelId="{BAF74962-54CB-40CA-B962-47FB7A0D2C6C}" type="pres">
      <dgm:prSet presAssocID="{42A83B2F-8958-4F04-A341-63C97941EDDE}" presName="hierChild4" presStyleCnt="0"/>
      <dgm:spPr/>
    </dgm:pt>
    <dgm:pt modelId="{7718C87B-89FA-4791-B821-B6E6E8D57549}" type="pres">
      <dgm:prSet presAssocID="{42A83B2F-8958-4F04-A341-63C97941EDDE}" presName="hierChild5" presStyleCnt="0"/>
      <dgm:spPr/>
    </dgm:pt>
    <dgm:pt modelId="{0A3FAA3F-CE7B-4E5C-8D27-27A1E7F589FB}" type="pres">
      <dgm:prSet presAssocID="{D46CD9C0-1045-4DAE-97EC-1054F30204A1}" presName="Name28" presStyleLbl="parChTrans1D2" presStyleIdx="3" presStyleCnt="5"/>
      <dgm:spPr/>
      <dgm:t>
        <a:bodyPr/>
        <a:lstStyle/>
        <a:p>
          <a:endParaRPr lang="nl-BE"/>
        </a:p>
      </dgm:t>
    </dgm:pt>
    <dgm:pt modelId="{2C422C72-ADF7-4B7C-9C5B-00FB4FAFD2D2}" type="pres">
      <dgm:prSet presAssocID="{EF83107A-7C29-4414-9F93-1EDE570ABC95}" presName="hierRoot2" presStyleCnt="0">
        <dgm:presLayoutVars>
          <dgm:hierBranch val="init"/>
        </dgm:presLayoutVars>
      </dgm:prSet>
      <dgm:spPr/>
    </dgm:pt>
    <dgm:pt modelId="{950934C9-3698-4FB7-8EB4-F96EAF07EF22}" type="pres">
      <dgm:prSet presAssocID="{EF83107A-7C29-4414-9F93-1EDE570ABC95}" presName="rootComposite2" presStyleCnt="0"/>
      <dgm:spPr/>
    </dgm:pt>
    <dgm:pt modelId="{44563864-1B8D-4EB0-BBFE-AA6F251C70B6}" type="pres">
      <dgm:prSet presAssocID="{EF83107A-7C29-4414-9F93-1EDE570ABC9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AC18B4B5-8362-4CEB-AB04-82EB0F004A42}" type="pres">
      <dgm:prSet presAssocID="{EF83107A-7C29-4414-9F93-1EDE570ABC95}" presName="topArc2" presStyleLbl="parChTrans1D1" presStyleIdx="8" presStyleCnt="12"/>
      <dgm:spPr>
        <a:ln>
          <a:solidFill>
            <a:srgbClr val="FF3300"/>
          </a:solidFill>
        </a:ln>
      </dgm:spPr>
      <dgm:t>
        <a:bodyPr/>
        <a:lstStyle/>
        <a:p>
          <a:endParaRPr lang="nl-BE"/>
        </a:p>
      </dgm:t>
    </dgm:pt>
    <dgm:pt modelId="{28062035-A731-466C-86DC-68EFD8FD9510}" type="pres">
      <dgm:prSet presAssocID="{EF83107A-7C29-4414-9F93-1EDE570ABC95}" presName="bottomArc2" presStyleLbl="parChTrans1D1" presStyleIdx="9" presStyleCnt="12"/>
      <dgm:spPr>
        <a:ln>
          <a:solidFill>
            <a:srgbClr val="FF3300"/>
          </a:solidFill>
        </a:ln>
      </dgm:spPr>
      <dgm:t>
        <a:bodyPr/>
        <a:lstStyle/>
        <a:p>
          <a:endParaRPr lang="nl-BE"/>
        </a:p>
      </dgm:t>
    </dgm:pt>
    <dgm:pt modelId="{233435B1-00A2-48BB-B63F-513CE073E8A0}" type="pres">
      <dgm:prSet presAssocID="{EF83107A-7C29-4414-9F93-1EDE570ABC95}" presName="topConnNode2" presStyleLbl="node2" presStyleIdx="0" presStyleCnt="0"/>
      <dgm:spPr/>
      <dgm:t>
        <a:bodyPr/>
        <a:lstStyle/>
        <a:p>
          <a:endParaRPr lang="nl-BE"/>
        </a:p>
      </dgm:t>
    </dgm:pt>
    <dgm:pt modelId="{08DE80DF-351A-449C-8E0E-C92AC404D08C}" type="pres">
      <dgm:prSet presAssocID="{EF83107A-7C29-4414-9F93-1EDE570ABC95}" presName="hierChild4" presStyleCnt="0"/>
      <dgm:spPr/>
    </dgm:pt>
    <dgm:pt modelId="{C9A6C7CC-CCDF-47C1-876A-5571CEB967C9}" type="pres">
      <dgm:prSet presAssocID="{EF83107A-7C29-4414-9F93-1EDE570ABC95}" presName="hierChild5" presStyleCnt="0"/>
      <dgm:spPr/>
    </dgm:pt>
    <dgm:pt modelId="{617BD1A5-C05C-4FDA-A3E7-2BE7C3369D0A}" type="pres">
      <dgm:prSet presAssocID="{913B2C49-EAC9-47CB-9674-DFA49E4A29D5}" presName="Name28" presStyleLbl="parChTrans1D2" presStyleIdx="4" presStyleCnt="5"/>
      <dgm:spPr/>
      <dgm:t>
        <a:bodyPr/>
        <a:lstStyle/>
        <a:p>
          <a:endParaRPr lang="nl-BE"/>
        </a:p>
      </dgm:t>
    </dgm:pt>
    <dgm:pt modelId="{915352B7-BC72-4C78-95EF-560DD865D4B8}" type="pres">
      <dgm:prSet presAssocID="{C3388E0C-4630-426F-B9BE-873115BAE3FC}" presName="hierRoot2" presStyleCnt="0">
        <dgm:presLayoutVars>
          <dgm:hierBranch val="init"/>
        </dgm:presLayoutVars>
      </dgm:prSet>
      <dgm:spPr/>
    </dgm:pt>
    <dgm:pt modelId="{A74F2844-46AB-4AAA-853D-C8B8F3F18A76}" type="pres">
      <dgm:prSet presAssocID="{C3388E0C-4630-426F-B9BE-873115BAE3FC}" presName="rootComposite2" presStyleCnt="0"/>
      <dgm:spPr/>
    </dgm:pt>
    <dgm:pt modelId="{CB619A50-E530-43AD-A40C-6522E94FED9B}" type="pres">
      <dgm:prSet presAssocID="{C3388E0C-4630-426F-B9BE-873115BAE3F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C8BAA50D-C5B3-4F07-A2FF-9032716B4F20}" type="pres">
      <dgm:prSet presAssocID="{C3388E0C-4630-426F-B9BE-873115BAE3FC}" presName="topArc2" presStyleLbl="parChTrans1D1" presStyleIdx="10" presStyleCnt="12"/>
      <dgm:spPr>
        <a:ln>
          <a:solidFill>
            <a:srgbClr val="FF3300"/>
          </a:solidFill>
        </a:ln>
      </dgm:spPr>
      <dgm:t>
        <a:bodyPr/>
        <a:lstStyle/>
        <a:p>
          <a:endParaRPr lang="nl-BE"/>
        </a:p>
      </dgm:t>
    </dgm:pt>
    <dgm:pt modelId="{CC772B40-0CE9-4597-937D-42254AD4F9FC}" type="pres">
      <dgm:prSet presAssocID="{C3388E0C-4630-426F-B9BE-873115BAE3FC}" presName="bottomArc2" presStyleLbl="parChTrans1D1" presStyleIdx="11" presStyleCnt="12"/>
      <dgm:spPr>
        <a:ln>
          <a:solidFill>
            <a:srgbClr val="FF3300"/>
          </a:solidFill>
        </a:ln>
      </dgm:spPr>
      <dgm:t>
        <a:bodyPr/>
        <a:lstStyle/>
        <a:p>
          <a:endParaRPr lang="nl-BE"/>
        </a:p>
      </dgm:t>
    </dgm:pt>
    <dgm:pt modelId="{4B8E7A29-AE46-46E6-BEF8-D1D9089D5EEB}" type="pres">
      <dgm:prSet presAssocID="{C3388E0C-4630-426F-B9BE-873115BAE3FC}" presName="topConnNode2" presStyleLbl="node2" presStyleIdx="0" presStyleCnt="0"/>
      <dgm:spPr/>
      <dgm:t>
        <a:bodyPr/>
        <a:lstStyle/>
        <a:p>
          <a:endParaRPr lang="nl-BE"/>
        </a:p>
      </dgm:t>
    </dgm:pt>
    <dgm:pt modelId="{9B25EAA7-9F27-4711-AC1F-44A30472789F}" type="pres">
      <dgm:prSet presAssocID="{C3388E0C-4630-426F-B9BE-873115BAE3FC}" presName="hierChild4" presStyleCnt="0"/>
      <dgm:spPr/>
    </dgm:pt>
    <dgm:pt modelId="{8C12A258-0A0E-4A2E-8E29-AF0A04352F27}" type="pres">
      <dgm:prSet presAssocID="{C3388E0C-4630-426F-B9BE-873115BAE3FC}" presName="hierChild5" presStyleCnt="0"/>
      <dgm:spPr/>
    </dgm:pt>
    <dgm:pt modelId="{E7553AAE-1467-4845-BAED-16F5EA3480CC}" type="pres">
      <dgm:prSet presAssocID="{6BFB57F4-FB42-4EA2-843D-B9A2DE948984}" presName="hierChild3" presStyleCnt="0"/>
      <dgm:spPr/>
    </dgm:pt>
  </dgm:ptLst>
  <dgm:cxnLst>
    <dgm:cxn modelId="{354EEB0A-0784-4900-BE15-0A7F398B03D5}" type="presOf" srcId="{C3388E0C-4630-426F-B9BE-873115BAE3FC}" destId="{CB619A50-E530-43AD-A40C-6522E94FED9B}" srcOrd="0" destOrd="0" presId="urn:microsoft.com/office/officeart/2008/layout/HalfCircleOrganizationChart"/>
    <dgm:cxn modelId="{F1AF2456-DFEA-4EBB-ABF3-8887C8AF11B1}" type="presOf" srcId="{913B2C49-EAC9-47CB-9674-DFA49E4A29D5}" destId="{617BD1A5-C05C-4FDA-A3E7-2BE7C3369D0A}" srcOrd="0" destOrd="0" presId="urn:microsoft.com/office/officeart/2008/layout/HalfCircleOrganizationChart"/>
    <dgm:cxn modelId="{4167BD77-C19F-4DF7-A1FE-F4AC5694CAF0}" type="presOf" srcId="{13446BF7-7D3E-4C32-ACCB-84FF8F4C605D}" destId="{89E386D4-E95C-4D1D-8F3F-965C57ACB389}" srcOrd="1" destOrd="0" presId="urn:microsoft.com/office/officeart/2008/layout/HalfCircleOrganizationChart"/>
    <dgm:cxn modelId="{34920845-7552-4C36-9748-C48F62A338B6}" srcId="{BFEEE3D5-53BD-4F3E-9BC8-FA9127D90ECB}" destId="{6BFB57F4-FB42-4EA2-843D-B9A2DE948984}" srcOrd="0" destOrd="0" parTransId="{9EDD7041-74CA-430B-9601-D023CCA37C34}" sibTransId="{FA8CF843-929C-4698-97BD-AAC8A5B7039F}"/>
    <dgm:cxn modelId="{18C2E937-15D9-4FD0-A4CB-1B19E4621594}" type="presOf" srcId="{6BFB57F4-FB42-4EA2-843D-B9A2DE948984}" destId="{22615E6A-1F76-4D63-924A-DF334D45D088}" srcOrd="1" destOrd="0" presId="urn:microsoft.com/office/officeart/2008/layout/HalfCircleOrganizationChart"/>
    <dgm:cxn modelId="{8A200EFB-A1F2-46C9-A14C-419C94F21AB2}" type="presOf" srcId="{C1CD49CE-9527-4F33-A53C-94D872688FC4}" destId="{9EA3586C-473F-4791-8915-251E447D4AF4}" srcOrd="0" destOrd="0" presId="urn:microsoft.com/office/officeart/2008/layout/HalfCircleOrganizationChart"/>
    <dgm:cxn modelId="{8E10EB50-CB7D-4B51-AB73-484073EBBD84}" type="presOf" srcId="{685FD67F-8CCA-40B4-9FBE-0298AC2160F1}" destId="{1FCACF8A-09C0-4D34-A37A-00DF2F90FE65}" srcOrd="1" destOrd="0" presId="urn:microsoft.com/office/officeart/2008/layout/HalfCircleOrganizationChart"/>
    <dgm:cxn modelId="{CFD44E36-AA3A-47AC-931C-98A19467365A}" type="presOf" srcId="{6BFB57F4-FB42-4EA2-843D-B9A2DE948984}" destId="{AE2896D9-C743-481C-9B6D-6AC2E81E4118}" srcOrd="0" destOrd="0" presId="urn:microsoft.com/office/officeart/2008/layout/HalfCircleOrganizationChart"/>
    <dgm:cxn modelId="{72BF6E9D-E0F1-4F0A-AB9C-FF3FBFC16156}" type="presOf" srcId="{D46CD9C0-1045-4DAE-97EC-1054F30204A1}" destId="{0A3FAA3F-CE7B-4E5C-8D27-27A1E7F589FB}" srcOrd="0" destOrd="0" presId="urn:microsoft.com/office/officeart/2008/layout/HalfCircleOrganizationChart"/>
    <dgm:cxn modelId="{A4EC806E-D87B-46F7-9BC0-F496DED00D2F}" srcId="{6BFB57F4-FB42-4EA2-843D-B9A2DE948984}" destId="{EF83107A-7C29-4414-9F93-1EDE570ABC95}" srcOrd="3" destOrd="0" parTransId="{D46CD9C0-1045-4DAE-97EC-1054F30204A1}" sibTransId="{671BEF42-06F9-411A-8871-7AA4C4AB7B97}"/>
    <dgm:cxn modelId="{572314C0-DA96-42E4-9028-0C32FAAE6B43}" type="presOf" srcId="{42A83B2F-8958-4F04-A341-63C97941EDDE}" destId="{DBDC0F85-0787-43A9-A5D5-A87050292294}" srcOrd="1" destOrd="0" presId="urn:microsoft.com/office/officeart/2008/layout/HalfCircleOrganizationChart"/>
    <dgm:cxn modelId="{ABE2E380-6D09-4834-A269-5E5B9EB0CF90}" type="presOf" srcId="{EF83107A-7C29-4414-9F93-1EDE570ABC95}" destId="{44563864-1B8D-4EB0-BBFE-AA6F251C70B6}" srcOrd="0" destOrd="0" presId="urn:microsoft.com/office/officeart/2008/layout/HalfCircleOrganizationChart"/>
    <dgm:cxn modelId="{10DF0756-C078-4770-8967-7438801874ED}" type="presOf" srcId="{42A83B2F-8958-4F04-A341-63C97941EDDE}" destId="{D91F7389-7681-4D9C-A58C-3E8309644E06}" srcOrd="0" destOrd="0" presId="urn:microsoft.com/office/officeart/2008/layout/HalfCircleOrganizationChart"/>
    <dgm:cxn modelId="{B008FA78-6ED0-40C5-803A-F450A7BDEBCD}" type="presOf" srcId="{C3388E0C-4630-426F-B9BE-873115BAE3FC}" destId="{4B8E7A29-AE46-46E6-BEF8-D1D9089D5EEB}" srcOrd="1" destOrd="0" presId="urn:microsoft.com/office/officeart/2008/layout/HalfCircleOrganizationChart"/>
    <dgm:cxn modelId="{617024DD-A4D4-4C7B-BD16-2CFAF6CE3AAE}" type="presOf" srcId="{EF83107A-7C29-4414-9F93-1EDE570ABC95}" destId="{233435B1-00A2-48BB-B63F-513CE073E8A0}" srcOrd="1" destOrd="0" presId="urn:microsoft.com/office/officeart/2008/layout/HalfCircleOrganizationChart"/>
    <dgm:cxn modelId="{52687812-2D94-4D48-8D6B-E696C823DCEA}" type="presOf" srcId="{13446BF7-7D3E-4C32-ACCB-84FF8F4C605D}" destId="{03811DA2-4F89-441D-B7B2-001E2962C311}" srcOrd="0" destOrd="0" presId="urn:microsoft.com/office/officeart/2008/layout/HalfCircleOrganizationChart"/>
    <dgm:cxn modelId="{2C52C08A-21FF-4789-BFE6-52625545AB7C}" srcId="{6BFB57F4-FB42-4EA2-843D-B9A2DE948984}" destId="{C3388E0C-4630-426F-B9BE-873115BAE3FC}" srcOrd="4" destOrd="0" parTransId="{913B2C49-EAC9-47CB-9674-DFA49E4A29D5}" sibTransId="{D7C0B64B-52FB-4273-9833-582FE5FCA0EE}"/>
    <dgm:cxn modelId="{7A134EB0-042E-4202-97DD-8CC097CC3CD9}" type="presOf" srcId="{AC7E366F-B066-4BE5-9ADC-BC60B6560BCC}" destId="{E480AF2D-E4DD-4719-8B1D-FE0B83C3DC90}" srcOrd="0" destOrd="0" presId="urn:microsoft.com/office/officeart/2008/layout/HalfCircleOrganizationChart"/>
    <dgm:cxn modelId="{1735BECF-8AAF-4C2F-86BB-DDA16C3E03F9}" type="presOf" srcId="{BFEEE3D5-53BD-4F3E-9BC8-FA9127D90ECB}" destId="{238AC129-8177-4FAE-AFAC-F2B286B24874}" srcOrd="0" destOrd="0" presId="urn:microsoft.com/office/officeart/2008/layout/HalfCircleOrganizationChart"/>
    <dgm:cxn modelId="{69560E92-DB9C-44CC-86F9-FC9F5223D2F2}" type="presOf" srcId="{685FD67F-8CCA-40B4-9FBE-0298AC2160F1}" destId="{F530DF76-D3B5-459C-A2A5-5C19257D57CB}" srcOrd="0" destOrd="0" presId="urn:microsoft.com/office/officeart/2008/layout/HalfCircleOrganizationChart"/>
    <dgm:cxn modelId="{ECCDCD50-85B6-46D9-988C-833D7FB185BC}" srcId="{6BFB57F4-FB42-4EA2-843D-B9A2DE948984}" destId="{685FD67F-8CCA-40B4-9FBE-0298AC2160F1}" srcOrd="0" destOrd="0" parTransId="{8936674E-C0FD-4362-A2A7-AC5B8F5A6B2C}" sibTransId="{0974D016-5CA2-44D3-BA33-BCFC67149429}"/>
    <dgm:cxn modelId="{DE09C19F-00D8-400B-840B-0FA245945705}" srcId="{6BFB57F4-FB42-4EA2-843D-B9A2DE948984}" destId="{42A83B2F-8958-4F04-A341-63C97941EDDE}" srcOrd="2" destOrd="0" parTransId="{C1CD49CE-9527-4F33-A53C-94D872688FC4}" sibTransId="{5265EA74-4478-4B53-B374-22F80B0E0E51}"/>
    <dgm:cxn modelId="{E2A949ED-98D0-402C-8904-396A6CB5F002}" srcId="{6BFB57F4-FB42-4EA2-843D-B9A2DE948984}" destId="{13446BF7-7D3E-4C32-ACCB-84FF8F4C605D}" srcOrd="1" destOrd="0" parTransId="{AC7E366F-B066-4BE5-9ADC-BC60B6560BCC}" sibTransId="{96CBEABE-67C6-42BB-B79D-6E98D71273B4}"/>
    <dgm:cxn modelId="{4464C284-EBC5-4A5C-A1EA-1240083860ED}" type="presOf" srcId="{8936674E-C0FD-4362-A2A7-AC5B8F5A6B2C}" destId="{A061E714-F997-4E8E-B359-E7DEAAE3D02F}" srcOrd="0" destOrd="0" presId="urn:microsoft.com/office/officeart/2008/layout/HalfCircleOrganizationChart"/>
    <dgm:cxn modelId="{634DCC76-C0F6-4EFA-958B-5CB03D81279B}" type="presParOf" srcId="{238AC129-8177-4FAE-AFAC-F2B286B24874}" destId="{0101B389-0E53-4BC2-8AA8-0C7331B7770E}" srcOrd="0" destOrd="0" presId="urn:microsoft.com/office/officeart/2008/layout/HalfCircleOrganizationChart"/>
    <dgm:cxn modelId="{5295DAF8-DC9D-4DCD-975B-AF211F14AD89}" type="presParOf" srcId="{0101B389-0E53-4BC2-8AA8-0C7331B7770E}" destId="{79A5F72D-BFC2-43B3-A42D-834FF9D23874}" srcOrd="0" destOrd="0" presId="urn:microsoft.com/office/officeart/2008/layout/HalfCircleOrganizationChart"/>
    <dgm:cxn modelId="{4985A737-458A-420F-93BE-6FD4D7D733B6}" type="presParOf" srcId="{79A5F72D-BFC2-43B3-A42D-834FF9D23874}" destId="{AE2896D9-C743-481C-9B6D-6AC2E81E4118}" srcOrd="0" destOrd="0" presId="urn:microsoft.com/office/officeart/2008/layout/HalfCircleOrganizationChart"/>
    <dgm:cxn modelId="{F1D00ED7-8E69-4AFE-B0EC-C01F7640B745}" type="presParOf" srcId="{79A5F72D-BFC2-43B3-A42D-834FF9D23874}" destId="{5DCF2027-1EAA-49C2-B7B5-0E71E0C641E8}" srcOrd="1" destOrd="0" presId="urn:microsoft.com/office/officeart/2008/layout/HalfCircleOrganizationChart"/>
    <dgm:cxn modelId="{45D9ABD7-BCE2-4BB3-ABAF-4E2CDF737375}" type="presParOf" srcId="{79A5F72D-BFC2-43B3-A42D-834FF9D23874}" destId="{26A45EE4-0E55-41DA-8EFA-061EC1E41BC1}" srcOrd="2" destOrd="0" presId="urn:microsoft.com/office/officeart/2008/layout/HalfCircleOrganizationChart"/>
    <dgm:cxn modelId="{052E50BA-E8A5-4AA4-B032-91C113F74F83}" type="presParOf" srcId="{79A5F72D-BFC2-43B3-A42D-834FF9D23874}" destId="{22615E6A-1F76-4D63-924A-DF334D45D088}" srcOrd="3" destOrd="0" presId="urn:microsoft.com/office/officeart/2008/layout/HalfCircleOrganizationChart"/>
    <dgm:cxn modelId="{00CA6A55-5585-4686-9265-A77E9112BCA6}" type="presParOf" srcId="{0101B389-0E53-4BC2-8AA8-0C7331B7770E}" destId="{E89E2544-FDEF-42A6-8C1F-D93ADED78798}" srcOrd="1" destOrd="0" presId="urn:microsoft.com/office/officeart/2008/layout/HalfCircleOrganizationChart"/>
    <dgm:cxn modelId="{60811DA1-3D8F-4BA7-8321-B261F8C614CA}" type="presParOf" srcId="{E89E2544-FDEF-42A6-8C1F-D93ADED78798}" destId="{A061E714-F997-4E8E-B359-E7DEAAE3D02F}" srcOrd="0" destOrd="0" presId="urn:microsoft.com/office/officeart/2008/layout/HalfCircleOrganizationChart"/>
    <dgm:cxn modelId="{CEAB39D6-C1DB-4830-BC3E-1EA724CBDF04}" type="presParOf" srcId="{E89E2544-FDEF-42A6-8C1F-D93ADED78798}" destId="{DCF468AB-0117-4FFD-B3B2-DA9DBDA08887}" srcOrd="1" destOrd="0" presId="urn:microsoft.com/office/officeart/2008/layout/HalfCircleOrganizationChart"/>
    <dgm:cxn modelId="{D8079012-C466-490E-B3F2-2802F8BC0C82}" type="presParOf" srcId="{DCF468AB-0117-4FFD-B3B2-DA9DBDA08887}" destId="{23115A82-AB59-44BD-BA72-D57520A5EF32}" srcOrd="0" destOrd="0" presId="urn:microsoft.com/office/officeart/2008/layout/HalfCircleOrganizationChart"/>
    <dgm:cxn modelId="{ED04F83E-54A2-497C-8C57-B1784A470960}" type="presParOf" srcId="{23115A82-AB59-44BD-BA72-D57520A5EF32}" destId="{F530DF76-D3B5-459C-A2A5-5C19257D57CB}" srcOrd="0" destOrd="0" presId="urn:microsoft.com/office/officeart/2008/layout/HalfCircleOrganizationChart"/>
    <dgm:cxn modelId="{01185F23-853D-4ED3-98EB-B66B750BD726}" type="presParOf" srcId="{23115A82-AB59-44BD-BA72-D57520A5EF32}" destId="{0DA02858-838A-4B20-B83B-251C41FC1B70}" srcOrd="1" destOrd="0" presId="urn:microsoft.com/office/officeart/2008/layout/HalfCircleOrganizationChart"/>
    <dgm:cxn modelId="{E2C108CB-2894-4913-A072-1A117CFA64CF}" type="presParOf" srcId="{23115A82-AB59-44BD-BA72-D57520A5EF32}" destId="{8AEB35C7-1250-44FD-BB9F-C92063805A09}" srcOrd="2" destOrd="0" presId="urn:microsoft.com/office/officeart/2008/layout/HalfCircleOrganizationChart"/>
    <dgm:cxn modelId="{B38C7C79-21C8-4C2F-B02F-46D557CD40F1}" type="presParOf" srcId="{23115A82-AB59-44BD-BA72-D57520A5EF32}" destId="{1FCACF8A-09C0-4D34-A37A-00DF2F90FE65}" srcOrd="3" destOrd="0" presId="urn:microsoft.com/office/officeart/2008/layout/HalfCircleOrganizationChart"/>
    <dgm:cxn modelId="{A8FF5DD3-978A-4160-85D5-3598C205F6F4}" type="presParOf" srcId="{DCF468AB-0117-4FFD-B3B2-DA9DBDA08887}" destId="{7F5DA69C-242B-4D62-9864-C278755C2701}" srcOrd="1" destOrd="0" presId="urn:microsoft.com/office/officeart/2008/layout/HalfCircleOrganizationChart"/>
    <dgm:cxn modelId="{E1FBDD68-5509-4B8A-8A15-C14BE5BF1C23}" type="presParOf" srcId="{DCF468AB-0117-4FFD-B3B2-DA9DBDA08887}" destId="{16C8EB19-BE71-4CED-BCE3-1C708A78DFBF}" srcOrd="2" destOrd="0" presId="urn:microsoft.com/office/officeart/2008/layout/HalfCircleOrganizationChart"/>
    <dgm:cxn modelId="{32BBC98B-4E86-4E80-8113-879DABFF9124}" type="presParOf" srcId="{E89E2544-FDEF-42A6-8C1F-D93ADED78798}" destId="{E480AF2D-E4DD-4719-8B1D-FE0B83C3DC90}" srcOrd="2" destOrd="0" presId="urn:microsoft.com/office/officeart/2008/layout/HalfCircleOrganizationChart"/>
    <dgm:cxn modelId="{D89BBE38-E313-4DCD-81B0-3D0E16BB544D}" type="presParOf" srcId="{E89E2544-FDEF-42A6-8C1F-D93ADED78798}" destId="{81D3F72D-47F3-4432-AE87-CAD896709DAC}" srcOrd="3" destOrd="0" presId="urn:microsoft.com/office/officeart/2008/layout/HalfCircleOrganizationChart"/>
    <dgm:cxn modelId="{F9A9CBEF-B573-4409-9467-E01D6B023B2F}" type="presParOf" srcId="{81D3F72D-47F3-4432-AE87-CAD896709DAC}" destId="{512DB1AF-DC73-4CCE-BE08-89AFD1E0CD96}" srcOrd="0" destOrd="0" presId="urn:microsoft.com/office/officeart/2008/layout/HalfCircleOrganizationChart"/>
    <dgm:cxn modelId="{DA16FEAC-C852-4CF3-AE8E-2A603A953572}" type="presParOf" srcId="{512DB1AF-DC73-4CCE-BE08-89AFD1E0CD96}" destId="{03811DA2-4F89-441D-B7B2-001E2962C311}" srcOrd="0" destOrd="0" presId="urn:microsoft.com/office/officeart/2008/layout/HalfCircleOrganizationChart"/>
    <dgm:cxn modelId="{96113630-CA4F-4B67-8C9D-DE7D0866C691}" type="presParOf" srcId="{512DB1AF-DC73-4CCE-BE08-89AFD1E0CD96}" destId="{B136EBDA-4046-4818-A7F6-17093CE44F0A}" srcOrd="1" destOrd="0" presId="urn:microsoft.com/office/officeart/2008/layout/HalfCircleOrganizationChart"/>
    <dgm:cxn modelId="{84E0846B-E5B3-4F9C-AF8B-6A3F096CB81F}" type="presParOf" srcId="{512DB1AF-DC73-4CCE-BE08-89AFD1E0CD96}" destId="{9307100C-1D56-463D-89A3-E871E3A14F21}" srcOrd="2" destOrd="0" presId="urn:microsoft.com/office/officeart/2008/layout/HalfCircleOrganizationChart"/>
    <dgm:cxn modelId="{7367DDB8-9AE0-4ABD-A35F-21196D446A6D}" type="presParOf" srcId="{512DB1AF-DC73-4CCE-BE08-89AFD1E0CD96}" destId="{89E386D4-E95C-4D1D-8F3F-965C57ACB389}" srcOrd="3" destOrd="0" presId="urn:microsoft.com/office/officeart/2008/layout/HalfCircleOrganizationChart"/>
    <dgm:cxn modelId="{7507E97C-BA4C-4EF0-91FC-37EFB3920E66}" type="presParOf" srcId="{81D3F72D-47F3-4432-AE87-CAD896709DAC}" destId="{3658A513-46F6-40C0-A906-5F6C37FD88B3}" srcOrd="1" destOrd="0" presId="urn:microsoft.com/office/officeart/2008/layout/HalfCircleOrganizationChart"/>
    <dgm:cxn modelId="{860E12E9-7E9A-43FD-A20C-5AFD9471425A}" type="presParOf" srcId="{81D3F72D-47F3-4432-AE87-CAD896709DAC}" destId="{6C3EE592-99D4-4667-B580-C0336354CE45}" srcOrd="2" destOrd="0" presId="urn:microsoft.com/office/officeart/2008/layout/HalfCircleOrganizationChart"/>
    <dgm:cxn modelId="{A1CB65CE-5C2F-46B1-9D4A-A915EA1B6836}" type="presParOf" srcId="{E89E2544-FDEF-42A6-8C1F-D93ADED78798}" destId="{9EA3586C-473F-4791-8915-251E447D4AF4}" srcOrd="4" destOrd="0" presId="urn:microsoft.com/office/officeart/2008/layout/HalfCircleOrganizationChart"/>
    <dgm:cxn modelId="{3CDD26AE-519E-4D1F-A6D5-5D668A5222DB}" type="presParOf" srcId="{E89E2544-FDEF-42A6-8C1F-D93ADED78798}" destId="{09D7FC92-8F7E-46BC-8310-ED52DC8A4469}" srcOrd="5" destOrd="0" presId="urn:microsoft.com/office/officeart/2008/layout/HalfCircleOrganizationChart"/>
    <dgm:cxn modelId="{048D55B1-F85D-4B0F-B007-E12AE8B09C42}" type="presParOf" srcId="{09D7FC92-8F7E-46BC-8310-ED52DC8A4469}" destId="{C60F3B17-7037-44EA-AC24-F01FE74E2354}" srcOrd="0" destOrd="0" presId="urn:microsoft.com/office/officeart/2008/layout/HalfCircleOrganizationChart"/>
    <dgm:cxn modelId="{630A7591-DD9B-4C56-A315-67C01E709A1C}" type="presParOf" srcId="{C60F3B17-7037-44EA-AC24-F01FE74E2354}" destId="{D91F7389-7681-4D9C-A58C-3E8309644E06}" srcOrd="0" destOrd="0" presId="urn:microsoft.com/office/officeart/2008/layout/HalfCircleOrganizationChart"/>
    <dgm:cxn modelId="{9F141776-6E0E-4F0F-B780-41A8674DB797}" type="presParOf" srcId="{C60F3B17-7037-44EA-AC24-F01FE74E2354}" destId="{906587D6-FC9E-4875-9858-F7B01B617E96}" srcOrd="1" destOrd="0" presId="urn:microsoft.com/office/officeart/2008/layout/HalfCircleOrganizationChart"/>
    <dgm:cxn modelId="{39AFCC36-6C9E-4BF1-955C-07BBA7D8F5F5}" type="presParOf" srcId="{C60F3B17-7037-44EA-AC24-F01FE74E2354}" destId="{900192A4-4ED0-41EB-9517-81103C98851C}" srcOrd="2" destOrd="0" presId="urn:microsoft.com/office/officeart/2008/layout/HalfCircleOrganizationChart"/>
    <dgm:cxn modelId="{1076F539-4753-4B7A-ADC6-C8836E836089}" type="presParOf" srcId="{C60F3B17-7037-44EA-AC24-F01FE74E2354}" destId="{DBDC0F85-0787-43A9-A5D5-A87050292294}" srcOrd="3" destOrd="0" presId="urn:microsoft.com/office/officeart/2008/layout/HalfCircleOrganizationChart"/>
    <dgm:cxn modelId="{EF30DE16-A947-411E-8414-7DFD64488D24}" type="presParOf" srcId="{09D7FC92-8F7E-46BC-8310-ED52DC8A4469}" destId="{BAF74962-54CB-40CA-B962-47FB7A0D2C6C}" srcOrd="1" destOrd="0" presId="urn:microsoft.com/office/officeart/2008/layout/HalfCircleOrganizationChart"/>
    <dgm:cxn modelId="{07CA463C-1801-4F06-8EFC-CA2804BBAE78}" type="presParOf" srcId="{09D7FC92-8F7E-46BC-8310-ED52DC8A4469}" destId="{7718C87B-89FA-4791-B821-B6E6E8D57549}" srcOrd="2" destOrd="0" presId="urn:microsoft.com/office/officeart/2008/layout/HalfCircleOrganizationChart"/>
    <dgm:cxn modelId="{05A3F2DC-FB54-472A-8B95-167CDFE526B9}" type="presParOf" srcId="{E89E2544-FDEF-42A6-8C1F-D93ADED78798}" destId="{0A3FAA3F-CE7B-4E5C-8D27-27A1E7F589FB}" srcOrd="6" destOrd="0" presId="urn:microsoft.com/office/officeart/2008/layout/HalfCircleOrganizationChart"/>
    <dgm:cxn modelId="{86160923-4313-4A5C-B70A-48113D895C7A}" type="presParOf" srcId="{E89E2544-FDEF-42A6-8C1F-D93ADED78798}" destId="{2C422C72-ADF7-4B7C-9C5B-00FB4FAFD2D2}" srcOrd="7" destOrd="0" presId="urn:microsoft.com/office/officeart/2008/layout/HalfCircleOrganizationChart"/>
    <dgm:cxn modelId="{08E02F15-EC76-45D6-973A-D62784B238C6}" type="presParOf" srcId="{2C422C72-ADF7-4B7C-9C5B-00FB4FAFD2D2}" destId="{950934C9-3698-4FB7-8EB4-F96EAF07EF22}" srcOrd="0" destOrd="0" presId="urn:microsoft.com/office/officeart/2008/layout/HalfCircleOrganizationChart"/>
    <dgm:cxn modelId="{C4281BB0-FD81-4F95-BE0E-65579EEFB620}" type="presParOf" srcId="{950934C9-3698-4FB7-8EB4-F96EAF07EF22}" destId="{44563864-1B8D-4EB0-BBFE-AA6F251C70B6}" srcOrd="0" destOrd="0" presId="urn:microsoft.com/office/officeart/2008/layout/HalfCircleOrganizationChart"/>
    <dgm:cxn modelId="{18B4B142-D336-4F67-AB6C-CAF2F1C2DE71}" type="presParOf" srcId="{950934C9-3698-4FB7-8EB4-F96EAF07EF22}" destId="{AC18B4B5-8362-4CEB-AB04-82EB0F004A42}" srcOrd="1" destOrd="0" presId="urn:microsoft.com/office/officeart/2008/layout/HalfCircleOrganizationChart"/>
    <dgm:cxn modelId="{38A54848-1573-4D27-B177-A6AE1E6EA652}" type="presParOf" srcId="{950934C9-3698-4FB7-8EB4-F96EAF07EF22}" destId="{28062035-A731-466C-86DC-68EFD8FD9510}" srcOrd="2" destOrd="0" presId="urn:microsoft.com/office/officeart/2008/layout/HalfCircleOrganizationChart"/>
    <dgm:cxn modelId="{F8B0A97D-82FE-4626-993E-B5961556B051}" type="presParOf" srcId="{950934C9-3698-4FB7-8EB4-F96EAF07EF22}" destId="{233435B1-00A2-48BB-B63F-513CE073E8A0}" srcOrd="3" destOrd="0" presId="urn:microsoft.com/office/officeart/2008/layout/HalfCircleOrganizationChart"/>
    <dgm:cxn modelId="{E21EB68C-8236-46E1-B51B-D2B8B319895F}" type="presParOf" srcId="{2C422C72-ADF7-4B7C-9C5B-00FB4FAFD2D2}" destId="{08DE80DF-351A-449C-8E0E-C92AC404D08C}" srcOrd="1" destOrd="0" presId="urn:microsoft.com/office/officeart/2008/layout/HalfCircleOrganizationChart"/>
    <dgm:cxn modelId="{F8E5EEE7-1C2A-423B-9082-69D98248B632}" type="presParOf" srcId="{2C422C72-ADF7-4B7C-9C5B-00FB4FAFD2D2}" destId="{C9A6C7CC-CCDF-47C1-876A-5571CEB967C9}" srcOrd="2" destOrd="0" presId="urn:microsoft.com/office/officeart/2008/layout/HalfCircleOrganizationChart"/>
    <dgm:cxn modelId="{22114CB3-2E83-4455-A380-A54BA502A257}" type="presParOf" srcId="{E89E2544-FDEF-42A6-8C1F-D93ADED78798}" destId="{617BD1A5-C05C-4FDA-A3E7-2BE7C3369D0A}" srcOrd="8" destOrd="0" presId="urn:microsoft.com/office/officeart/2008/layout/HalfCircleOrganizationChart"/>
    <dgm:cxn modelId="{012C973F-DB28-4F88-AFBE-5EB2EA701D8B}" type="presParOf" srcId="{E89E2544-FDEF-42A6-8C1F-D93ADED78798}" destId="{915352B7-BC72-4C78-95EF-560DD865D4B8}" srcOrd="9" destOrd="0" presId="urn:microsoft.com/office/officeart/2008/layout/HalfCircleOrganizationChart"/>
    <dgm:cxn modelId="{8962F629-987C-4203-9269-512A7058B8FB}" type="presParOf" srcId="{915352B7-BC72-4C78-95EF-560DD865D4B8}" destId="{A74F2844-46AB-4AAA-853D-C8B8F3F18A76}" srcOrd="0" destOrd="0" presId="urn:microsoft.com/office/officeart/2008/layout/HalfCircleOrganizationChart"/>
    <dgm:cxn modelId="{67BCC7C0-7C41-4F78-B226-167AA6D77E57}" type="presParOf" srcId="{A74F2844-46AB-4AAA-853D-C8B8F3F18A76}" destId="{CB619A50-E530-43AD-A40C-6522E94FED9B}" srcOrd="0" destOrd="0" presId="urn:microsoft.com/office/officeart/2008/layout/HalfCircleOrganizationChart"/>
    <dgm:cxn modelId="{1A329AE6-E365-4C34-8249-1A5421B4CE49}" type="presParOf" srcId="{A74F2844-46AB-4AAA-853D-C8B8F3F18A76}" destId="{C8BAA50D-C5B3-4F07-A2FF-9032716B4F20}" srcOrd="1" destOrd="0" presId="urn:microsoft.com/office/officeart/2008/layout/HalfCircleOrganizationChart"/>
    <dgm:cxn modelId="{6DD9E4F4-E42E-46A0-88DF-E4062BF3EC5D}" type="presParOf" srcId="{A74F2844-46AB-4AAA-853D-C8B8F3F18A76}" destId="{CC772B40-0CE9-4597-937D-42254AD4F9FC}" srcOrd="2" destOrd="0" presId="urn:microsoft.com/office/officeart/2008/layout/HalfCircleOrganizationChart"/>
    <dgm:cxn modelId="{6467A965-EC7F-483A-915F-AD64F1422330}" type="presParOf" srcId="{A74F2844-46AB-4AAA-853D-C8B8F3F18A76}" destId="{4B8E7A29-AE46-46E6-BEF8-D1D9089D5EEB}" srcOrd="3" destOrd="0" presId="urn:microsoft.com/office/officeart/2008/layout/HalfCircleOrganizationChart"/>
    <dgm:cxn modelId="{234C7491-EC0C-4A62-BD24-9FA57E360BBF}" type="presParOf" srcId="{915352B7-BC72-4C78-95EF-560DD865D4B8}" destId="{9B25EAA7-9F27-4711-AC1F-44A30472789F}" srcOrd="1" destOrd="0" presId="urn:microsoft.com/office/officeart/2008/layout/HalfCircleOrganizationChart"/>
    <dgm:cxn modelId="{85110DBF-FE95-4D73-9029-FC62460A3D52}" type="presParOf" srcId="{915352B7-BC72-4C78-95EF-560DD865D4B8}" destId="{8C12A258-0A0E-4A2E-8E29-AF0A04352F27}" srcOrd="2" destOrd="0" presId="urn:microsoft.com/office/officeart/2008/layout/HalfCircleOrganizationChart"/>
    <dgm:cxn modelId="{BE480099-73BE-448F-A709-6977C65C6C91}" type="presParOf" srcId="{0101B389-0E53-4BC2-8AA8-0C7331B7770E}" destId="{E7553AAE-1467-4845-BAED-16F5EA3480C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DB9AE-0DDA-4453-BDDD-4B8B50FB5F11}">
      <dsp:nvSpPr>
        <dsp:cNvPr id="0" name=""/>
        <dsp:cNvSpPr/>
      </dsp:nvSpPr>
      <dsp:spPr>
        <a:xfrm>
          <a:off x="4262364" y="1383018"/>
          <a:ext cx="3296007" cy="506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594"/>
              </a:lnTo>
              <a:lnTo>
                <a:pt x="3296007" y="342594"/>
              </a:lnTo>
              <a:lnTo>
                <a:pt x="3296007" y="506787"/>
              </a:lnTo>
            </a:path>
          </a:pathLst>
        </a:custGeom>
        <a:noFill/>
        <a:ln w="15875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AF1D0-7023-42C4-83A2-7E8387498540}">
      <dsp:nvSpPr>
        <dsp:cNvPr id="0" name=""/>
        <dsp:cNvSpPr/>
      </dsp:nvSpPr>
      <dsp:spPr>
        <a:xfrm>
          <a:off x="4262364" y="1383018"/>
          <a:ext cx="1098669" cy="506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594"/>
              </a:lnTo>
              <a:lnTo>
                <a:pt x="1098669" y="342594"/>
              </a:lnTo>
              <a:lnTo>
                <a:pt x="1098669" y="506787"/>
              </a:lnTo>
            </a:path>
          </a:pathLst>
        </a:custGeom>
        <a:noFill/>
        <a:ln w="15875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1F129-A5E2-4450-8471-F574D7B10C7F}">
      <dsp:nvSpPr>
        <dsp:cNvPr id="0" name=""/>
        <dsp:cNvSpPr/>
      </dsp:nvSpPr>
      <dsp:spPr>
        <a:xfrm>
          <a:off x="3163695" y="1383018"/>
          <a:ext cx="1098669" cy="506787"/>
        </a:xfrm>
        <a:custGeom>
          <a:avLst/>
          <a:gdLst/>
          <a:ahLst/>
          <a:cxnLst/>
          <a:rect l="0" t="0" r="0" b="0"/>
          <a:pathLst>
            <a:path>
              <a:moveTo>
                <a:pt x="1098669" y="0"/>
              </a:moveTo>
              <a:lnTo>
                <a:pt x="1098669" y="342594"/>
              </a:lnTo>
              <a:lnTo>
                <a:pt x="0" y="342594"/>
              </a:lnTo>
              <a:lnTo>
                <a:pt x="0" y="506787"/>
              </a:lnTo>
            </a:path>
          </a:pathLst>
        </a:custGeom>
        <a:noFill/>
        <a:ln w="15875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C05B9-D480-457D-932C-13D4E2F05665}">
      <dsp:nvSpPr>
        <dsp:cNvPr id="0" name=""/>
        <dsp:cNvSpPr/>
      </dsp:nvSpPr>
      <dsp:spPr>
        <a:xfrm>
          <a:off x="966357" y="1383018"/>
          <a:ext cx="3296007" cy="506787"/>
        </a:xfrm>
        <a:custGeom>
          <a:avLst/>
          <a:gdLst/>
          <a:ahLst/>
          <a:cxnLst/>
          <a:rect l="0" t="0" r="0" b="0"/>
          <a:pathLst>
            <a:path>
              <a:moveTo>
                <a:pt x="3296007" y="0"/>
              </a:moveTo>
              <a:lnTo>
                <a:pt x="3296007" y="342594"/>
              </a:lnTo>
              <a:lnTo>
                <a:pt x="0" y="342594"/>
              </a:lnTo>
              <a:lnTo>
                <a:pt x="0" y="506787"/>
              </a:lnTo>
            </a:path>
          </a:pathLst>
        </a:custGeom>
        <a:noFill/>
        <a:ln w="15875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B5CA3-D1C1-48C8-B678-B336C56D0B15}">
      <dsp:nvSpPr>
        <dsp:cNvPr id="0" name=""/>
        <dsp:cNvSpPr/>
      </dsp:nvSpPr>
      <dsp:spPr>
        <a:xfrm>
          <a:off x="3386004" y="679331"/>
          <a:ext cx="1752720" cy="703686"/>
        </a:xfrm>
        <a:prstGeom prst="roundRect">
          <a:avLst/>
        </a:prstGeom>
        <a:solidFill>
          <a:srgbClr val="FF6600">
            <a:alpha val="25098"/>
          </a:srgbClr>
        </a:solidFill>
        <a:ln w="15875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99298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8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François </a:t>
          </a:r>
          <a:r>
            <a:rPr lang="nl-BE" sz="1800" kern="1200" dirty="0" err="1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Loyens</a:t>
          </a:r>
          <a:endParaRPr lang="nl-BE" sz="18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420355" y="713682"/>
        <a:ext cx="1684018" cy="634984"/>
      </dsp:txXfrm>
    </dsp:sp>
    <dsp:sp modelId="{BDD3C2BC-982B-4F62-9AB7-B9784327745B}">
      <dsp:nvSpPr>
        <dsp:cNvPr id="0" name=""/>
        <dsp:cNvSpPr/>
      </dsp:nvSpPr>
      <dsp:spPr>
        <a:xfrm>
          <a:off x="3677506" y="1126430"/>
          <a:ext cx="1577448" cy="434988"/>
        </a:xfrm>
        <a:prstGeom prst="roundRect">
          <a:avLst/>
        </a:prstGeom>
        <a:solidFill>
          <a:sysClr val="window" lastClr="FFFFFF">
            <a:hueOff val="0"/>
            <a:satOff val="0"/>
            <a:lumOff val="0"/>
            <a:alpha val="65000"/>
          </a:sysClr>
        </a:solidFill>
        <a:ln w="15875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directeur</a:t>
          </a:r>
          <a:endParaRPr lang="nl-BE" sz="2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3698740" y="1147664"/>
        <a:ext cx="1534980" cy="392520"/>
      </dsp:txXfrm>
    </dsp:sp>
    <dsp:sp modelId="{5B42111C-1203-490B-854A-7A7B27FD8D24}">
      <dsp:nvSpPr>
        <dsp:cNvPr id="0" name=""/>
        <dsp:cNvSpPr/>
      </dsp:nvSpPr>
      <dsp:spPr>
        <a:xfrm>
          <a:off x="89996" y="1889806"/>
          <a:ext cx="1752720" cy="703686"/>
        </a:xfrm>
        <a:prstGeom prst="roundRect">
          <a:avLst/>
        </a:prstGeom>
        <a:solidFill>
          <a:srgbClr val="FF6600">
            <a:alpha val="25098"/>
          </a:srgbClr>
        </a:solidFill>
        <a:ln w="15875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99298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8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Jean-Pierre Cox</a:t>
          </a:r>
          <a:endParaRPr lang="nl-BE" sz="18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124347" y="1924157"/>
        <a:ext cx="1684018" cy="634984"/>
      </dsp:txXfrm>
    </dsp:sp>
    <dsp:sp modelId="{350F030E-F3A8-4F4D-8507-065E4E8DAFD0}">
      <dsp:nvSpPr>
        <dsp:cNvPr id="0" name=""/>
        <dsp:cNvSpPr/>
      </dsp:nvSpPr>
      <dsp:spPr>
        <a:xfrm>
          <a:off x="381499" y="2336904"/>
          <a:ext cx="1577448" cy="434988"/>
        </a:xfrm>
        <a:prstGeom prst="roundRect">
          <a:avLst/>
        </a:prstGeom>
        <a:solidFill>
          <a:sysClr val="window" lastClr="FFFFFF">
            <a:hueOff val="0"/>
            <a:satOff val="0"/>
            <a:lumOff val="0"/>
            <a:alpha val="65000"/>
          </a:sysClr>
        </a:solidFill>
        <a:ln w="15875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développeur de logiciels</a:t>
          </a:r>
          <a:endParaRPr lang="fr-FR" sz="1400" kern="1200" noProof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402733" y="2358138"/>
        <a:ext cx="1534980" cy="392520"/>
      </dsp:txXfrm>
    </dsp:sp>
    <dsp:sp modelId="{9479DF83-525E-400C-BBC0-A336C558A3D7}">
      <dsp:nvSpPr>
        <dsp:cNvPr id="0" name=""/>
        <dsp:cNvSpPr/>
      </dsp:nvSpPr>
      <dsp:spPr>
        <a:xfrm>
          <a:off x="2287335" y="1889806"/>
          <a:ext cx="1752720" cy="703686"/>
        </a:xfrm>
        <a:prstGeom prst="roundRect">
          <a:avLst/>
        </a:prstGeom>
        <a:solidFill>
          <a:srgbClr val="FF6600">
            <a:alpha val="25098"/>
          </a:srgbClr>
        </a:solidFill>
        <a:ln w="15875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99298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8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Tom </a:t>
          </a:r>
          <a:r>
            <a:rPr lang="nl-BE" sz="1800" kern="1200" dirty="0" err="1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Vlassak</a:t>
          </a:r>
          <a:endParaRPr lang="nl-BE" sz="18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321686" y="1924157"/>
        <a:ext cx="1684018" cy="634984"/>
      </dsp:txXfrm>
    </dsp:sp>
    <dsp:sp modelId="{74CA7B0D-B2A5-4095-B2E4-58A8190734E2}">
      <dsp:nvSpPr>
        <dsp:cNvPr id="0" name=""/>
        <dsp:cNvSpPr/>
      </dsp:nvSpPr>
      <dsp:spPr>
        <a:xfrm>
          <a:off x="2578837" y="2336904"/>
          <a:ext cx="1577448" cy="434988"/>
        </a:xfrm>
        <a:prstGeom prst="roundRect">
          <a:avLst/>
        </a:prstGeom>
        <a:solidFill>
          <a:sysClr val="window" lastClr="FFFFFF">
            <a:hueOff val="0"/>
            <a:satOff val="0"/>
            <a:lumOff val="0"/>
            <a:alpha val="65000"/>
          </a:sysClr>
        </a:solidFill>
        <a:ln w="15875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consultant technique</a:t>
          </a:r>
          <a:endParaRPr lang="nl-BE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600071" y="2358138"/>
        <a:ext cx="1534980" cy="392520"/>
      </dsp:txXfrm>
    </dsp:sp>
    <dsp:sp modelId="{DFA019E1-BBFE-4DA4-BEE1-AC8D12E3BB5E}">
      <dsp:nvSpPr>
        <dsp:cNvPr id="0" name=""/>
        <dsp:cNvSpPr/>
      </dsp:nvSpPr>
      <dsp:spPr>
        <a:xfrm>
          <a:off x="4484673" y="1889806"/>
          <a:ext cx="1752720" cy="703686"/>
        </a:xfrm>
        <a:prstGeom prst="roundRect">
          <a:avLst/>
        </a:prstGeom>
        <a:solidFill>
          <a:srgbClr val="FF6600">
            <a:alpha val="25098"/>
          </a:srgbClr>
        </a:solidFill>
        <a:ln w="15875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99298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8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Tine Theunis</a:t>
          </a:r>
          <a:endParaRPr lang="nl-BE" sz="18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4519024" y="1924157"/>
        <a:ext cx="1684018" cy="634984"/>
      </dsp:txXfrm>
    </dsp:sp>
    <dsp:sp modelId="{2E96A253-E9D1-402F-93AF-D9BF7DA8861C}">
      <dsp:nvSpPr>
        <dsp:cNvPr id="0" name=""/>
        <dsp:cNvSpPr/>
      </dsp:nvSpPr>
      <dsp:spPr>
        <a:xfrm>
          <a:off x="4776175" y="2336904"/>
          <a:ext cx="1577448" cy="434988"/>
        </a:xfrm>
        <a:prstGeom prst="roundRect">
          <a:avLst/>
        </a:prstGeom>
        <a:solidFill>
          <a:sysClr val="window" lastClr="FFFFFF">
            <a:hueOff val="0"/>
            <a:satOff val="0"/>
            <a:lumOff val="0"/>
            <a:alpha val="65000"/>
          </a:sysClr>
        </a:solidFill>
        <a:ln w="15875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consultant ERP</a:t>
          </a:r>
          <a:endParaRPr lang="fr-FR" sz="1400" kern="1200" noProof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4797409" y="2358138"/>
        <a:ext cx="1534980" cy="392520"/>
      </dsp:txXfrm>
    </dsp:sp>
    <dsp:sp modelId="{CEC21FEC-D45D-4805-AC8E-DB4E0C262BAE}">
      <dsp:nvSpPr>
        <dsp:cNvPr id="0" name=""/>
        <dsp:cNvSpPr/>
      </dsp:nvSpPr>
      <dsp:spPr>
        <a:xfrm>
          <a:off x="6682011" y="1889806"/>
          <a:ext cx="1752720" cy="703686"/>
        </a:xfrm>
        <a:prstGeom prst="roundRect">
          <a:avLst/>
        </a:prstGeom>
        <a:solidFill>
          <a:srgbClr val="FF6600">
            <a:alpha val="25098"/>
          </a:srgbClr>
        </a:solidFill>
        <a:ln w="15875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99298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8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Nele </a:t>
          </a:r>
          <a:r>
            <a:rPr lang="nl-BE" sz="1800" kern="1200" dirty="0" err="1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Oyen</a:t>
          </a:r>
          <a:endParaRPr lang="nl-BE" sz="18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6716362" y="1924157"/>
        <a:ext cx="1684018" cy="634984"/>
      </dsp:txXfrm>
    </dsp:sp>
    <dsp:sp modelId="{DB745AA9-86CB-45F0-9DA0-5612B3C1293D}">
      <dsp:nvSpPr>
        <dsp:cNvPr id="0" name=""/>
        <dsp:cNvSpPr/>
      </dsp:nvSpPr>
      <dsp:spPr>
        <a:xfrm>
          <a:off x="6973514" y="2336904"/>
          <a:ext cx="1577448" cy="434988"/>
        </a:xfrm>
        <a:prstGeom prst="roundRect">
          <a:avLst/>
        </a:prstGeom>
        <a:solidFill>
          <a:sysClr val="window" lastClr="FFFFFF">
            <a:hueOff val="0"/>
            <a:satOff val="0"/>
            <a:lumOff val="0"/>
            <a:alpha val="65000"/>
          </a:sysClr>
        </a:solidFill>
        <a:ln w="15875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assistant de vente et du marketing</a:t>
          </a:r>
          <a:endParaRPr lang="nl-BE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6994748" y="2358138"/>
        <a:ext cx="1534980" cy="392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BD1A5-C05C-4FDA-A3E7-2BE7C3369D0A}">
      <dsp:nvSpPr>
        <dsp:cNvPr id="0" name=""/>
        <dsp:cNvSpPr/>
      </dsp:nvSpPr>
      <dsp:spPr>
        <a:xfrm>
          <a:off x="3535287" y="1092282"/>
          <a:ext cx="2929429" cy="254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03"/>
              </a:lnTo>
              <a:lnTo>
                <a:pt x="2929429" y="127103"/>
              </a:lnTo>
              <a:lnTo>
                <a:pt x="2929429" y="254206"/>
              </a:lnTo>
            </a:path>
          </a:pathLst>
        </a:custGeom>
        <a:noFill/>
        <a:ln w="25400" cap="flat" cmpd="sng" algn="ctr">
          <a:solidFill>
            <a:srgbClr val="FF33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FAA3F-CE7B-4E5C-8D27-27A1E7F589FB}">
      <dsp:nvSpPr>
        <dsp:cNvPr id="0" name=""/>
        <dsp:cNvSpPr/>
      </dsp:nvSpPr>
      <dsp:spPr>
        <a:xfrm>
          <a:off x="3535287" y="1092282"/>
          <a:ext cx="1464714" cy="254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03"/>
              </a:lnTo>
              <a:lnTo>
                <a:pt x="1464714" y="127103"/>
              </a:lnTo>
              <a:lnTo>
                <a:pt x="1464714" y="254206"/>
              </a:lnTo>
            </a:path>
          </a:pathLst>
        </a:custGeom>
        <a:noFill/>
        <a:ln w="25400" cap="flat" cmpd="sng" algn="ctr">
          <a:solidFill>
            <a:srgbClr val="FF33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3586C-473F-4791-8915-251E447D4AF4}">
      <dsp:nvSpPr>
        <dsp:cNvPr id="0" name=""/>
        <dsp:cNvSpPr/>
      </dsp:nvSpPr>
      <dsp:spPr>
        <a:xfrm>
          <a:off x="3489567" y="1092282"/>
          <a:ext cx="91440" cy="2542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206"/>
              </a:lnTo>
            </a:path>
          </a:pathLst>
        </a:custGeom>
        <a:noFill/>
        <a:ln w="25400" cap="flat" cmpd="sng" algn="ctr">
          <a:solidFill>
            <a:srgbClr val="FF33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80AF2D-E4DD-4719-8B1D-FE0B83C3DC90}">
      <dsp:nvSpPr>
        <dsp:cNvPr id="0" name=""/>
        <dsp:cNvSpPr/>
      </dsp:nvSpPr>
      <dsp:spPr>
        <a:xfrm>
          <a:off x="2070573" y="1092282"/>
          <a:ext cx="1464714" cy="254206"/>
        </a:xfrm>
        <a:custGeom>
          <a:avLst/>
          <a:gdLst/>
          <a:ahLst/>
          <a:cxnLst/>
          <a:rect l="0" t="0" r="0" b="0"/>
          <a:pathLst>
            <a:path>
              <a:moveTo>
                <a:pt x="1464714" y="0"/>
              </a:moveTo>
              <a:lnTo>
                <a:pt x="1464714" y="127103"/>
              </a:lnTo>
              <a:lnTo>
                <a:pt x="0" y="127103"/>
              </a:lnTo>
              <a:lnTo>
                <a:pt x="0" y="254206"/>
              </a:lnTo>
            </a:path>
          </a:pathLst>
        </a:custGeom>
        <a:noFill/>
        <a:ln w="25400" cap="flat" cmpd="sng" algn="ctr">
          <a:solidFill>
            <a:srgbClr val="FF33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1E714-F997-4E8E-B359-E7DEAAE3D02F}">
      <dsp:nvSpPr>
        <dsp:cNvPr id="0" name=""/>
        <dsp:cNvSpPr/>
      </dsp:nvSpPr>
      <dsp:spPr>
        <a:xfrm>
          <a:off x="605858" y="1092282"/>
          <a:ext cx="2929429" cy="254206"/>
        </a:xfrm>
        <a:custGeom>
          <a:avLst/>
          <a:gdLst/>
          <a:ahLst/>
          <a:cxnLst/>
          <a:rect l="0" t="0" r="0" b="0"/>
          <a:pathLst>
            <a:path>
              <a:moveTo>
                <a:pt x="2929429" y="0"/>
              </a:moveTo>
              <a:lnTo>
                <a:pt x="2929429" y="127103"/>
              </a:lnTo>
              <a:lnTo>
                <a:pt x="0" y="127103"/>
              </a:lnTo>
              <a:lnTo>
                <a:pt x="0" y="254206"/>
              </a:lnTo>
            </a:path>
          </a:pathLst>
        </a:custGeom>
        <a:noFill/>
        <a:ln w="25400" cap="flat" cmpd="sng" algn="ctr">
          <a:solidFill>
            <a:srgbClr val="FF33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CF2027-1EAA-49C2-B7B5-0E71E0C641E8}">
      <dsp:nvSpPr>
        <dsp:cNvPr id="0" name=""/>
        <dsp:cNvSpPr/>
      </dsp:nvSpPr>
      <dsp:spPr>
        <a:xfrm>
          <a:off x="3232660" y="487028"/>
          <a:ext cx="605254" cy="60525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rgbClr val="FF33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45EE4-0E55-41DA-8EFA-061EC1E41BC1}">
      <dsp:nvSpPr>
        <dsp:cNvPr id="0" name=""/>
        <dsp:cNvSpPr/>
      </dsp:nvSpPr>
      <dsp:spPr>
        <a:xfrm>
          <a:off x="3232660" y="487028"/>
          <a:ext cx="605254" cy="60525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rgbClr val="FF33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896D9-C743-481C-9B6D-6AC2E81E4118}">
      <dsp:nvSpPr>
        <dsp:cNvPr id="0" name=""/>
        <dsp:cNvSpPr/>
      </dsp:nvSpPr>
      <dsp:spPr>
        <a:xfrm>
          <a:off x="2930033" y="595974"/>
          <a:ext cx="1210508" cy="38736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600" kern="1200" dirty="0"/>
            <a:t>Nele </a:t>
          </a:r>
          <a:r>
            <a:rPr lang="nl-BE" sz="1600" kern="1200" dirty="0" err="1"/>
            <a:t>Oyen</a:t>
          </a:r>
          <a:endParaRPr lang="nl-BE" sz="1600" kern="1200" dirty="0"/>
        </a:p>
      </dsp:txBody>
      <dsp:txXfrm>
        <a:off x="2930033" y="595974"/>
        <a:ext cx="1210508" cy="387362"/>
      </dsp:txXfrm>
    </dsp:sp>
    <dsp:sp modelId="{0DA02858-838A-4B20-B83B-251C41FC1B70}">
      <dsp:nvSpPr>
        <dsp:cNvPr id="0" name=""/>
        <dsp:cNvSpPr/>
      </dsp:nvSpPr>
      <dsp:spPr>
        <a:xfrm>
          <a:off x="303231" y="1346489"/>
          <a:ext cx="605254" cy="60525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rgbClr val="FF33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B35C7-1250-44FD-BB9F-C92063805A09}">
      <dsp:nvSpPr>
        <dsp:cNvPr id="0" name=""/>
        <dsp:cNvSpPr/>
      </dsp:nvSpPr>
      <dsp:spPr>
        <a:xfrm>
          <a:off x="303231" y="1346489"/>
          <a:ext cx="605254" cy="60525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rgbClr val="FF33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0DF76-D3B5-459C-A2A5-5C19257D57CB}">
      <dsp:nvSpPr>
        <dsp:cNvPr id="0" name=""/>
        <dsp:cNvSpPr/>
      </dsp:nvSpPr>
      <dsp:spPr>
        <a:xfrm>
          <a:off x="604" y="1455435"/>
          <a:ext cx="1210508" cy="38736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400" kern="1200"/>
            <a:t>François Loyens</a:t>
          </a:r>
        </a:p>
      </dsp:txBody>
      <dsp:txXfrm>
        <a:off x="604" y="1455435"/>
        <a:ext cx="1210508" cy="387362"/>
      </dsp:txXfrm>
    </dsp:sp>
    <dsp:sp modelId="{B136EBDA-4046-4818-A7F6-17093CE44F0A}">
      <dsp:nvSpPr>
        <dsp:cNvPr id="0" name=""/>
        <dsp:cNvSpPr/>
      </dsp:nvSpPr>
      <dsp:spPr>
        <a:xfrm>
          <a:off x="1767946" y="1346489"/>
          <a:ext cx="605254" cy="60525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rgbClr val="FF33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7100C-1D56-463D-89A3-E871E3A14F21}">
      <dsp:nvSpPr>
        <dsp:cNvPr id="0" name=""/>
        <dsp:cNvSpPr/>
      </dsp:nvSpPr>
      <dsp:spPr>
        <a:xfrm>
          <a:off x="1767946" y="1346489"/>
          <a:ext cx="605254" cy="60525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rgbClr val="FF33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11DA2-4F89-441D-B7B2-001E2962C311}">
      <dsp:nvSpPr>
        <dsp:cNvPr id="0" name=""/>
        <dsp:cNvSpPr/>
      </dsp:nvSpPr>
      <dsp:spPr>
        <a:xfrm>
          <a:off x="1465319" y="1455435"/>
          <a:ext cx="1210508" cy="38736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400" kern="1200"/>
            <a:t>Jean-Pierre Cox</a:t>
          </a:r>
        </a:p>
      </dsp:txBody>
      <dsp:txXfrm>
        <a:off x="1465319" y="1455435"/>
        <a:ext cx="1210508" cy="387362"/>
      </dsp:txXfrm>
    </dsp:sp>
    <dsp:sp modelId="{906587D6-FC9E-4875-9858-F7B01B617E96}">
      <dsp:nvSpPr>
        <dsp:cNvPr id="0" name=""/>
        <dsp:cNvSpPr/>
      </dsp:nvSpPr>
      <dsp:spPr>
        <a:xfrm>
          <a:off x="3232660" y="1346489"/>
          <a:ext cx="605254" cy="60525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rgbClr val="FF33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192A4-4ED0-41EB-9517-81103C98851C}">
      <dsp:nvSpPr>
        <dsp:cNvPr id="0" name=""/>
        <dsp:cNvSpPr/>
      </dsp:nvSpPr>
      <dsp:spPr>
        <a:xfrm>
          <a:off x="3232660" y="1346489"/>
          <a:ext cx="605254" cy="60525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rgbClr val="FF33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F7389-7681-4D9C-A58C-3E8309644E06}">
      <dsp:nvSpPr>
        <dsp:cNvPr id="0" name=""/>
        <dsp:cNvSpPr/>
      </dsp:nvSpPr>
      <dsp:spPr>
        <a:xfrm>
          <a:off x="2930033" y="1455435"/>
          <a:ext cx="1210508" cy="38736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400" kern="1200"/>
            <a:t>Tom Vlassak</a:t>
          </a:r>
        </a:p>
      </dsp:txBody>
      <dsp:txXfrm>
        <a:off x="2930033" y="1455435"/>
        <a:ext cx="1210508" cy="387362"/>
      </dsp:txXfrm>
    </dsp:sp>
    <dsp:sp modelId="{AC18B4B5-8362-4CEB-AB04-82EB0F004A42}">
      <dsp:nvSpPr>
        <dsp:cNvPr id="0" name=""/>
        <dsp:cNvSpPr/>
      </dsp:nvSpPr>
      <dsp:spPr>
        <a:xfrm>
          <a:off x="4697375" y="1346489"/>
          <a:ext cx="605254" cy="60525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rgbClr val="FF33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62035-A731-466C-86DC-68EFD8FD9510}">
      <dsp:nvSpPr>
        <dsp:cNvPr id="0" name=""/>
        <dsp:cNvSpPr/>
      </dsp:nvSpPr>
      <dsp:spPr>
        <a:xfrm>
          <a:off x="4697375" y="1346489"/>
          <a:ext cx="605254" cy="60525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rgbClr val="FF33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63864-1B8D-4EB0-BBFE-AA6F251C70B6}">
      <dsp:nvSpPr>
        <dsp:cNvPr id="0" name=""/>
        <dsp:cNvSpPr/>
      </dsp:nvSpPr>
      <dsp:spPr>
        <a:xfrm>
          <a:off x="4394748" y="1455435"/>
          <a:ext cx="1210508" cy="38736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400" b="0" kern="1200"/>
            <a:t>Tine Theunis</a:t>
          </a:r>
        </a:p>
      </dsp:txBody>
      <dsp:txXfrm>
        <a:off x="4394748" y="1455435"/>
        <a:ext cx="1210508" cy="387362"/>
      </dsp:txXfrm>
    </dsp:sp>
    <dsp:sp modelId="{C8BAA50D-C5B3-4F07-A2FF-9032716B4F20}">
      <dsp:nvSpPr>
        <dsp:cNvPr id="0" name=""/>
        <dsp:cNvSpPr/>
      </dsp:nvSpPr>
      <dsp:spPr>
        <a:xfrm>
          <a:off x="6162090" y="1346489"/>
          <a:ext cx="605254" cy="60525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rgbClr val="FF33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72B40-0CE9-4597-937D-42254AD4F9FC}">
      <dsp:nvSpPr>
        <dsp:cNvPr id="0" name=""/>
        <dsp:cNvSpPr/>
      </dsp:nvSpPr>
      <dsp:spPr>
        <a:xfrm>
          <a:off x="6162090" y="1346489"/>
          <a:ext cx="605254" cy="60525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rgbClr val="FF33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19A50-E530-43AD-A40C-6522E94FED9B}">
      <dsp:nvSpPr>
        <dsp:cNvPr id="0" name=""/>
        <dsp:cNvSpPr/>
      </dsp:nvSpPr>
      <dsp:spPr>
        <a:xfrm>
          <a:off x="5859463" y="1455435"/>
          <a:ext cx="1210508" cy="38736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400" b="0" kern="1200"/>
            <a:t>Spreekkamer</a:t>
          </a:r>
        </a:p>
      </dsp:txBody>
      <dsp:txXfrm>
        <a:off x="5859463" y="1455435"/>
        <a:ext cx="1210508" cy="387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6F6D0-9A13-4778-A51F-84E407097583}" type="datetimeFigureOut">
              <a:rPr lang="nl-BE" smtClean="0"/>
              <a:pPr/>
              <a:t>2/05/2011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8AC38-D52D-4888-9C33-B980FE25FA1D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011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Goede</a:t>
            </a:r>
            <a:r>
              <a:rPr lang="nl-BE" baseline="0" dirty="0" smtClean="0"/>
              <a:t> morgen/middag,</a:t>
            </a:r>
          </a:p>
          <a:p>
            <a:r>
              <a:rPr lang="nl-BE" baseline="0" dirty="0" smtClean="0"/>
              <a:t>Ik ben Bram Van Langendonck, student Informaticabeheer aan </a:t>
            </a:r>
            <a:r>
              <a:rPr lang="nl-BE" baseline="0" dirty="0" err="1" smtClean="0"/>
              <a:t>Wico</a:t>
            </a:r>
            <a:r>
              <a:rPr lang="nl-BE" baseline="0" dirty="0" smtClean="0"/>
              <a:t> Campus Sint-Maria.</a:t>
            </a:r>
          </a:p>
          <a:p>
            <a:r>
              <a:rPr lang="nl-BE" baseline="0" dirty="0" smtClean="0"/>
              <a:t>Ik heb stage gelopen bij CreaChain in </a:t>
            </a:r>
            <a:r>
              <a:rPr lang="nl-BE" baseline="0" dirty="0" err="1" smtClean="0"/>
              <a:t>Overpelt</a:t>
            </a:r>
            <a:r>
              <a:rPr lang="nl-BE" baseline="0" dirty="0" smtClean="0"/>
              <a:t>-Fabriek.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9719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Ceci c’est un vue d’ensemble de les employés de CreaChain.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François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Loyens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le directeur de l’entreprise. Il a 4 employés dans son entreprise.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Jean-Pierre Cox est le développeur de logiciels et Tom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Vlassak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un consultant technique.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Theunis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la consultante ERP et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Oyen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l’assistante de vente de du marketing.</a:t>
            </a:r>
            <a:endParaRPr lang="nl-B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9324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Avant 2008 il travaille tout seul et depuis ce moment de 2008 il a engagé deux employés. </a:t>
            </a:r>
          </a:p>
          <a:p>
            <a:r>
              <a:rPr lang="fr-FR" dirty="0" smtClean="0"/>
              <a:t>L’année suivante il a engagé encore trois employés.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1290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Studie van het netwerk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507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Het netwerk</a:t>
            </a:r>
            <a:r>
              <a:rPr lang="nl-BE" baseline="0" dirty="0" smtClean="0"/>
              <a:t> van CreaChain is verdeeld in 4 zones: WAN, DMZ, LAN, HOSTING.</a:t>
            </a:r>
          </a:p>
          <a:p>
            <a:r>
              <a:rPr lang="nl-BE" baseline="0" dirty="0" smtClean="0"/>
              <a:t>Het WAN-gedeelte is het externe netwerk, het internet.</a:t>
            </a:r>
          </a:p>
          <a:p>
            <a:r>
              <a:rPr lang="nl-BE" baseline="0" dirty="0" smtClean="0"/>
              <a:t>De </a:t>
            </a:r>
            <a:r>
              <a:rPr lang="nl-BE" baseline="0" dirty="0" err="1" smtClean="0"/>
              <a:t>demilitarized</a:t>
            </a:r>
            <a:r>
              <a:rPr lang="nl-BE" baseline="0" dirty="0" smtClean="0"/>
              <a:t> zone is een beveiligde zone.</a:t>
            </a:r>
          </a:p>
          <a:p>
            <a:r>
              <a:rPr lang="nl-BE" baseline="0" dirty="0" smtClean="0"/>
              <a:t>Het LAN-gedeelte is het interne netwerk van CreaChain.</a:t>
            </a:r>
          </a:p>
          <a:p>
            <a:r>
              <a:rPr lang="nl-BE" baseline="0" dirty="0" smtClean="0"/>
              <a:t>En in het HOSTING-gedeelte zitten servers van CreaChain zelf maar ook van andere bedrijven.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9948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Netwerkschema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5944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CreaChain heeft verschillende servers zo als u hier kan zien.</a:t>
            </a:r>
          </a:p>
          <a:p>
            <a:r>
              <a:rPr lang="nl-BE" dirty="0" smtClean="0"/>
              <a:t>De </a:t>
            </a:r>
            <a:r>
              <a:rPr lang="nl-BE" dirty="0" err="1" smtClean="0"/>
              <a:t>VMware</a:t>
            </a:r>
            <a:r>
              <a:rPr lang="nl-BE" dirty="0" smtClean="0"/>
              <a:t>-servers</a:t>
            </a:r>
            <a:r>
              <a:rPr lang="nl-BE" baseline="0" dirty="0" smtClean="0"/>
              <a:t> zitten in het HOSTING-gedeelte van het netwerk en de andere in het LAN-gedeelte.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2979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CreaChain is een Microsoft</a:t>
            </a:r>
            <a:r>
              <a:rPr lang="nl-BE" baseline="0" dirty="0" smtClean="0"/>
              <a:t> Gold </a:t>
            </a:r>
            <a:r>
              <a:rPr lang="nl-BE" baseline="0" dirty="0" err="1" smtClean="0"/>
              <a:t>Certified</a:t>
            </a:r>
            <a:r>
              <a:rPr lang="nl-BE" baseline="0" dirty="0" smtClean="0"/>
              <a:t> Partner d.w.z. dat zij gebruik mogen maken van alle software die Microsoft aanbiedt. Deze software is enkel te gebruiken binnen het bedrijf.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86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Als een klant belt naar CreaChain met een probleem</a:t>
            </a:r>
            <a:r>
              <a:rPr lang="nl-BE" baseline="0" dirty="0" smtClean="0"/>
              <a:t> dan komen ze uit bij Nele </a:t>
            </a:r>
            <a:r>
              <a:rPr lang="nl-BE" baseline="0" dirty="0" err="1" smtClean="0"/>
              <a:t>Oyen</a:t>
            </a:r>
            <a:r>
              <a:rPr lang="nl-BE" baseline="0" dirty="0" smtClean="0"/>
              <a:t> en zij zal de klant doorverbinden met de juiste persoon. Dit gebeurt via het programma </a:t>
            </a:r>
            <a:r>
              <a:rPr lang="nl-BE" baseline="0" dirty="0" err="1" smtClean="0"/>
              <a:t>PIMphony</a:t>
            </a:r>
            <a:r>
              <a:rPr lang="nl-BE" baseline="0" dirty="0" smtClean="0"/>
              <a:t> zo kunnen de werknemers doorverbonden naar hun gsm maar ook naar hun computer.</a:t>
            </a:r>
          </a:p>
          <a:p>
            <a:r>
              <a:rPr lang="nl-BE" baseline="0" dirty="0" smtClean="0"/>
              <a:t>Als de klant met een probleem zit dat van op afstand opgelost kan worden dan gebruikt CreaChain </a:t>
            </a:r>
            <a:r>
              <a:rPr lang="nl-BE" baseline="0" dirty="0" err="1" smtClean="0"/>
              <a:t>TeamViewer</a:t>
            </a:r>
            <a:r>
              <a:rPr lang="nl-BE" baseline="0" dirty="0" smtClean="0"/>
              <a:t> om de computer van de klant tijdelijk over te nemen.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67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Er gebeuren iedere avond back-ups. Dit zijn geen volledige back-ups maar enkel van de wijzigingen. Een volledige back-up gebeurt op zaterdagavond.</a:t>
            </a:r>
          </a:p>
          <a:p>
            <a:r>
              <a:rPr lang="nl-BE" dirty="0" smtClean="0"/>
              <a:t>Dit</a:t>
            </a:r>
            <a:r>
              <a:rPr lang="nl-BE" baseline="0" dirty="0" smtClean="0"/>
              <a:t> gebeurt altijd om 23u00 omdat er dan niemand op het netwerk zit.</a:t>
            </a:r>
          </a:p>
          <a:p>
            <a:r>
              <a:rPr lang="nl-BE" dirty="0" smtClean="0"/>
              <a:t>De back-up wordt</a:t>
            </a:r>
            <a:r>
              <a:rPr lang="nl-BE" baseline="0" dirty="0" smtClean="0"/>
              <a:t> opgeslagen op de SQL-Server en om 02u00 start er een taak om deze te </a:t>
            </a:r>
            <a:r>
              <a:rPr lang="nl-BE" baseline="0" dirty="0" err="1" smtClean="0"/>
              <a:t>kopieren</a:t>
            </a:r>
            <a:r>
              <a:rPr lang="nl-BE" baseline="0" dirty="0" smtClean="0"/>
              <a:t> naar de NAS-server.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5081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Softwareontwikkeling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359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Deze onderdelen ga</a:t>
            </a:r>
            <a:r>
              <a:rPr lang="nl-BE" baseline="0" dirty="0" smtClean="0"/>
              <a:t> ik vandaag bespreken.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7313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Ik heb een </a:t>
            </a:r>
            <a:r>
              <a:rPr lang="nl-BE" dirty="0" err="1" smtClean="0"/>
              <a:t>BackupRestoreTool</a:t>
            </a:r>
            <a:r>
              <a:rPr lang="nl-BE" dirty="0" smtClean="0"/>
              <a:t> ontwikkeld. </a:t>
            </a:r>
          </a:p>
          <a:p>
            <a:r>
              <a:rPr lang="nl-BE" baseline="0" dirty="0" smtClean="0"/>
              <a:t>Het programma is gemaakt met Visual Studio in samenwerking met SQL Server.</a:t>
            </a:r>
          </a:p>
          <a:p>
            <a:r>
              <a:rPr lang="nl-BE" dirty="0" smtClean="0"/>
              <a:t>Met dit</a:t>
            </a:r>
            <a:r>
              <a:rPr lang="nl-BE" baseline="0" dirty="0" smtClean="0"/>
              <a:t> programma kan je een back-up maken, terugzetten en verwijderen.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2209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Probleemanalyse</a:t>
            </a:r>
            <a:r>
              <a:rPr lang="nl-BE" baseline="0" dirty="0" smtClean="0"/>
              <a:t> Back-up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703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Probleemanalyse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Restore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7678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Probleemanalyse </a:t>
            </a:r>
            <a:r>
              <a:rPr lang="nl-BE" dirty="0" err="1" smtClean="0"/>
              <a:t>Clear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008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Het programma is gekoppeld aan</a:t>
            </a:r>
            <a:r>
              <a:rPr lang="nl-BE" baseline="0" dirty="0" smtClean="0"/>
              <a:t> een database. Deze heet CC-</a:t>
            </a:r>
            <a:r>
              <a:rPr lang="nl-BE" baseline="0" dirty="0" err="1" smtClean="0"/>
              <a:t>BackupTool</a:t>
            </a:r>
            <a:r>
              <a:rPr lang="nl-BE" baseline="0" dirty="0" smtClean="0"/>
              <a:t> en wordt bij het eerste gebruik van het programma aangemaakt. Deze database bevat twee tabellen: </a:t>
            </a:r>
            <a:r>
              <a:rPr lang="nl-BE" baseline="0" dirty="0" err="1" smtClean="0"/>
              <a:t>tblInstellingen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tblLog</a:t>
            </a:r>
            <a:r>
              <a:rPr lang="nl-BE" baseline="0" dirty="0" smtClean="0"/>
              <a:t>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25</a:t>
            </a:fld>
            <a:endParaRPr lang="nl-B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26</a:t>
            </a:fld>
            <a:endParaRPr lang="nl-B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27</a:t>
            </a:fld>
            <a:endParaRPr lang="nl-B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28</a:t>
            </a:fld>
            <a:endParaRPr lang="nl-B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29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Stagebedrijf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011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30</a:t>
            </a:fld>
            <a:endParaRPr lang="nl-B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31</a:t>
            </a:fld>
            <a:endParaRPr lang="nl-B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32</a:t>
            </a:fld>
            <a:endParaRPr lang="nl-B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33</a:t>
            </a:fld>
            <a:endParaRPr lang="nl-B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34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smtClean="0"/>
              <a:t>The company was founded in</a:t>
            </a:r>
            <a:r>
              <a:rPr lang="en-GB" baseline="0" noProof="0" dirty="0" smtClean="0"/>
              <a:t> 1997 by François </a:t>
            </a:r>
            <a:r>
              <a:rPr lang="en-GB" baseline="0" noProof="0" dirty="0" err="1" smtClean="0"/>
              <a:t>Loyens</a:t>
            </a:r>
            <a:r>
              <a:rPr lang="en-GB" baseline="0" noProof="0" dirty="0" smtClean="0"/>
              <a:t> as H&amp;S Consult.</a:t>
            </a:r>
          </a:p>
          <a:p>
            <a:r>
              <a:rPr lang="en-GB" baseline="0" noProof="0" dirty="0" smtClean="0"/>
              <a:t>In 2008 he had a new business plan and he hired people.</a:t>
            </a:r>
          </a:p>
          <a:p>
            <a:r>
              <a:rPr lang="en-GB" baseline="0" noProof="0" dirty="0" smtClean="0"/>
              <a:t>Later that year they became a Microsoft Certified Partner.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871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smtClean="0"/>
              <a:t>They</a:t>
            </a:r>
            <a:r>
              <a:rPr lang="en-GB" baseline="0" noProof="0" dirty="0" smtClean="0"/>
              <a:t> changed the company name to CreaChain.</a:t>
            </a:r>
          </a:p>
          <a:p>
            <a:r>
              <a:rPr lang="en-GB" baseline="0" noProof="0" dirty="0" smtClean="0"/>
              <a:t>CreaChain was born in 2008. Everything was changed, new logo, slogan, website.</a:t>
            </a:r>
          </a:p>
          <a:p>
            <a:r>
              <a:rPr lang="en-GB" baseline="0" noProof="0" dirty="0" smtClean="0"/>
              <a:t>In 2009 they set up a </a:t>
            </a:r>
            <a:r>
              <a:rPr lang="en-GB" baseline="0" noProof="0" dirty="0" err="1" smtClean="0"/>
              <a:t>ShareTECgroup</a:t>
            </a:r>
            <a:r>
              <a:rPr lang="en-GB" baseline="0" noProof="0" dirty="0" smtClean="0"/>
              <a:t> with </a:t>
            </a:r>
            <a:r>
              <a:rPr lang="en-GB" baseline="0" noProof="0" dirty="0" err="1" smtClean="0"/>
              <a:t>Synenton</a:t>
            </a:r>
            <a:r>
              <a:rPr lang="en-GB" baseline="0" noProof="0" dirty="0" smtClean="0"/>
              <a:t> and </a:t>
            </a:r>
            <a:r>
              <a:rPr lang="en-GB" baseline="0" noProof="0" dirty="0" err="1" smtClean="0"/>
              <a:t>Trinsy</a:t>
            </a:r>
            <a:r>
              <a:rPr lang="en-GB" baseline="0" noProof="0" dirty="0" smtClean="0"/>
              <a:t>,</a:t>
            </a:r>
          </a:p>
          <a:p>
            <a:r>
              <a:rPr lang="en-GB" baseline="0" noProof="0" dirty="0" smtClean="0"/>
              <a:t>Later in 2009 they moved to a new location in </a:t>
            </a:r>
            <a:r>
              <a:rPr lang="en-GB" baseline="0" noProof="0" dirty="0" err="1" smtClean="0"/>
              <a:t>Overpelt-Fabriek</a:t>
            </a:r>
            <a:r>
              <a:rPr lang="en-GB" baseline="0" noProof="0" dirty="0" smtClean="0"/>
              <a:t>.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632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smtClean="0"/>
              <a:t>The products of the company.</a:t>
            </a:r>
          </a:p>
          <a:p>
            <a:r>
              <a:rPr lang="en-GB" noProof="0" dirty="0" smtClean="0"/>
              <a:t>Hardware:</a:t>
            </a:r>
            <a:r>
              <a:rPr lang="en-GB" baseline="0" noProof="0" dirty="0" smtClean="0"/>
              <a:t> they have computers, all kind of peripherals, </a:t>
            </a:r>
            <a:r>
              <a:rPr lang="en-GB" baseline="0" noProof="0" dirty="0" err="1" smtClean="0"/>
              <a:t>barcodescanners</a:t>
            </a:r>
            <a:r>
              <a:rPr lang="en-GB" baseline="0" noProof="0" dirty="0" smtClean="0"/>
              <a:t> and some separate parts.</a:t>
            </a:r>
          </a:p>
          <a:p>
            <a:r>
              <a:rPr lang="en-GB" baseline="0" noProof="0" dirty="0" smtClean="0"/>
              <a:t>Software: they have standard OS, standard office software, server software and custom software.</a:t>
            </a:r>
          </a:p>
          <a:p>
            <a:r>
              <a:rPr lang="en-GB" baseline="0" noProof="0" dirty="0" smtClean="0"/>
              <a:t>Network: they plan and give advice, they do the installation and de maintenance of your network. They also have the network components.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365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smtClean="0"/>
              <a:t>When a customer orders a</a:t>
            </a:r>
            <a:r>
              <a:rPr lang="en-GB" baseline="0" noProof="0" dirty="0" smtClean="0"/>
              <a:t> product that exist, then CreaChain order it at the wholesaler. They deliver it the next day and CreaChain deliver it so soon as possible at the customer.</a:t>
            </a:r>
          </a:p>
          <a:p>
            <a:r>
              <a:rPr lang="en-GB" baseline="0" noProof="0" dirty="0" smtClean="0"/>
              <a:t>When the customer orders a product that doesn’t exist, an employee of CreaChain think about that program and he makes it. And he present it to the customer.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3216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CreaChain a un nouveau logo depuis septembre 2008.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ont aussi un nouveau nom et c’est CreaChain et CreaChain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vient de ‘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CREAtive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supply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CHAIN solutions’.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slogan de CreaChain sonne ‘Changeant votre chaîne d’approvisionnement en avantage concurrentiel’ et ‘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Turning your supply chain into competitive advantage’ 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anglais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nl-B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Ils ont aussi un nouveau style de maison.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Ceci c’est le logo de CreaChain. C’est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diamand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orange et jaune avec le nom.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1556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CreaChain est situé dans une zone industrielle, appelé ‘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Nolimpark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Pourquoi là ?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Parce que c’est une zone industrielle avec plus de 100 entreprises et le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Nolimpark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une zone intercommunale.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zone intercommunale est une zone industrielle à laquelle plusieurs communes et la province ont participé. Ceci c’est l’adresse de CreaChain. </a:t>
            </a: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8AC38-D52D-4888-9C33-B980FE25FA1D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576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1DAC-DAA2-4CD8-8F30-608DAC455A3B}" type="datetime1">
              <a:rPr lang="nl-NL" smtClean="0"/>
              <a:pPr/>
              <a:t>2-5-2011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DBE-283A-4931-9134-732C0A3299FC}" type="datetime1">
              <a:rPr lang="nl-NL" smtClean="0"/>
              <a:pPr/>
              <a:t>2-5-2011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6057-0887-4644-AECC-DD9D18BD8458}" type="datetime1">
              <a:rPr lang="nl-NL" smtClean="0"/>
              <a:pPr/>
              <a:t>2-5-2011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57356" y="274638"/>
            <a:ext cx="6829444" cy="1143000"/>
          </a:xfrm>
        </p:spPr>
        <p:txBody>
          <a:bodyPr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357422" y="1928802"/>
            <a:ext cx="6329378" cy="419736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3C11-83CC-4E53-8AB5-FB58BDBF58F0}" type="datetime1">
              <a:rPr lang="nl-NL" smtClean="0"/>
              <a:pPr/>
              <a:t>2-5-2011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2C9C-C191-40AB-95DC-A6BED33FE2CC}" type="datetime1">
              <a:rPr lang="nl-NL" smtClean="0"/>
              <a:pPr/>
              <a:t>2-5-2011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B61B-10E4-400D-A6A0-A23913B9EC23}" type="datetime1">
              <a:rPr lang="nl-NL" smtClean="0"/>
              <a:pPr/>
              <a:t>2-5-2011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AA14-58FD-40EB-8B05-4616B0A7DB23}" type="datetime1">
              <a:rPr lang="nl-NL" smtClean="0"/>
              <a:pPr/>
              <a:t>2-5-2011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110F-CF5C-4DD7-A928-03D66B4C9645}" type="datetime1">
              <a:rPr lang="nl-NL" smtClean="0"/>
              <a:pPr/>
              <a:t>2-5-2011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096D49-DAE3-40DE-93E0-41688E0A501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CF0-1295-447F-9302-D650D1EFF474}" type="datetime1">
              <a:rPr lang="nl-NL" smtClean="0"/>
              <a:pPr/>
              <a:t>2-5-2011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4558-C5A1-458E-85B2-69C8A0C164DA}" type="datetime1">
              <a:rPr lang="nl-NL" smtClean="0"/>
              <a:pPr/>
              <a:t>2-5-2011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45BB-2632-42EE-9F02-2498A703F3FD}" type="datetime1">
              <a:rPr lang="nl-NL" smtClean="0"/>
              <a:pPr/>
              <a:t>2-5-2011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576DE-D320-4EC1-B637-4172EB8E8267}" type="datetime1">
              <a:rPr lang="nl-NL" smtClean="0"/>
              <a:pPr/>
              <a:t>2-5-2011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7504" y="2852936"/>
            <a:ext cx="8856984" cy="108012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nl-BE" sz="4000" dirty="0" smtClean="0"/>
              <a:t>Geïntegreerde proef</a:t>
            </a:r>
            <a:endParaRPr lang="nl-BE" sz="40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953344" y="5661248"/>
            <a:ext cx="6083152" cy="1296144"/>
          </a:xfrm>
        </p:spPr>
        <p:txBody>
          <a:bodyPr>
            <a:normAutofit/>
          </a:bodyPr>
          <a:lstStyle/>
          <a:p>
            <a:pPr algn="r"/>
            <a:r>
              <a:rPr lang="nl-BE" sz="2000" dirty="0" smtClean="0">
                <a:solidFill>
                  <a:schemeClr val="tx1"/>
                </a:solidFill>
                <a:latin typeface="+mj-lt"/>
              </a:rPr>
              <a:t>Bram Van Langendonck</a:t>
            </a:r>
          </a:p>
          <a:p>
            <a:pPr algn="r"/>
            <a:r>
              <a:rPr lang="nl-BE" sz="1800" dirty="0" smtClean="0">
                <a:solidFill>
                  <a:schemeClr val="tx1"/>
                </a:solidFill>
                <a:latin typeface="+mj-lt"/>
              </a:rPr>
              <a:t>6IB</a:t>
            </a:r>
          </a:p>
          <a:p>
            <a:pPr algn="r"/>
            <a:r>
              <a:rPr lang="nl-BE" sz="1800" dirty="0" err="1" smtClean="0">
                <a:solidFill>
                  <a:schemeClr val="tx1"/>
                </a:solidFill>
                <a:latin typeface="+mj-lt"/>
              </a:rPr>
              <a:t>Wico</a:t>
            </a:r>
            <a:r>
              <a:rPr lang="nl-BE" sz="1800" dirty="0" smtClean="0">
                <a:solidFill>
                  <a:schemeClr val="tx1"/>
                </a:solidFill>
                <a:latin typeface="+mj-lt"/>
              </a:rPr>
              <a:t> Campus Sint-Maria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07504" y="6309320"/>
            <a:ext cx="2592288" cy="43204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2000" dirty="0" smtClean="0"/>
              <a:t>Informaticabeheer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42643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geronde rechthoek 11"/>
          <p:cNvSpPr/>
          <p:nvPr/>
        </p:nvSpPr>
        <p:spPr>
          <a:xfrm>
            <a:off x="107504" y="2780928"/>
            <a:ext cx="8856984" cy="2592288"/>
          </a:xfrm>
          <a:prstGeom prst="roundRect">
            <a:avLst>
              <a:gd name="adj" fmla="val 3789"/>
            </a:avLst>
          </a:prstGeom>
          <a:solidFill>
            <a:schemeClr val="bg1">
              <a:lumMod val="95000"/>
              <a:alpha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Les employés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10</a:t>
            </a:fld>
            <a:endParaRPr lang="nl-NL"/>
          </a:p>
        </p:txBody>
      </p:sp>
      <p:graphicFrame>
        <p:nvGraphicFramePr>
          <p:cNvPr id="11" name="Tijdelijke aanduiding voor inhou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938966"/>
              </p:ext>
            </p:extLst>
          </p:nvPr>
        </p:nvGraphicFramePr>
        <p:xfrm>
          <a:off x="251520" y="2348880"/>
          <a:ext cx="8640960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7468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err="1" smtClean="0">
                <a:solidFill>
                  <a:schemeClr val="bg1"/>
                </a:solidFill>
              </a:rPr>
              <a:t>Evolution</a:t>
            </a:r>
            <a:r>
              <a:rPr lang="nl-BE" sz="3600" dirty="0" smtClean="0">
                <a:solidFill>
                  <a:schemeClr val="bg1"/>
                </a:solidFill>
              </a:rPr>
              <a:t> </a:t>
            </a:r>
            <a:r>
              <a:rPr lang="nl-BE" sz="3600" dirty="0" err="1" smtClean="0">
                <a:solidFill>
                  <a:schemeClr val="bg1"/>
                </a:solidFill>
              </a:rPr>
              <a:t>d’employés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11</a:t>
            </a:fld>
            <a:endParaRPr lang="nl-NL"/>
          </a:p>
        </p:txBody>
      </p:sp>
      <p:pic>
        <p:nvPicPr>
          <p:cNvPr id="14" name="Tijdelijke aanduiding voor inhoud 1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11" y="1988840"/>
            <a:ext cx="7259609" cy="3990096"/>
          </a:xfrm>
        </p:spPr>
      </p:pic>
    </p:spTree>
    <p:extLst>
      <p:ext uri="{BB962C8B-B14F-4D97-AF65-F5344CB8AC3E}">
        <p14:creationId xmlns:p14="http://schemas.microsoft.com/office/powerpoint/2010/main" val="101228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5496" y="2862064"/>
            <a:ext cx="6264696" cy="1143000"/>
          </a:xfrm>
        </p:spPr>
        <p:txBody>
          <a:bodyPr>
            <a:noAutofit/>
          </a:bodyPr>
          <a:lstStyle/>
          <a:p>
            <a:r>
              <a:rPr lang="nl-BE" sz="4000" dirty="0" smtClean="0"/>
              <a:t>Studie van het netwerk</a:t>
            </a:r>
            <a:endParaRPr lang="nl-BE" sz="4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130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Opbouw van het netwerk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en-GB" sz="2800" dirty="0" err="1"/>
              <a:t>v</a:t>
            </a:r>
            <a:r>
              <a:rPr lang="en-GB" sz="2800" dirty="0" err="1" smtClean="0"/>
              <a:t>ier</a:t>
            </a:r>
            <a:r>
              <a:rPr lang="en-GB" sz="2800" dirty="0" smtClean="0"/>
              <a:t> zones,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en-GB" sz="2400" dirty="0" smtClean="0"/>
              <a:t>WAN,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en-GB" sz="2400" dirty="0" smtClean="0"/>
              <a:t>DMZ,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en-GB" sz="2400" dirty="0" smtClean="0"/>
              <a:t>LAN,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en-GB" sz="2400" dirty="0" smtClean="0"/>
              <a:t>HOSTING.</a:t>
            </a:r>
            <a:endParaRPr lang="en-GB" sz="2400" dirty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endParaRPr lang="nl-BE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13</a:t>
            </a:fld>
            <a:endParaRPr lang="nl-NL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4" t="-3719" r="-3771" b="-3919"/>
          <a:stretch/>
        </p:blipFill>
        <p:spPr bwMode="auto">
          <a:xfrm>
            <a:off x="5403273" y="2132856"/>
            <a:ext cx="3366654" cy="35883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47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school\GIP\hardware\afb\Netwerk Creachain Overpelt_Nieu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" y="268201"/>
            <a:ext cx="9136359" cy="640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52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Servers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nl-BE" sz="2800" dirty="0" smtClean="0"/>
              <a:t>test server,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nl-BE" sz="2800" dirty="0" smtClean="0"/>
              <a:t>webserver,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nl-BE" sz="2800" dirty="0" smtClean="0"/>
              <a:t>terminal server,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nl-BE" sz="2800" dirty="0" smtClean="0"/>
              <a:t>applicatie server,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nl-BE" sz="2800" dirty="0" smtClean="0"/>
              <a:t>SQL server,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nl-BE" sz="2800" dirty="0" smtClean="0"/>
              <a:t>SBS server,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nl-BE" sz="2800" dirty="0" err="1" smtClean="0"/>
              <a:t>VMware</a:t>
            </a:r>
            <a:r>
              <a:rPr lang="nl-BE" sz="2800" dirty="0" smtClean="0"/>
              <a:t>: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nl-BE" sz="2400" dirty="0" smtClean="0"/>
              <a:t>terminal server (4),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nl-BE" sz="2400" dirty="0" smtClean="0"/>
              <a:t>domeinserver,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nl-BE" sz="2400" dirty="0" smtClean="0"/>
              <a:t>webserver.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15</a:t>
            </a:fld>
            <a:endParaRPr lang="nl-NL"/>
          </a:p>
        </p:txBody>
      </p:sp>
      <p:pic>
        <p:nvPicPr>
          <p:cNvPr id="5" name="Picture 2" descr="H:\school\GIP\hardware\afb\Netwerk Creachain Overpelt_Nieuw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2" t="65368" r="81605" b="6539"/>
          <a:stretch/>
        </p:blipFill>
        <p:spPr bwMode="auto">
          <a:xfrm>
            <a:off x="6012160" y="2162311"/>
            <a:ext cx="2337173" cy="32782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:\school\GIP\hardware\afb\Netwerk Creachain Overpelt_Nieuw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4" t="70765" r="12330" b="10111"/>
          <a:stretch/>
        </p:blipFill>
        <p:spPr bwMode="auto">
          <a:xfrm>
            <a:off x="6023429" y="2162311"/>
            <a:ext cx="2325904" cy="32782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05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Applicatie- en licentiebeheer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nl-BE" sz="2800" dirty="0" smtClean="0"/>
              <a:t>Microsoft Gold </a:t>
            </a:r>
            <a:r>
              <a:rPr lang="nl-BE" sz="2800" dirty="0" err="1" smtClean="0"/>
              <a:t>Certified</a:t>
            </a:r>
            <a:r>
              <a:rPr lang="nl-BE" sz="2800" dirty="0" smtClean="0"/>
              <a:t> Partner</a:t>
            </a:r>
            <a:endParaRPr lang="nl-BE" sz="24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16</a:t>
            </a:fld>
            <a:endParaRPr lang="nl-NL"/>
          </a:p>
        </p:txBody>
      </p:sp>
      <p:pic>
        <p:nvPicPr>
          <p:cNvPr id="3074" name="Picture 2" descr="H:\school\GIP\hardware\afb\MicrosoftgoldCertpartner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4464496" cy="212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49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Helpdesk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nl-BE" sz="2800" dirty="0" err="1" smtClean="0"/>
              <a:t>PIMphony</a:t>
            </a:r>
            <a:r>
              <a:rPr lang="nl-BE" sz="2800" dirty="0" smtClean="0"/>
              <a:t>,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nl-BE" sz="2800" dirty="0" err="1" smtClean="0"/>
              <a:t>TeamViewer</a:t>
            </a:r>
            <a:r>
              <a:rPr lang="nl-BE" sz="2800" dirty="0"/>
              <a:t>.</a:t>
            </a:r>
            <a:endParaRPr lang="nl-BE" sz="28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17</a:t>
            </a:fld>
            <a:endParaRPr lang="nl-NL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1212162"/>
              </p:ext>
            </p:extLst>
          </p:nvPr>
        </p:nvGraphicFramePr>
        <p:xfrm>
          <a:off x="1965920" y="3573016"/>
          <a:ext cx="7070576" cy="2438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5989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Back-ups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nl-BE" sz="2800" dirty="0" smtClean="0"/>
              <a:t>iedere avond:</a:t>
            </a:r>
            <a:endParaRPr lang="nl-BE" dirty="0" smtClean="0"/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nl-BE" sz="2400" dirty="0" smtClean="0"/>
              <a:t>back-up van de wijzigingen.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nl-BE" sz="2800" dirty="0" smtClean="0"/>
              <a:t>zaterdagavond:</a:t>
            </a:r>
            <a:endParaRPr lang="nl-BE" dirty="0" smtClean="0"/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nl-BE" sz="2400" dirty="0" smtClean="0"/>
              <a:t>volledige back-up.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nl-BE" sz="2800" dirty="0" smtClean="0"/>
              <a:t>Hoe laat?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nl-BE" sz="2400" dirty="0" smtClean="0"/>
              <a:t>altijd om 23u00.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nl-BE" sz="2800" dirty="0" smtClean="0"/>
              <a:t>opgeslagen op SQL-server: 23u00,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nl-BE" sz="2800" dirty="0" smtClean="0"/>
              <a:t>gekopieerd naar NAS-server: 02u00.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809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5496" y="2862064"/>
            <a:ext cx="6264696" cy="1143000"/>
          </a:xfrm>
        </p:spPr>
        <p:txBody>
          <a:bodyPr>
            <a:noAutofit/>
          </a:bodyPr>
          <a:lstStyle/>
          <a:p>
            <a:r>
              <a:rPr lang="nl-BE" sz="4000" dirty="0" smtClean="0"/>
              <a:t>Softwareontwikkeling</a:t>
            </a:r>
            <a:endParaRPr lang="nl-BE" sz="4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812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Inhoudsopgave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nl-BE" sz="2800" dirty="0" smtClean="0"/>
              <a:t>stagebedrijf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nl-BE" sz="2800" dirty="0" smtClean="0"/>
              <a:t>studie van het netwerk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nl-BE" sz="2800" dirty="0" smtClean="0"/>
              <a:t>softwareontwikkeling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nl-BE" sz="2800" dirty="0" smtClean="0"/>
              <a:t>intern onderzoek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nl-BE" sz="2800" dirty="0" smtClean="0"/>
              <a:t>besluit</a:t>
            </a:r>
            <a:endParaRPr lang="nl-BE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765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CC-</a:t>
            </a:r>
            <a:r>
              <a:rPr lang="nl-BE" sz="3600" dirty="0" err="1" smtClean="0">
                <a:solidFill>
                  <a:schemeClr val="bg1"/>
                </a:solidFill>
              </a:rPr>
              <a:t>BackupRestoreTool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en-GB" sz="2800" dirty="0" smtClean="0"/>
              <a:t>Visual Studio 2010,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en-GB" sz="2800" dirty="0" smtClean="0"/>
              <a:t>SQL Server 2008,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en-GB" sz="2800" dirty="0" smtClean="0"/>
              <a:t>back-up: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en-GB" sz="2400" dirty="0" err="1" smtClean="0"/>
              <a:t>maken</a:t>
            </a:r>
            <a:r>
              <a:rPr lang="en-GB" sz="2400" dirty="0" smtClean="0"/>
              <a:t>,			</a:t>
            </a:r>
            <a:r>
              <a:rPr lang="en-GB" sz="2400" i="1" dirty="0" smtClean="0"/>
              <a:t>‘Backup’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en-GB" sz="2400" dirty="0" err="1" smtClean="0"/>
              <a:t>terugzetten</a:t>
            </a:r>
            <a:r>
              <a:rPr lang="en-GB" sz="2400" dirty="0" smtClean="0"/>
              <a:t>,		</a:t>
            </a:r>
            <a:r>
              <a:rPr lang="en-GB" sz="2400" i="1" dirty="0" smtClean="0"/>
              <a:t>‘Restore’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en-GB" sz="2400" dirty="0" err="1" smtClean="0"/>
              <a:t>verwijderen</a:t>
            </a:r>
            <a:r>
              <a:rPr lang="en-GB" sz="2400" dirty="0" smtClean="0"/>
              <a:t>.		</a:t>
            </a:r>
            <a:r>
              <a:rPr lang="en-GB" sz="2400" i="1" dirty="0" smtClean="0"/>
              <a:t>‘Clear’</a:t>
            </a:r>
            <a:endParaRPr lang="en-GB" sz="2400" i="1" dirty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endParaRPr lang="nl-BE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86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Probleemanalyse ‘Back-up’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21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88840"/>
            <a:ext cx="557696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4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Probleemanalyse ‘</a:t>
            </a:r>
            <a:r>
              <a:rPr lang="nl-BE" sz="3600" dirty="0" err="1" smtClean="0"/>
              <a:t>R</a:t>
            </a:r>
            <a:r>
              <a:rPr lang="nl-BE" sz="3600" dirty="0" err="1" smtClean="0">
                <a:solidFill>
                  <a:schemeClr val="bg1"/>
                </a:solidFill>
              </a:rPr>
              <a:t>estore</a:t>
            </a:r>
            <a:r>
              <a:rPr lang="nl-BE" sz="3600" dirty="0" smtClean="0">
                <a:solidFill>
                  <a:schemeClr val="bg1"/>
                </a:solidFill>
              </a:rPr>
              <a:t>’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22</a:t>
            </a:fld>
            <a:endParaRPr lang="nl-N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88840"/>
            <a:ext cx="554595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6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Probleemanalyse ‘</a:t>
            </a:r>
            <a:r>
              <a:rPr lang="nl-BE" sz="3600" dirty="0" err="1" smtClean="0">
                <a:solidFill>
                  <a:schemeClr val="bg1"/>
                </a:solidFill>
              </a:rPr>
              <a:t>Clear</a:t>
            </a:r>
            <a:r>
              <a:rPr lang="nl-BE" sz="3600" dirty="0" smtClean="0">
                <a:solidFill>
                  <a:schemeClr val="bg1"/>
                </a:solidFill>
              </a:rPr>
              <a:t>’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23</a:t>
            </a:fld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1988840"/>
            <a:ext cx="5511723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6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Bespreking programma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en-GB" sz="2800" dirty="0" err="1" smtClean="0"/>
              <a:t>gekoppeld</a:t>
            </a:r>
            <a:r>
              <a:rPr lang="en-GB" sz="2800" dirty="0" smtClean="0"/>
              <a:t> </a:t>
            </a:r>
            <a:r>
              <a:rPr lang="en-GB" sz="2800" dirty="0" err="1" smtClean="0"/>
              <a:t>aan</a:t>
            </a:r>
            <a:r>
              <a:rPr lang="en-GB" sz="2800" dirty="0" smtClean="0"/>
              <a:t> </a:t>
            </a:r>
            <a:r>
              <a:rPr lang="en-GB" sz="2800" dirty="0" smtClean="0"/>
              <a:t>database,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en-GB" sz="2800" dirty="0" smtClean="0"/>
              <a:t>CC-</a:t>
            </a:r>
            <a:r>
              <a:rPr lang="en-GB" sz="2800" dirty="0" err="1" smtClean="0"/>
              <a:t>BackupTool</a:t>
            </a:r>
            <a:r>
              <a:rPr lang="en-GB" sz="2800" dirty="0" smtClean="0"/>
              <a:t>: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en-GB" sz="2400" dirty="0" err="1" smtClean="0"/>
              <a:t>tblInstellingen</a:t>
            </a:r>
            <a:r>
              <a:rPr lang="en-GB" sz="2400" dirty="0" smtClean="0"/>
              <a:t>,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en-GB" sz="2400" dirty="0" err="1" smtClean="0"/>
              <a:t>tblLog</a:t>
            </a:r>
            <a:r>
              <a:rPr lang="en-GB" sz="2400" dirty="0" smtClean="0"/>
              <a:t>,</a:t>
            </a:r>
            <a:endParaRPr lang="en-GB" dirty="0" smtClean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endParaRPr lang="en-GB" sz="2800" dirty="0" smtClean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endParaRPr lang="en-GB" sz="2800" dirty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endParaRPr lang="nl-BE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24</a:t>
            </a:fld>
            <a:endParaRPr lang="nl-NL"/>
          </a:p>
        </p:txBody>
      </p:sp>
      <p:pic>
        <p:nvPicPr>
          <p:cNvPr id="5" name="Afbeelding 4"/>
          <p:cNvPicPr/>
          <p:nvPr/>
        </p:nvPicPr>
        <p:blipFill rotWithShape="1">
          <a:blip r:embed="rId4"/>
          <a:srcRect l="2307" t="86134" r="3030" b="1706"/>
          <a:stretch/>
        </p:blipFill>
        <p:spPr>
          <a:xfrm>
            <a:off x="2771800" y="4365104"/>
            <a:ext cx="4824536" cy="1116182"/>
          </a:xfrm>
          <a:prstGeom prst="rect">
            <a:avLst/>
          </a:prstGeom>
          <a:ln>
            <a:solidFill>
              <a:srgbClr val="FF3300"/>
            </a:solidFill>
          </a:ln>
        </p:spPr>
      </p:pic>
    </p:spTree>
    <p:extLst>
      <p:ext uri="{BB962C8B-B14F-4D97-AF65-F5344CB8AC3E}">
        <p14:creationId xmlns:p14="http://schemas.microsoft.com/office/powerpoint/2010/main" val="6186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/>
          <p:nvPr/>
        </p:nvPicPr>
        <p:blipFill>
          <a:blip r:embed="rId4"/>
          <a:stretch>
            <a:fillRect/>
          </a:stretch>
        </p:blipFill>
        <p:spPr>
          <a:xfrm>
            <a:off x="2476514" y="2052641"/>
            <a:ext cx="4095750" cy="1876425"/>
          </a:xfrm>
          <a:prstGeom prst="rect">
            <a:avLst/>
          </a:prstGeom>
        </p:spPr>
      </p:pic>
      <p:pic>
        <p:nvPicPr>
          <p:cNvPr id="8" name="Afbeelding 7"/>
          <p:cNvPicPr/>
          <p:nvPr/>
        </p:nvPicPr>
        <p:blipFill>
          <a:blip r:embed="rId5"/>
          <a:stretch>
            <a:fillRect/>
          </a:stretch>
        </p:blipFill>
        <p:spPr>
          <a:xfrm>
            <a:off x="2500298" y="2071678"/>
            <a:ext cx="4095750" cy="18764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SQL database aanmaken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None/>
            </a:pPr>
            <a:endParaRPr lang="en-GB" sz="2800" dirty="0" smtClean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endParaRPr lang="en-GB" sz="2800" dirty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endParaRPr lang="nl-BE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25</a:t>
            </a:fld>
            <a:endParaRPr lang="nl-NL" dirty="0"/>
          </a:p>
        </p:txBody>
      </p:sp>
      <p:pic>
        <p:nvPicPr>
          <p:cNvPr id="7" name="Afbeelding 6"/>
          <p:cNvPicPr/>
          <p:nvPr/>
        </p:nvPicPr>
        <p:blipFill>
          <a:blip r:embed="rId6"/>
          <a:stretch>
            <a:fillRect/>
          </a:stretch>
        </p:blipFill>
        <p:spPr>
          <a:xfrm>
            <a:off x="5191962" y="2891533"/>
            <a:ext cx="3166252" cy="3718811"/>
          </a:xfrm>
          <a:prstGeom prst="rect">
            <a:avLst/>
          </a:prstGeom>
        </p:spPr>
      </p:pic>
      <p:pic>
        <p:nvPicPr>
          <p:cNvPr id="9" name="Afbeelding 8"/>
          <p:cNvPicPr/>
          <p:nvPr/>
        </p:nvPicPr>
        <p:blipFill>
          <a:blip r:embed="rId7"/>
          <a:stretch>
            <a:fillRect/>
          </a:stretch>
        </p:blipFill>
        <p:spPr>
          <a:xfrm>
            <a:off x="2500298" y="4965154"/>
            <a:ext cx="2219325" cy="1200150"/>
          </a:xfrm>
          <a:prstGeom prst="rect">
            <a:avLst/>
          </a:prstGeom>
        </p:spPr>
      </p:pic>
      <p:sp>
        <p:nvSpPr>
          <p:cNvPr id="10" name="Ovaal 9"/>
          <p:cNvSpPr/>
          <p:nvPr/>
        </p:nvSpPr>
        <p:spPr>
          <a:xfrm>
            <a:off x="5986295" y="2711130"/>
            <a:ext cx="576064" cy="645862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al 11"/>
          <p:cNvSpPr/>
          <p:nvPr/>
        </p:nvSpPr>
        <p:spPr>
          <a:xfrm>
            <a:off x="4932040" y="3471050"/>
            <a:ext cx="803742" cy="44504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al 12"/>
          <p:cNvSpPr/>
          <p:nvPr/>
        </p:nvSpPr>
        <p:spPr>
          <a:xfrm>
            <a:off x="6747164" y="6165304"/>
            <a:ext cx="785549" cy="44504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4" name="Rechte verbindingslijn met pijl 13"/>
          <p:cNvCxnSpPr/>
          <p:nvPr/>
        </p:nvCxnSpPr>
        <p:spPr>
          <a:xfrm flipH="1">
            <a:off x="4211960" y="4149080"/>
            <a:ext cx="783259" cy="601858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6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L -0.06042 -0.0613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-31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-0.06007 -0.0578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3" y="-289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3" grpId="0" animBg="1"/>
      <p:bldP spid="1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Instellingen invullen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None/>
            </a:pPr>
            <a:endParaRPr lang="en-GB" sz="2800" dirty="0" smtClean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endParaRPr lang="en-GB" sz="2800" dirty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endParaRPr lang="nl-BE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26</a:t>
            </a:fld>
            <a:endParaRPr lang="nl-NL" dirty="0"/>
          </a:p>
        </p:txBody>
      </p:sp>
      <p:pic>
        <p:nvPicPr>
          <p:cNvPr id="6" name="Afbeelding 5"/>
          <p:cNvPicPr/>
          <p:nvPr/>
        </p:nvPicPr>
        <p:blipFill>
          <a:blip r:embed="rId4"/>
          <a:stretch>
            <a:fillRect/>
          </a:stretch>
        </p:blipFill>
        <p:spPr>
          <a:xfrm>
            <a:off x="3428992" y="1643074"/>
            <a:ext cx="2816041" cy="5072074"/>
          </a:xfrm>
          <a:prstGeom prst="rect">
            <a:avLst/>
          </a:prstGeom>
        </p:spPr>
      </p:pic>
      <p:pic>
        <p:nvPicPr>
          <p:cNvPr id="7" name="Afbeelding 6"/>
          <p:cNvPicPr/>
          <p:nvPr/>
        </p:nvPicPr>
        <p:blipFill>
          <a:blip r:embed="rId5"/>
          <a:stretch>
            <a:fillRect/>
          </a:stretch>
        </p:blipFill>
        <p:spPr>
          <a:xfrm>
            <a:off x="5606903" y="2204864"/>
            <a:ext cx="3357585" cy="3994791"/>
          </a:xfrm>
          <a:prstGeom prst="rect">
            <a:avLst/>
          </a:prstGeom>
        </p:spPr>
      </p:pic>
      <p:sp>
        <p:nvSpPr>
          <p:cNvPr id="8" name="Ovaal 7"/>
          <p:cNvSpPr/>
          <p:nvPr/>
        </p:nvSpPr>
        <p:spPr>
          <a:xfrm>
            <a:off x="3428992" y="5949280"/>
            <a:ext cx="1503048" cy="765868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" name="Rechte verbindingslijn met pijl 9"/>
          <p:cNvCxnSpPr/>
          <p:nvPr/>
        </p:nvCxnSpPr>
        <p:spPr>
          <a:xfrm flipV="1">
            <a:off x="3275856" y="4179111"/>
            <a:ext cx="2088232" cy="1482139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6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0.14705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7 L -0.14705 0.0011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61" y="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Instellingen invullen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None/>
            </a:pPr>
            <a:endParaRPr lang="en-GB" sz="2800" dirty="0" smtClean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endParaRPr lang="en-GB" sz="2800" dirty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endParaRPr lang="nl-BE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27</a:t>
            </a:fld>
            <a:endParaRPr lang="nl-NL" dirty="0"/>
          </a:p>
        </p:txBody>
      </p:sp>
      <p:pic>
        <p:nvPicPr>
          <p:cNvPr id="8" name="Afbeelding 7"/>
          <p:cNvPicPr/>
          <p:nvPr/>
        </p:nvPicPr>
        <p:blipFill rotWithShape="1">
          <a:blip r:embed="rId4"/>
          <a:srcRect b="84047"/>
          <a:stretch/>
        </p:blipFill>
        <p:spPr>
          <a:xfrm>
            <a:off x="2051721" y="1556792"/>
            <a:ext cx="2880320" cy="546713"/>
          </a:xfrm>
          <a:prstGeom prst="rect">
            <a:avLst/>
          </a:prstGeom>
        </p:spPr>
      </p:pic>
      <p:pic>
        <p:nvPicPr>
          <p:cNvPr id="10" name="Afbeelding 9"/>
          <p:cNvPicPr/>
          <p:nvPr/>
        </p:nvPicPr>
        <p:blipFill>
          <a:blip r:embed="rId5"/>
          <a:stretch>
            <a:fillRect/>
          </a:stretch>
        </p:blipFill>
        <p:spPr>
          <a:xfrm>
            <a:off x="6539586" y="2396949"/>
            <a:ext cx="2160240" cy="2674928"/>
          </a:xfrm>
          <a:prstGeom prst="rect">
            <a:avLst/>
          </a:prstGeom>
        </p:spPr>
      </p:pic>
      <p:pic>
        <p:nvPicPr>
          <p:cNvPr id="11" name="Afbeelding 10"/>
          <p:cNvPicPr/>
          <p:nvPr/>
        </p:nvPicPr>
        <p:blipFill rotWithShape="1">
          <a:blip r:embed="rId6"/>
          <a:srcRect b="68094"/>
          <a:stretch/>
        </p:blipFill>
        <p:spPr>
          <a:xfrm>
            <a:off x="2082878" y="5366226"/>
            <a:ext cx="2863730" cy="1087110"/>
          </a:xfrm>
          <a:prstGeom prst="rect">
            <a:avLst/>
          </a:prstGeom>
        </p:spPr>
      </p:pic>
      <p:sp>
        <p:nvSpPr>
          <p:cNvPr id="5" name="Ovaal 4"/>
          <p:cNvSpPr/>
          <p:nvPr/>
        </p:nvSpPr>
        <p:spPr>
          <a:xfrm>
            <a:off x="4490466" y="1772816"/>
            <a:ext cx="432049" cy="374716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4" name="Rechte verbindingslijn met pijl 13"/>
          <p:cNvCxnSpPr/>
          <p:nvPr/>
        </p:nvCxnSpPr>
        <p:spPr>
          <a:xfrm>
            <a:off x="5076056" y="2147532"/>
            <a:ext cx="1224136" cy="777412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al 15"/>
          <p:cNvSpPr/>
          <p:nvPr/>
        </p:nvSpPr>
        <p:spPr>
          <a:xfrm>
            <a:off x="7375106" y="4697161"/>
            <a:ext cx="696711" cy="374716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" name="Rechte verbindingslijn met pijl 16"/>
          <p:cNvCxnSpPr/>
          <p:nvPr/>
        </p:nvCxnSpPr>
        <p:spPr>
          <a:xfrm flipH="1">
            <a:off x="5076056" y="5161035"/>
            <a:ext cx="2035338" cy="500213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0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Instellingen invullen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None/>
            </a:pPr>
            <a:endParaRPr lang="en-GB" sz="2800" dirty="0" smtClean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endParaRPr lang="en-GB" sz="2800" dirty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endParaRPr lang="nl-BE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28</a:t>
            </a:fld>
            <a:endParaRPr lang="nl-NL" dirty="0"/>
          </a:p>
        </p:txBody>
      </p:sp>
      <p:pic>
        <p:nvPicPr>
          <p:cNvPr id="11" name="Afbeelding 10"/>
          <p:cNvPicPr/>
          <p:nvPr/>
        </p:nvPicPr>
        <p:blipFill rotWithShape="1">
          <a:blip r:embed="rId4"/>
          <a:srcRect b="68094"/>
          <a:stretch/>
        </p:blipFill>
        <p:spPr>
          <a:xfrm>
            <a:off x="2043872" y="1628800"/>
            <a:ext cx="2863730" cy="1087110"/>
          </a:xfrm>
          <a:prstGeom prst="rect">
            <a:avLst/>
          </a:prstGeom>
        </p:spPr>
      </p:pic>
      <p:pic>
        <p:nvPicPr>
          <p:cNvPr id="12" name="Afbeelding 11"/>
          <p:cNvPicPr/>
          <p:nvPr/>
        </p:nvPicPr>
        <p:blipFill>
          <a:blip r:embed="rId5"/>
          <a:stretch>
            <a:fillRect/>
          </a:stretch>
        </p:blipFill>
        <p:spPr>
          <a:xfrm>
            <a:off x="5684231" y="2949356"/>
            <a:ext cx="3212222" cy="2495868"/>
          </a:xfrm>
          <a:prstGeom prst="rect">
            <a:avLst/>
          </a:prstGeom>
        </p:spPr>
      </p:pic>
      <p:pic>
        <p:nvPicPr>
          <p:cNvPr id="9" name="Afbeelding 8"/>
          <p:cNvPicPr/>
          <p:nvPr/>
        </p:nvPicPr>
        <p:blipFill rotWithShape="1">
          <a:blip r:embed="rId6"/>
          <a:srcRect b="67914"/>
          <a:stretch/>
        </p:blipFill>
        <p:spPr>
          <a:xfrm>
            <a:off x="2044051" y="5517232"/>
            <a:ext cx="2863730" cy="1093233"/>
          </a:xfrm>
          <a:prstGeom prst="rect">
            <a:avLst/>
          </a:prstGeom>
        </p:spPr>
      </p:pic>
      <p:cxnSp>
        <p:nvCxnSpPr>
          <p:cNvPr id="14" name="Rechte verbindingslijn met pijl 13"/>
          <p:cNvCxnSpPr/>
          <p:nvPr/>
        </p:nvCxnSpPr>
        <p:spPr>
          <a:xfrm>
            <a:off x="5004048" y="2327204"/>
            <a:ext cx="792088" cy="525732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al 14"/>
          <p:cNvSpPr/>
          <p:nvPr/>
        </p:nvSpPr>
        <p:spPr>
          <a:xfrm>
            <a:off x="4456559" y="2008072"/>
            <a:ext cx="432049" cy="374716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al 15"/>
          <p:cNvSpPr/>
          <p:nvPr/>
        </p:nvSpPr>
        <p:spPr>
          <a:xfrm>
            <a:off x="8267777" y="4872687"/>
            <a:ext cx="696711" cy="374716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" name="Rechte verbindingslijn met pijl 16"/>
          <p:cNvCxnSpPr/>
          <p:nvPr/>
        </p:nvCxnSpPr>
        <p:spPr>
          <a:xfrm flipH="1">
            <a:off x="5004048" y="5672928"/>
            <a:ext cx="2160240" cy="39092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Afbeelding 12"/>
          <p:cNvPicPr/>
          <p:nvPr/>
        </p:nvPicPr>
        <p:blipFill>
          <a:blip r:embed="rId7"/>
          <a:stretch>
            <a:fillRect/>
          </a:stretch>
        </p:blipFill>
        <p:spPr>
          <a:xfrm>
            <a:off x="3419872" y="1795611"/>
            <a:ext cx="39147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5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  <p:bldP spid="16" grpId="0" animBg="1"/>
      <p:bldP spid="1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/>
          <p:nvPr/>
        </p:nvPicPr>
        <p:blipFill>
          <a:blip r:embed="rId4"/>
          <a:stretch>
            <a:fillRect/>
          </a:stretch>
        </p:blipFill>
        <p:spPr>
          <a:xfrm>
            <a:off x="4997357" y="1643050"/>
            <a:ext cx="4003799" cy="311091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Naam en locatie opgeven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None/>
            </a:pPr>
            <a:endParaRPr lang="en-GB" sz="2800" dirty="0" smtClean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endParaRPr lang="en-GB" sz="2800" dirty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endParaRPr lang="nl-BE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29</a:t>
            </a:fld>
            <a:endParaRPr lang="nl-NL" dirty="0"/>
          </a:p>
        </p:txBody>
      </p:sp>
      <p:pic>
        <p:nvPicPr>
          <p:cNvPr id="10" name="Afbeelding 9"/>
          <p:cNvPicPr/>
          <p:nvPr/>
        </p:nvPicPr>
        <p:blipFill>
          <a:blip r:embed="rId5"/>
          <a:stretch>
            <a:fillRect/>
          </a:stretch>
        </p:blipFill>
        <p:spPr>
          <a:xfrm>
            <a:off x="3428992" y="1643074"/>
            <a:ext cx="2816041" cy="5072074"/>
          </a:xfrm>
          <a:prstGeom prst="rect">
            <a:avLst/>
          </a:prstGeom>
        </p:spPr>
      </p:pic>
      <p:sp>
        <p:nvSpPr>
          <p:cNvPr id="7" name="Ovaal 6"/>
          <p:cNvSpPr/>
          <p:nvPr/>
        </p:nvSpPr>
        <p:spPr>
          <a:xfrm>
            <a:off x="5751230" y="2604089"/>
            <a:ext cx="432049" cy="374716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86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0.14705 7.40741E-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0.14479 -0.0013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5496" y="2862064"/>
            <a:ext cx="6264696" cy="1143000"/>
          </a:xfrm>
        </p:spPr>
        <p:txBody>
          <a:bodyPr>
            <a:noAutofit/>
          </a:bodyPr>
          <a:lstStyle/>
          <a:p>
            <a:r>
              <a:rPr lang="nl-BE" sz="4000" dirty="0" err="1" smtClean="0"/>
              <a:t>Stagebedrijf</a:t>
            </a:r>
            <a:endParaRPr lang="nl-BE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413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Back-up maken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None/>
            </a:pPr>
            <a:endParaRPr lang="en-GB" sz="2800" dirty="0" smtClean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endParaRPr lang="en-GB" sz="2800" dirty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endParaRPr lang="nl-BE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30</a:t>
            </a:fld>
            <a:endParaRPr lang="nl-NL" dirty="0"/>
          </a:p>
        </p:txBody>
      </p:sp>
      <p:pic>
        <p:nvPicPr>
          <p:cNvPr id="6" name="Afbeelding 5"/>
          <p:cNvPicPr/>
          <p:nvPr/>
        </p:nvPicPr>
        <p:blipFill>
          <a:blip r:embed="rId4"/>
          <a:stretch>
            <a:fillRect/>
          </a:stretch>
        </p:blipFill>
        <p:spPr>
          <a:xfrm>
            <a:off x="3590528" y="3861048"/>
            <a:ext cx="5153025" cy="1171575"/>
          </a:xfrm>
          <a:prstGeom prst="rect">
            <a:avLst/>
          </a:prstGeom>
        </p:spPr>
      </p:pic>
      <p:pic>
        <p:nvPicPr>
          <p:cNvPr id="9" name="Afbeelding 8"/>
          <p:cNvPicPr/>
          <p:nvPr/>
        </p:nvPicPr>
        <p:blipFill>
          <a:blip r:embed="rId5"/>
          <a:stretch>
            <a:fillRect/>
          </a:stretch>
        </p:blipFill>
        <p:spPr>
          <a:xfrm>
            <a:off x="2267744" y="5325194"/>
            <a:ext cx="1514475" cy="1200150"/>
          </a:xfrm>
          <a:prstGeom prst="rect">
            <a:avLst/>
          </a:prstGeom>
        </p:spPr>
      </p:pic>
      <p:pic>
        <p:nvPicPr>
          <p:cNvPr id="10" name="Afbeelding 9"/>
          <p:cNvPicPr/>
          <p:nvPr/>
        </p:nvPicPr>
        <p:blipFill rotWithShape="1">
          <a:blip r:embed="rId6"/>
          <a:srcRect b="62266"/>
          <a:stretch/>
        </p:blipFill>
        <p:spPr>
          <a:xfrm>
            <a:off x="2267744" y="1677163"/>
            <a:ext cx="2841925" cy="1931472"/>
          </a:xfrm>
          <a:prstGeom prst="rect">
            <a:avLst/>
          </a:prstGeom>
        </p:spPr>
      </p:pic>
      <p:pic>
        <p:nvPicPr>
          <p:cNvPr id="11" name="Afbeelding 10"/>
          <p:cNvPicPr/>
          <p:nvPr/>
        </p:nvPicPr>
        <p:blipFill>
          <a:blip r:embed="rId7"/>
          <a:stretch>
            <a:fillRect/>
          </a:stretch>
        </p:blipFill>
        <p:spPr>
          <a:xfrm>
            <a:off x="3590527" y="3861048"/>
            <a:ext cx="5153025" cy="1171575"/>
          </a:xfrm>
          <a:prstGeom prst="rect">
            <a:avLst/>
          </a:prstGeom>
        </p:spPr>
      </p:pic>
      <p:sp>
        <p:nvSpPr>
          <p:cNvPr id="12" name="Ovaal 11"/>
          <p:cNvSpPr/>
          <p:nvPr/>
        </p:nvSpPr>
        <p:spPr>
          <a:xfrm>
            <a:off x="6998139" y="4543726"/>
            <a:ext cx="926661" cy="374716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3" name="Rechte verbindingslijn met pijl 12"/>
          <p:cNvCxnSpPr/>
          <p:nvPr/>
        </p:nvCxnSpPr>
        <p:spPr>
          <a:xfrm flipH="1">
            <a:off x="4128655" y="5229200"/>
            <a:ext cx="2459569" cy="658982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6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Back-up terugzetten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None/>
            </a:pPr>
            <a:endParaRPr lang="en-GB" sz="2800" dirty="0" smtClean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endParaRPr lang="en-GB" sz="2800" dirty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endParaRPr lang="nl-BE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31</a:t>
            </a:fld>
            <a:endParaRPr lang="nl-NL" dirty="0"/>
          </a:p>
        </p:txBody>
      </p:sp>
      <p:pic>
        <p:nvPicPr>
          <p:cNvPr id="6" name="Afbeelding 5"/>
          <p:cNvPicPr/>
          <p:nvPr/>
        </p:nvPicPr>
        <p:blipFill rotWithShape="1">
          <a:blip r:embed="rId4"/>
          <a:srcRect l="2931" t="34086" r="2576" b="13860"/>
          <a:stretch/>
        </p:blipFill>
        <p:spPr>
          <a:xfrm>
            <a:off x="5346785" y="3050253"/>
            <a:ext cx="3401679" cy="2229564"/>
          </a:xfrm>
          <a:prstGeom prst="rect">
            <a:avLst/>
          </a:prstGeom>
          <a:ln w="12700">
            <a:solidFill>
              <a:srgbClr val="FF3300"/>
            </a:solidFill>
          </a:ln>
        </p:spPr>
      </p:pic>
      <p:pic>
        <p:nvPicPr>
          <p:cNvPr id="8" name="Afbeelding 7"/>
          <p:cNvPicPr/>
          <p:nvPr/>
        </p:nvPicPr>
        <p:blipFill>
          <a:blip r:embed="rId5"/>
          <a:stretch>
            <a:fillRect/>
          </a:stretch>
        </p:blipFill>
        <p:spPr>
          <a:xfrm>
            <a:off x="2195736" y="1628800"/>
            <a:ext cx="2795818" cy="503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5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Back-up verwijderen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None/>
            </a:pPr>
            <a:endParaRPr lang="en-GB" sz="2800" dirty="0" smtClean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endParaRPr lang="en-GB" sz="2800" dirty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endParaRPr lang="nl-BE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32</a:t>
            </a:fld>
            <a:endParaRPr lang="nl-NL" dirty="0"/>
          </a:p>
        </p:txBody>
      </p:sp>
      <p:pic>
        <p:nvPicPr>
          <p:cNvPr id="6" name="Afbeelding 5"/>
          <p:cNvPicPr/>
          <p:nvPr/>
        </p:nvPicPr>
        <p:blipFill>
          <a:blip r:embed="rId4"/>
          <a:stretch>
            <a:fillRect/>
          </a:stretch>
        </p:blipFill>
        <p:spPr>
          <a:xfrm>
            <a:off x="2195736" y="1628800"/>
            <a:ext cx="2795818" cy="5035649"/>
          </a:xfrm>
          <a:prstGeom prst="rect">
            <a:avLst/>
          </a:prstGeom>
        </p:spPr>
      </p:pic>
      <p:pic>
        <p:nvPicPr>
          <p:cNvPr id="7" name="Afbeelding 6"/>
          <p:cNvPicPr/>
          <p:nvPr/>
        </p:nvPicPr>
        <p:blipFill>
          <a:blip r:embed="rId5"/>
          <a:stretch>
            <a:fillRect/>
          </a:stretch>
        </p:blipFill>
        <p:spPr>
          <a:xfrm>
            <a:off x="5292080" y="3413998"/>
            <a:ext cx="3528392" cy="1465251"/>
          </a:xfrm>
          <a:prstGeom prst="rect">
            <a:avLst/>
          </a:prstGeom>
        </p:spPr>
      </p:pic>
      <p:sp>
        <p:nvSpPr>
          <p:cNvPr id="11" name="Ovaal 10"/>
          <p:cNvSpPr/>
          <p:nvPr/>
        </p:nvSpPr>
        <p:spPr>
          <a:xfrm>
            <a:off x="2205252" y="3413997"/>
            <a:ext cx="2796239" cy="770075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744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Labels invullen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None/>
            </a:pPr>
            <a:endParaRPr lang="en-GB" sz="2800" dirty="0" smtClean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endParaRPr lang="en-GB" sz="2800" dirty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endParaRPr lang="nl-BE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33</a:t>
            </a:fld>
            <a:endParaRPr lang="nl-NL" dirty="0"/>
          </a:p>
        </p:txBody>
      </p:sp>
      <p:pic>
        <p:nvPicPr>
          <p:cNvPr id="9" name="Afbeelding 8"/>
          <p:cNvPicPr/>
          <p:nvPr/>
        </p:nvPicPr>
        <p:blipFill>
          <a:blip r:embed="rId4"/>
          <a:stretch>
            <a:fillRect/>
          </a:stretch>
        </p:blipFill>
        <p:spPr>
          <a:xfrm>
            <a:off x="4067944" y="1628800"/>
            <a:ext cx="2795818" cy="5035649"/>
          </a:xfrm>
          <a:prstGeom prst="rect">
            <a:avLst/>
          </a:prstGeom>
        </p:spPr>
      </p:pic>
      <p:sp>
        <p:nvSpPr>
          <p:cNvPr id="10" name="Ovaal 9"/>
          <p:cNvSpPr/>
          <p:nvPr/>
        </p:nvSpPr>
        <p:spPr>
          <a:xfrm>
            <a:off x="4139952" y="3284984"/>
            <a:ext cx="1651248" cy="374716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al 10"/>
          <p:cNvSpPr/>
          <p:nvPr/>
        </p:nvSpPr>
        <p:spPr>
          <a:xfrm>
            <a:off x="4139952" y="4941168"/>
            <a:ext cx="1748230" cy="374716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al 11"/>
          <p:cNvSpPr/>
          <p:nvPr/>
        </p:nvSpPr>
        <p:spPr>
          <a:xfrm>
            <a:off x="4139952" y="5618863"/>
            <a:ext cx="1944216" cy="374716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301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Logboek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Font typeface="Symbol" pitchFamily="18" charset="2"/>
              <a:buChar char="*"/>
            </a:pPr>
            <a:endParaRPr lang="en-GB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34</a:t>
            </a:fld>
            <a:endParaRPr lang="nl-NL" dirty="0"/>
          </a:p>
        </p:txBody>
      </p:sp>
      <p:pic>
        <p:nvPicPr>
          <p:cNvPr id="7" name="Afbeelding 6"/>
          <p:cNvPicPr/>
          <p:nvPr/>
        </p:nvPicPr>
        <p:blipFill>
          <a:blip r:embed="rId4"/>
          <a:stretch>
            <a:fillRect/>
          </a:stretch>
        </p:blipFill>
        <p:spPr>
          <a:xfrm>
            <a:off x="2195736" y="1628800"/>
            <a:ext cx="2795818" cy="5035649"/>
          </a:xfrm>
          <a:prstGeom prst="rect">
            <a:avLst/>
          </a:prstGeom>
        </p:spPr>
      </p:pic>
      <p:pic>
        <p:nvPicPr>
          <p:cNvPr id="8" name="Afbeelding 7"/>
          <p:cNvPicPr/>
          <p:nvPr/>
        </p:nvPicPr>
        <p:blipFill>
          <a:blip r:embed="rId5"/>
          <a:stretch>
            <a:fillRect/>
          </a:stretch>
        </p:blipFill>
        <p:spPr>
          <a:xfrm>
            <a:off x="157836" y="3068960"/>
            <a:ext cx="8806652" cy="2089056"/>
          </a:xfrm>
          <a:prstGeom prst="rect">
            <a:avLst/>
          </a:prstGeom>
        </p:spPr>
      </p:pic>
      <p:sp>
        <p:nvSpPr>
          <p:cNvPr id="10" name="Ovaal 9"/>
          <p:cNvSpPr/>
          <p:nvPr/>
        </p:nvSpPr>
        <p:spPr>
          <a:xfrm>
            <a:off x="3519411" y="5937526"/>
            <a:ext cx="1412629" cy="657238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300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5496" y="2862064"/>
            <a:ext cx="6264696" cy="1143000"/>
          </a:xfrm>
        </p:spPr>
        <p:txBody>
          <a:bodyPr>
            <a:noAutofit/>
          </a:bodyPr>
          <a:lstStyle/>
          <a:p>
            <a:r>
              <a:rPr lang="nl-BE" sz="4000" dirty="0" smtClean="0"/>
              <a:t>Intern onderzoek</a:t>
            </a:r>
            <a:endParaRPr lang="nl-BE" sz="4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35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084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Werktevredenheidsenquête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36</a:t>
            </a:fld>
            <a:endParaRPr lang="nl-NL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31" t="10688" r="12930" b="10000"/>
          <a:stretch/>
        </p:blipFill>
        <p:spPr bwMode="auto">
          <a:xfrm>
            <a:off x="2411760" y="1988840"/>
            <a:ext cx="3096344" cy="438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rgbClr val="FF6600">
                <a:alpha val="60000"/>
              </a:srgb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64" t="10272" r="13561" b="9847"/>
          <a:stretch/>
        </p:blipFill>
        <p:spPr bwMode="auto">
          <a:xfrm>
            <a:off x="5724128" y="1988840"/>
            <a:ext cx="3024867" cy="4380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rgbClr val="FF6600">
                <a:alpha val="60000"/>
              </a:srgb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9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0683"/>
              </p:ext>
            </p:extLst>
          </p:nvPr>
        </p:nvGraphicFramePr>
        <p:xfrm>
          <a:off x="2483768" y="4073480"/>
          <a:ext cx="56886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316"/>
                <a:gridCol w="2844316"/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Leeftijdsgroep</a:t>
                      </a:r>
                      <a:endParaRPr lang="nl-BE" sz="1600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Aantal</a:t>
                      </a:r>
                      <a:endParaRPr lang="nl-BE" sz="1600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18 – 25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3</a:t>
                      </a:r>
                      <a:endParaRPr lang="nl-B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26 – 35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1</a:t>
                      </a:r>
                      <a:endParaRPr lang="nl-BE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Resultaten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 marL="0" indent="0">
              <a:buClr>
                <a:srgbClr val="FF6600"/>
              </a:buClr>
              <a:buNone/>
            </a:pPr>
            <a:r>
              <a:rPr lang="en-GB" sz="2800" dirty="0" err="1" smtClean="0"/>
              <a:t>Geslacht</a:t>
            </a:r>
            <a:r>
              <a:rPr lang="en-GB" sz="2800" dirty="0" smtClean="0"/>
              <a:t>:</a:t>
            </a:r>
            <a:endParaRPr lang="en-GB" sz="2800" dirty="0"/>
          </a:p>
          <a:p>
            <a:pPr marL="0" indent="0">
              <a:buClr>
                <a:srgbClr val="FF6600"/>
              </a:buClr>
              <a:buNone/>
            </a:pPr>
            <a:endParaRPr lang="en-GB" sz="2800" dirty="0"/>
          </a:p>
          <a:p>
            <a:pPr marL="0" indent="0">
              <a:buClr>
                <a:srgbClr val="FF6600"/>
              </a:buClr>
              <a:buNone/>
            </a:pPr>
            <a:endParaRPr lang="en-GB" sz="2800" dirty="0" smtClean="0"/>
          </a:p>
          <a:p>
            <a:pPr marL="0" indent="0">
              <a:buClr>
                <a:srgbClr val="FF6600"/>
              </a:buClr>
              <a:buNone/>
            </a:pPr>
            <a:r>
              <a:rPr lang="en-GB" sz="2800" dirty="0" err="1" smtClean="0"/>
              <a:t>Leeftijdsgroep</a:t>
            </a:r>
            <a:r>
              <a:rPr lang="en-GB" sz="2800" dirty="0" smtClean="0"/>
              <a:t>:</a:t>
            </a:r>
            <a:endParaRPr lang="en-GB" sz="2800" dirty="0"/>
          </a:p>
          <a:p>
            <a:pPr marL="0" indent="0">
              <a:buClr>
                <a:srgbClr val="FF6600"/>
              </a:buClr>
              <a:buNone/>
            </a:pPr>
            <a:endParaRPr lang="nl-BE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37</a:t>
            </a:fld>
            <a:endParaRPr lang="nl-NL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68617"/>
              </p:ext>
            </p:extLst>
          </p:nvPr>
        </p:nvGraphicFramePr>
        <p:xfrm>
          <a:off x="2483768" y="2564904"/>
          <a:ext cx="56886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316"/>
                <a:gridCol w="2844316"/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Man</a:t>
                      </a:r>
                      <a:endParaRPr lang="nl-BE" sz="1600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Vrouw</a:t>
                      </a:r>
                      <a:endParaRPr lang="nl-BE" sz="1600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2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2</a:t>
                      </a:r>
                      <a:endParaRPr lang="nl-BE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30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Resultaten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 marL="0" indent="0">
              <a:buClr>
                <a:srgbClr val="FF6600"/>
              </a:buClr>
              <a:buNone/>
            </a:pPr>
            <a:r>
              <a:rPr lang="en-GB" sz="2800" dirty="0" err="1" smtClean="0"/>
              <a:t>Werk</a:t>
            </a:r>
            <a:r>
              <a:rPr lang="en-GB" sz="2800" dirty="0" smtClean="0"/>
              <a:t>- en </a:t>
            </a:r>
            <a:r>
              <a:rPr lang="en-GB" sz="2800" dirty="0" err="1" smtClean="0"/>
              <a:t>collegiale</a:t>
            </a:r>
            <a:r>
              <a:rPr lang="en-GB" sz="2800" dirty="0" smtClean="0"/>
              <a:t> </a:t>
            </a:r>
            <a:r>
              <a:rPr lang="en-GB" sz="2800" dirty="0" err="1" smtClean="0"/>
              <a:t>sfeer</a:t>
            </a:r>
            <a:r>
              <a:rPr lang="en-GB" sz="2800" dirty="0" smtClean="0"/>
              <a:t>:</a:t>
            </a:r>
            <a:endParaRPr lang="en-GB" sz="2800" dirty="0"/>
          </a:p>
          <a:p>
            <a:pPr marL="0" indent="0">
              <a:buClr>
                <a:srgbClr val="FF6600"/>
              </a:buClr>
              <a:buNone/>
            </a:pPr>
            <a:endParaRPr lang="nl-BE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38</a:t>
            </a:fld>
            <a:endParaRPr lang="nl-NL"/>
          </a:p>
        </p:txBody>
      </p:sp>
      <p:graphicFrame>
        <p:nvGraphicFramePr>
          <p:cNvPr id="8" name="Tijdelijke aanduiding voor inhoud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19083"/>
              </p:ext>
            </p:extLst>
          </p:nvPr>
        </p:nvGraphicFramePr>
        <p:xfrm>
          <a:off x="2267744" y="2564904"/>
          <a:ext cx="6264696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382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Resultaten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 marL="0" indent="0">
              <a:buClr>
                <a:srgbClr val="FF6600"/>
              </a:buClr>
              <a:buNone/>
            </a:pPr>
            <a:r>
              <a:rPr lang="en-GB" sz="2800" dirty="0" err="1" smtClean="0"/>
              <a:t>Tevredenheid</a:t>
            </a:r>
            <a:r>
              <a:rPr lang="en-GB" sz="2800" dirty="0" smtClean="0"/>
              <a:t> met </a:t>
            </a:r>
            <a:r>
              <a:rPr lang="en-GB" sz="2800" dirty="0" err="1" smtClean="0"/>
              <a:t>functie</a:t>
            </a:r>
            <a:r>
              <a:rPr lang="en-GB" sz="2800" dirty="0" smtClean="0"/>
              <a:t>:</a:t>
            </a:r>
            <a:endParaRPr lang="en-GB" sz="2800" dirty="0"/>
          </a:p>
          <a:p>
            <a:pPr marL="0" indent="0">
              <a:buClr>
                <a:srgbClr val="FF6600"/>
              </a:buClr>
              <a:buNone/>
            </a:pPr>
            <a:endParaRPr lang="nl-BE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39</a:t>
            </a:fld>
            <a:endParaRPr lang="nl-NL"/>
          </a:p>
        </p:txBody>
      </p:sp>
      <p:graphicFrame>
        <p:nvGraphicFramePr>
          <p:cNvPr id="6" name="Tijdelijke aanduiding voor inhoud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320429"/>
              </p:ext>
            </p:extLst>
          </p:nvPr>
        </p:nvGraphicFramePr>
        <p:xfrm>
          <a:off x="2267744" y="2492896"/>
          <a:ext cx="6264696" cy="3168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951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3600" dirty="0" smtClean="0">
                <a:solidFill>
                  <a:schemeClr val="bg1"/>
                </a:solidFill>
              </a:rPr>
              <a:t>The </a:t>
            </a:r>
            <a:r>
              <a:rPr lang="en-GB" sz="3600" dirty="0" smtClean="0"/>
              <a:t>c</a:t>
            </a:r>
            <a:r>
              <a:rPr lang="en-GB" sz="3600" dirty="0" smtClean="0">
                <a:solidFill>
                  <a:schemeClr val="bg1"/>
                </a:solidFill>
              </a:rPr>
              <a:t>ompany’s history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 marL="0" indent="0">
              <a:buClr>
                <a:srgbClr val="FF6600"/>
              </a:buClr>
              <a:buNone/>
            </a:pPr>
            <a:r>
              <a:rPr lang="en-GB" sz="2800" dirty="0"/>
              <a:t>H&amp;S </a:t>
            </a:r>
            <a:r>
              <a:rPr lang="en-GB" sz="2800" dirty="0" smtClean="0"/>
              <a:t>Consult:</a:t>
            </a:r>
            <a:endParaRPr lang="en-GB" sz="2800" dirty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en-GB" sz="2800" dirty="0"/>
              <a:t>founded on May 29th 1997,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en-GB" sz="2800" dirty="0"/>
              <a:t>by François </a:t>
            </a:r>
            <a:r>
              <a:rPr lang="en-GB" sz="2800" dirty="0" err="1"/>
              <a:t>Loyens</a:t>
            </a:r>
            <a:r>
              <a:rPr lang="en-GB" sz="2800" dirty="0"/>
              <a:t>,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en-GB" sz="2800" dirty="0"/>
              <a:t>in 2008 new business plan,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en-GB" sz="2800" dirty="0"/>
              <a:t>hired people,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en-GB" sz="2800" dirty="0"/>
              <a:t>Microsoft Certified Partner.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endParaRPr lang="nl-BE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106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Resultaten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 marL="0" indent="0">
              <a:buClr>
                <a:srgbClr val="FF6600"/>
              </a:buClr>
              <a:buNone/>
            </a:pPr>
            <a:r>
              <a:rPr lang="en-GB" sz="2800" dirty="0" err="1" smtClean="0"/>
              <a:t>Waardering</a:t>
            </a:r>
            <a:r>
              <a:rPr lang="en-GB" sz="2800" dirty="0" smtClean="0"/>
              <a:t> door de baas:</a:t>
            </a:r>
            <a:endParaRPr lang="en-GB" sz="2800" dirty="0"/>
          </a:p>
          <a:p>
            <a:pPr marL="0" indent="0">
              <a:buClr>
                <a:srgbClr val="FF6600"/>
              </a:buClr>
              <a:buNone/>
            </a:pPr>
            <a:endParaRPr lang="nl-BE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40</a:t>
            </a:fld>
            <a:endParaRPr lang="nl-NL"/>
          </a:p>
        </p:txBody>
      </p:sp>
      <p:graphicFrame>
        <p:nvGraphicFramePr>
          <p:cNvPr id="7" name="Tijdelijke aanduiding voor inhoud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867997"/>
              </p:ext>
            </p:extLst>
          </p:nvPr>
        </p:nvGraphicFramePr>
        <p:xfrm>
          <a:off x="2267744" y="2564905"/>
          <a:ext cx="6264696" cy="3168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57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Resultaten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 marL="0" indent="0">
              <a:buClr>
                <a:srgbClr val="FF6600"/>
              </a:buClr>
              <a:buNone/>
            </a:pPr>
            <a:r>
              <a:rPr lang="en-GB" sz="2400" dirty="0" err="1" smtClean="0"/>
              <a:t>Werkruimte</a:t>
            </a:r>
            <a:r>
              <a:rPr lang="en-GB" sz="2400" dirty="0" smtClean="0"/>
              <a:t>:</a:t>
            </a:r>
          </a:p>
          <a:p>
            <a:pPr marL="0" indent="0">
              <a:buClr>
                <a:srgbClr val="FF6600"/>
              </a:buClr>
              <a:buNone/>
            </a:pPr>
            <a:endParaRPr lang="en-GB" sz="2400" dirty="0"/>
          </a:p>
          <a:p>
            <a:pPr marL="0" indent="0">
              <a:buClr>
                <a:srgbClr val="FF6600"/>
              </a:buClr>
              <a:buNone/>
            </a:pPr>
            <a:endParaRPr lang="en-GB" sz="2400" dirty="0" smtClean="0"/>
          </a:p>
          <a:p>
            <a:pPr marL="0" indent="0">
              <a:buClr>
                <a:srgbClr val="FF6600"/>
              </a:buClr>
              <a:buNone/>
            </a:pPr>
            <a:endParaRPr lang="en-GB" sz="2400" dirty="0" smtClean="0"/>
          </a:p>
          <a:p>
            <a:pPr marL="0" indent="0">
              <a:buClr>
                <a:srgbClr val="FF6600"/>
              </a:buClr>
              <a:buNone/>
            </a:pPr>
            <a:endParaRPr lang="en-GB" sz="2400" dirty="0" smtClean="0"/>
          </a:p>
          <a:p>
            <a:pPr marL="0" indent="0">
              <a:buClr>
                <a:srgbClr val="FF6600"/>
              </a:buClr>
              <a:buNone/>
            </a:pPr>
            <a:r>
              <a:rPr lang="en-GB" sz="2400" dirty="0" err="1" smtClean="0"/>
              <a:t>Meningsappreciatie</a:t>
            </a:r>
            <a:r>
              <a:rPr lang="en-GB" sz="2400" dirty="0" smtClean="0"/>
              <a:t>:</a:t>
            </a:r>
            <a:endParaRPr lang="nl-BE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41</a:t>
            </a:fld>
            <a:endParaRPr lang="nl-NL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414481"/>
              </p:ext>
            </p:extLst>
          </p:nvPr>
        </p:nvGraphicFramePr>
        <p:xfrm>
          <a:off x="2483768" y="2492896"/>
          <a:ext cx="56886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316"/>
                <a:gridCol w="2844316"/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Werkruimte</a:t>
                      </a:r>
                      <a:endParaRPr lang="nl-BE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Aantal</a:t>
                      </a:r>
                      <a:endParaRPr lang="nl-BE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Ruim voldoende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Voldoende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Te weinig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122604"/>
              </p:ext>
            </p:extLst>
          </p:nvPr>
        </p:nvGraphicFramePr>
        <p:xfrm>
          <a:off x="2483768" y="4653136"/>
          <a:ext cx="56886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316"/>
                <a:gridCol w="2844316"/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Meningsapreciatie</a:t>
                      </a:r>
                      <a:endParaRPr lang="nl-BE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Altijd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Meestal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Soms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Nooit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69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Resultaten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FF6600"/>
              </a:buClr>
              <a:buNone/>
            </a:pPr>
            <a:r>
              <a:rPr lang="en-GB" sz="2800" dirty="0" smtClean="0"/>
              <a:t>Hoe </a:t>
            </a:r>
            <a:r>
              <a:rPr lang="en-GB" sz="2800" dirty="0" err="1" smtClean="0"/>
              <a:t>ga</a:t>
            </a:r>
            <a:r>
              <a:rPr lang="en-GB" sz="2800" dirty="0" smtClean="0"/>
              <a:t> </a:t>
            </a:r>
            <a:r>
              <a:rPr lang="en-GB" sz="2800" dirty="0" err="1" smtClean="0"/>
              <a:t>ik</a:t>
            </a:r>
            <a:r>
              <a:rPr lang="en-GB" sz="2800" dirty="0" smtClean="0"/>
              <a:t> </a:t>
            </a:r>
            <a:r>
              <a:rPr lang="en-GB" sz="2800" dirty="0" err="1" smtClean="0"/>
              <a:t>naar</a:t>
            </a:r>
            <a:r>
              <a:rPr lang="en-GB" sz="2800" dirty="0" smtClean="0"/>
              <a:t> </a:t>
            </a:r>
            <a:r>
              <a:rPr lang="en-GB" sz="2800" dirty="0" err="1" smtClean="0"/>
              <a:t>mijn</a:t>
            </a:r>
            <a:r>
              <a:rPr lang="en-GB" sz="2800" dirty="0" smtClean="0"/>
              <a:t> </a:t>
            </a:r>
            <a:r>
              <a:rPr lang="en-GB" sz="2800" dirty="0" err="1" smtClean="0"/>
              <a:t>werk</a:t>
            </a:r>
            <a:r>
              <a:rPr lang="en-GB" sz="2800" dirty="0" smtClean="0"/>
              <a:t>?</a:t>
            </a:r>
            <a:endParaRPr lang="en-GB" sz="2800" dirty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en-GB" sz="2800" dirty="0" err="1" smtClean="0"/>
              <a:t>graag</a:t>
            </a:r>
            <a:r>
              <a:rPr lang="en-GB" sz="2800" dirty="0" smtClean="0"/>
              <a:t>,</a:t>
            </a:r>
          </a:p>
          <a:p>
            <a:pPr marL="0" indent="0">
              <a:buClr>
                <a:srgbClr val="FF6600"/>
              </a:buClr>
              <a:buNone/>
            </a:pPr>
            <a:endParaRPr lang="en-GB" sz="2800" dirty="0" smtClean="0"/>
          </a:p>
          <a:p>
            <a:pPr marL="0" indent="0">
              <a:buClr>
                <a:srgbClr val="FF6600"/>
              </a:buClr>
              <a:buNone/>
            </a:pPr>
            <a:r>
              <a:rPr lang="en-GB" sz="2800" dirty="0" err="1" smtClean="0"/>
              <a:t>Loontevredenheid</a:t>
            </a:r>
            <a:r>
              <a:rPr lang="en-GB" sz="2800" dirty="0" smtClean="0"/>
              <a:t>: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en-GB" sz="2800" dirty="0" err="1" smtClean="0"/>
              <a:t>tevreden</a:t>
            </a:r>
            <a:r>
              <a:rPr lang="en-GB" sz="2800" dirty="0" smtClean="0"/>
              <a:t>,</a:t>
            </a:r>
          </a:p>
          <a:p>
            <a:pPr marL="0" indent="0">
              <a:buClr>
                <a:srgbClr val="FF6600"/>
              </a:buClr>
              <a:buNone/>
            </a:pPr>
            <a:endParaRPr lang="en-GB" sz="2800" dirty="0" smtClean="0"/>
          </a:p>
          <a:p>
            <a:pPr marL="0" indent="0">
              <a:buClr>
                <a:srgbClr val="FF6600"/>
              </a:buClr>
              <a:buNone/>
            </a:pPr>
            <a:r>
              <a:rPr lang="en-GB" sz="2800" dirty="0" err="1" smtClean="0"/>
              <a:t>Opmerking</a:t>
            </a:r>
            <a:r>
              <a:rPr lang="en-GB" sz="2800" dirty="0" smtClean="0"/>
              <a:t>: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en-GB" sz="2400" i="1" dirty="0" smtClean="0"/>
              <a:t>“Meer </a:t>
            </a:r>
            <a:r>
              <a:rPr lang="en-GB" sz="2400" i="1" dirty="0" err="1" smtClean="0"/>
              <a:t>ruimte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voor</a:t>
            </a:r>
            <a:r>
              <a:rPr lang="en-GB" sz="2400" i="1" dirty="0" smtClean="0"/>
              <a:t> experiment en </a:t>
            </a:r>
            <a:r>
              <a:rPr lang="en-GB" sz="2400" i="1" dirty="0" err="1" smtClean="0"/>
              <a:t>onderzoek</a:t>
            </a:r>
            <a:r>
              <a:rPr lang="en-GB" sz="2400" i="1" dirty="0" smtClean="0"/>
              <a:t> van </a:t>
            </a:r>
            <a:r>
              <a:rPr lang="en-GB" sz="2400" i="1" dirty="0" err="1" smtClean="0"/>
              <a:t>nieuwe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technologie</a:t>
            </a:r>
            <a:r>
              <a:rPr lang="en-GB" sz="2400" i="1" dirty="0" smtClean="0"/>
              <a:t>.”</a:t>
            </a:r>
            <a:endParaRPr lang="en-GB" sz="2400" i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067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Conclusie enquête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en-GB" sz="2800" dirty="0" err="1" smtClean="0"/>
              <a:t>iedereen</a:t>
            </a:r>
            <a:r>
              <a:rPr lang="en-GB" sz="2800" dirty="0" smtClean="0"/>
              <a:t> is </a:t>
            </a:r>
            <a:r>
              <a:rPr lang="en-GB" sz="2800" dirty="0" err="1" smtClean="0"/>
              <a:t>tevreden</a:t>
            </a:r>
            <a:r>
              <a:rPr lang="en-GB" sz="2800" dirty="0" smtClean="0"/>
              <a:t>: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en-GB" sz="2400" dirty="0" err="1" smtClean="0"/>
              <a:t>werknemer</a:t>
            </a:r>
            <a:r>
              <a:rPr lang="en-GB" sz="2400" dirty="0" smtClean="0"/>
              <a:t>,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en-GB" sz="2400" dirty="0" err="1" smtClean="0"/>
              <a:t>werkgever</a:t>
            </a:r>
            <a:r>
              <a:rPr lang="en-GB" sz="2400" dirty="0" smtClean="0"/>
              <a:t>,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en-GB" sz="2800" dirty="0" err="1" smtClean="0"/>
              <a:t>bedrijf</a:t>
            </a:r>
            <a:r>
              <a:rPr lang="en-GB" sz="2800" dirty="0" smtClean="0"/>
              <a:t> </a:t>
            </a:r>
            <a:r>
              <a:rPr lang="en-GB" sz="2800" dirty="0" err="1" smtClean="0"/>
              <a:t>loopt</a:t>
            </a:r>
            <a:r>
              <a:rPr lang="en-GB" sz="2800" dirty="0" smtClean="0"/>
              <a:t> </a:t>
            </a:r>
            <a:r>
              <a:rPr lang="en-GB" sz="2800" dirty="0" err="1" smtClean="0"/>
              <a:t>goed</a:t>
            </a:r>
            <a:r>
              <a:rPr lang="en-GB" sz="2800" dirty="0" smtClean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42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5496" y="2862064"/>
            <a:ext cx="6264696" cy="1143000"/>
          </a:xfrm>
        </p:spPr>
        <p:txBody>
          <a:bodyPr>
            <a:noAutofit/>
          </a:bodyPr>
          <a:lstStyle/>
          <a:p>
            <a:r>
              <a:rPr lang="nl-BE" sz="4000" dirty="0" smtClean="0"/>
              <a:t>Besluit</a:t>
            </a:r>
            <a:endParaRPr lang="nl-BE" sz="4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0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Besluit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en-GB" sz="2800" dirty="0" err="1" smtClean="0"/>
              <a:t>enorm</a:t>
            </a:r>
            <a:r>
              <a:rPr lang="en-GB" sz="2800" dirty="0" smtClean="0"/>
              <a:t> </a:t>
            </a:r>
            <a:r>
              <a:rPr lang="en-GB" sz="2800" dirty="0" err="1" smtClean="0"/>
              <a:t>veel</a:t>
            </a:r>
            <a:r>
              <a:rPr lang="en-GB" sz="2800" dirty="0" smtClean="0"/>
              <a:t> </a:t>
            </a:r>
            <a:r>
              <a:rPr lang="en-GB" sz="2800" dirty="0" err="1" smtClean="0"/>
              <a:t>bijgeleerd</a:t>
            </a:r>
            <a:r>
              <a:rPr lang="en-GB" sz="2800" dirty="0" smtClean="0"/>
              <a:t>,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en-GB" sz="2400" dirty="0" err="1" smtClean="0"/>
              <a:t>vooral</a:t>
            </a:r>
            <a:r>
              <a:rPr lang="en-GB" sz="2400" dirty="0" smtClean="0"/>
              <a:t> op </a:t>
            </a:r>
            <a:r>
              <a:rPr lang="en-GB" sz="2400" dirty="0" err="1" smtClean="0"/>
              <a:t>softwarevlak</a:t>
            </a:r>
            <a:r>
              <a:rPr lang="en-GB" sz="2400" dirty="0" smtClean="0"/>
              <a:t>,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en-GB" sz="2800" dirty="0" smtClean="0"/>
              <a:t>twee </a:t>
            </a:r>
            <a:r>
              <a:rPr lang="en-GB" sz="2800" dirty="0" err="1" smtClean="0"/>
              <a:t>weken</a:t>
            </a:r>
            <a:r>
              <a:rPr lang="en-GB" sz="2800" dirty="0"/>
              <a:t> </a:t>
            </a:r>
            <a:r>
              <a:rPr lang="en-GB" sz="2800" dirty="0" smtClean="0"/>
              <a:t>stage: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en-GB" sz="2400" dirty="0" smtClean="0"/>
              <a:t>net </a:t>
            </a:r>
            <a:r>
              <a:rPr lang="en-GB" sz="2400" dirty="0" err="1" smtClean="0"/>
              <a:t>lang</a:t>
            </a:r>
            <a:r>
              <a:rPr lang="en-GB" sz="2400" dirty="0" smtClean="0"/>
              <a:t> </a:t>
            </a:r>
            <a:r>
              <a:rPr lang="en-GB" sz="2400" dirty="0" err="1" smtClean="0"/>
              <a:t>genoeg</a:t>
            </a:r>
            <a:r>
              <a:rPr lang="en-GB" sz="2400" dirty="0" smtClean="0"/>
              <a:t>,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en-GB" sz="2400" dirty="0" err="1" smtClean="0"/>
              <a:t>mocht</a:t>
            </a:r>
            <a:r>
              <a:rPr lang="en-GB" sz="2400" dirty="0" smtClean="0"/>
              <a:t> </a:t>
            </a:r>
            <a:r>
              <a:rPr lang="en-GB" sz="2400" dirty="0" err="1" smtClean="0"/>
              <a:t>langer</a:t>
            </a:r>
            <a:r>
              <a:rPr lang="en-GB" sz="2400" dirty="0" smtClean="0"/>
              <a:t> </a:t>
            </a:r>
            <a:r>
              <a:rPr lang="en-GB" sz="2400" dirty="0" err="1" smtClean="0"/>
              <a:t>zijn</a:t>
            </a:r>
            <a:r>
              <a:rPr lang="en-GB" sz="2400" dirty="0"/>
              <a:t>.</a:t>
            </a:r>
            <a:endParaRPr lang="en-GB" sz="24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25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5496" y="2862064"/>
            <a:ext cx="6264696" cy="1143000"/>
          </a:xfrm>
        </p:spPr>
        <p:txBody>
          <a:bodyPr>
            <a:noAutofit/>
          </a:bodyPr>
          <a:lstStyle/>
          <a:p>
            <a:r>
              <a:rPr lang="nl-BE" sz="4000" dirty="0" smtClean="0"/>
              <a:t>Dankwoord</a:t>
            </a:r>
            <a:endParaRPr lang="nl-BE" sz="4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89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2780928"/>
            <a:ext cx="6264696" cy="2160240"/>
          </a:xfrm>
        </p:spPr>
        <p:txBody>
          <a:bodyPr>
            <a:noAutofit/>
          </a:bodyPr>
          <a:lstStyle/>
          <a:p>
            <a:r>
              <a:rPr lang="nl-BE" sz="3200" dirty="0" smtClean="0"/>
              <a:t>Bedankt voor uw aandacht!</a:t>
            </a:r>
            <a:br>
              <a:rPr lang="nl-BE" sz="3200" dirty="0" smtClean="0"/>
            </a:br>
            <a:r>
              <a:rPr lang="nl-BE" sz="2400" dirty="0" smtClean="0"/>
              <a:t>Vragen</a:t>
            </a:r>
            <a:r>
              <a:rPr lang="nl-BE" sz="2400" dirty="0" smtClean="0">
                <a:latin typeface="+mn-lt"/>
              </a:rPr>
              <a:t>?</a:t>
            </a:r>
            <a:endParaRPr lang="nl-BE" sz="3200" dirty="0">
              <a:latin typeface="+mn-lt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026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3600" dirty="0" smtClean="0">
                <a:solidFill>
                  <a:schemeClr val="bg1"/>
                </a:solidFill>
              </a:rPr>
              <a:t>The </a:t>
            </a:r>
            <a:r>
              <a:rPr lang="en-GB" sz="3600" dirty="0" smtClean="0"/>
              <a:t>c</a:t>
            </a:r>
            <a:r>
              <a:rPr lang="en-GB" sz="3600" dirty="0" smtClean="0">
                <a:solidFill>
                  <a:schemeClr val="bg1"/>
                </a:solidFill>
              </a:rPr>
              <a:t>ompany’s history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 marL="0" indent="0">
              <a:buClr>
                <a:srgbClr val="FF6600"/>
              </a:buClr>
              <a:buNone/>
            </a:pPr>
            <a:r>
              <a:rPr lang="en-GB" sz="2800" dirty="0" err="1" smtClean="0"/>
              <a:t>CreaChain</a:t>
            </a:r>
            <a:r>
              <a:rPr lang="en-GB" sz="2800" dirty="0" smtClean="0"/>
              <a:t>: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en-GB" sz="2800" dirty="0" smtClean="0"/>
              <a:t>born in 2008,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en-GB" sz="2800" dirty="0" smtClean="0"/>
              <a:t>new logo, slogan and website,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en-GB" sz="2800" dirty="0" smtClean="0"/>
              <a:t>set up </a:t>
            </a:r>
            <a:r>
              <a:rPr lang="en-GB" sz="2800" dirty="0" err="1" smtClean="0"/>
              <a:t>ShareTECgroup</a:t>
            </a:r>
            <a:r>
              <a:rPr lang="en-GB" sz="2800" dirty="0" smtClean="0"/>
              <a:t> with </a:t>
            </a:r>
            <a:r>
              <a:rPr lang="en-GB" sz="2800" dirty="0" err="1" smtClean="0"/>
              <a:t>Synenton</a:t>
            </a:r>
            <a:r>
              <a:rPr lang="en-GB" sz="2800" dirty="0" smtClean="0"/>
              <a:t> </a:t>
            </a:r>
            <a:r>
              <a:rPr lang="en-GB" sz="2800" dirty="0" smtClean="0"/>
              <a:t>and</a:t>
            </a:r>
            <a:r>
              <a:rPr lang="en-GB" sz="2800" dirty="0" smtClean="0"/>
              <a:t> </a:t>
            </a:r>
            <a:r>
              <a:rPr lang="en-GB" sz="2800" dirty="0" err="1" smtClean="0"/>
              <a:t>Trinsy</a:t>
            </a:r>
            <a:r>
              <a:rPr lang="en-GB" sz="2800" dirty="0" smtClean="0"/>
              <a:t>,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en-GB" sz="2800" dirty="0" smtClean="0"/>
              <a:t>moved to new location in 2009.</a:t>
            </a:r>
            <a:endParaRPr lang="en-GB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151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Products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en-GB" sz="2800" dirty="0" smtClean="0"/>
              <a:t>hardware,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en-GB" sz="2400" dirty="0" smtClean="0"/>
              <a:t>computers, peripherals,…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en-GB" sz="2800" dirty="0" smtClean="0"/>
              <a:t>software,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en-GB" sz="2400" dirty="0" smtClean="0"/>
              <a:t>standard OS, server, custom,…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en-GB" sz="2800" dirty="0" smtClean="0"/>
              <a:t>network,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en-GB" sz="2400" dirty="0" smtClean="0"/>
              <a:t>installation, maintenance, components,…</a:t>
            </a:r>
            <a:endParaRPr lang="en-GB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403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Distribution &amp; point of sale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7</a:t>
            </a:fld>
            <a:endParaRPr lang="nl-NL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 t="34636" r="2500" b="39364"/>
          <a:stretch/>
        </p:blipFill>
        <p:spPr bwMode="auto">
          <a:xfrm>
            <a:off x="1918256" y="3416332"/>
            <a:ext cx="7190247" cy="122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" t="29364" r="2614" b="21182"/>
          <a:stretch/>
        </p:blipFill>
        <p:spPr bwMode="auto">
          <a:xfrm>
            <a:off x="1907704" y="3269824"/>
            <a:ext cx="7128792" cy="231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43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F:\school\GIP\log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4797152"/>
            <a:ext cx="3419872" cy="1452689"/>
          </a:xfrm>
          <a:prstGeom prst="rect">
            <a:avLst/>
          </a:prstGeom>
          <a:noFill/>
        </p:spPr>
      </p:pic>
      <p:sp>
        <p:nvSpPr>
          <p:cNvPr id="9" name="Rechthoek 8"/>
          <p:cNvSpPr/>
          <p:nvPr/>
        </p:nvSpPr>
        <p:spPr>
          <a:xfrm>
            <a:off x="2123728" y="5477162"/>
            <a:ext cx="6012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i="1" dirty="0" smtClean="0"/>
              <a:t>“Turning your supply chain into competitive advantage”</a:t>
            </a:r>
            <a:endParaRPr lang="en-US" sz="2000" i="1" dirty="0"/>
          </a:p>
        </p:txBody>
      </p:sp>
      <p:pic>
        <p:nvPicPr>
          <p:cNvPr id="11" name="Picture 2" descr="F:\school\GIP\log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2" y="5013176"/>
            <a:ext cx="3419872" cy="145268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Le Logo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732240" cy="4137323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fr-FR" sz="2400" dirty="0" smtClean="0"/>
              <a:t>septembre 2008,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fr-FR" sz="2400" dirty="0" smtClean="0"/>
              <a:t>nouveau: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fr-FR" sz="2000" dirty="0" smtClean="0"/>
              <a:t>nom,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fr-FR" sz="2000" dirty="0" smtClean="0"/>
              <a:t>logo,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fr-FR" sz="2000" dirty="0" smtClean="0"/>
              <a:t>slogan,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fr-FR" sz="2000" dirty="0" smtClean="0"/>
              <a:t>style de maison,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fr-FR" sz="2400" dirty="0" smtClean="0"/>
              <a:t>diamant</a:t>
            </a:r>
            <a:r>
              <a:rPr lang="fr-FR" sz="2400" dirty="0" smtClean="0"/>
              <a:t> orange et jaune .</a:t>
            </a:r>
            <a:endParaRPr lang="fr-FR" sz="240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3851920" y="5477162"/>
            <a:ext cx="3585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 smtClean="0"/>
              <a:t>CREAtive</a:t>
            </a:r>
            <a:r>
              <a:rPr lang="en-GB" sz="2000" dirty="0" smtClean="0"/>
              <a:t> supply CHAIN solutions</a:t>
            </a:r>
            <a:endParaRPr lang="en-US" sz="2000" dirty="0"/>
          </a:p>
        </p:txBody>
      </p:sp>
      <p:sp>
        <p:nvSpPr>
          <p:cNvPr id="12" name="Rechthoek 11"/>
          <p:cNvSpPr/>
          <p:nvPr/>
        </p:nvSpPr>
        <p:spPr>
          <a:xfrm>
            <a:off x="899592" y="5837202"/>
            <a:ext cx="8136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i="1" dirty="0" smtClean="0"/>
              <a:t>“</a:t>
            </a:r>
            <a:r>
              <a:rPr lang="fr-FR" sz="2000" i="1" dirty="0"/>
              <a:t>Changeant votre chaîne d’approvisionnement en avantage concurrentiel</a:t>
            </a:r>
            <a:r>
              <a:rPr lang="en-GB" sz="2000" i="1" dirty="0" smtClean="0"/>
              <a:t>”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2433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8" grpId="0"/>
      <p:bldP spid="8" grpId="1"/>
      <p:bldP spid="8" grpId="2"/>
      <p:bldP spid="12" grpId="0"/>
      <p:bldP spid="12" grpId="1"/>
      <p:bldP spid="12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11760" y="1988840"/>
            <a:ext cx="6275040" cy="4137323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fr-FR" sz="2400" dirty="0" err="1"/>
              <a:t>Lodewijk</a:t>
            </a:r>
            <a:r>
              <a:rPr lang="fr-FR" sz="2400" dirty="0"/>
              <a:t> de </a:t>
            </a:r>
            <a:r>
              <a:rPr lang="fr-FR" sz="2400" dirty="0" err="1"/>
              <a:t>Raetlaen</a:t>
            </a:r>
            <a:r>
              <a:rPr lang="fr-FR" sz="2400" dirty="0"/>
              <a:t> 5 Bus 1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fr-FR" sz="2400" dirty="0"/>
              <a:t>3900 Overpelt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fr-FR" sz="2400" dirty="0"/>
              <a:t>Belgique</a:t>
            </a:r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fr-FR" sz="2400" dirty="0"/>
              <a:t>zone industrielle </a:t>
            </a:r>
            <a:r>
              <a:rPr lang="fr-FR" sz="2400" dirty="0" err="1"/>
              <a:t>Nolimpark</a:t>
            </a:r>
            <a:endParaRPr lang="fr-FR" sz="2400" dirty="0"/>
          </a:p>
          <a:p>
            <a:pPr>
              <a:buClr>
                <a:srgbClr val="FF6600"/>
              </a:buClr>
              <a:buFont typeface="Symbol" pitchFamily="18" charset="2"/>
              <a:buChar char="*"/>
            </a:pPr>
            <a:r>
              <a:rPr lang="fr-FR" sz="2400" dirty="0"/>
              <a:t>Pourquoi?</a:t>
            </a:r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fr-FR" sz="2000" dirty="0" smtClean="0"/>
              <a:t>intercommunale</a:t>
            </a:r>
            <a:endParaRPr lang="fr-FR" sz="2000" dirty="0"/>
          </a:p>
          <a:p>
            <a:pPr lvl="1">
              <a:buClr>
                <a:srgbClr val="FF6600"/>
              </a:buClr>
              <a:buFont typeface="Symbol" pitchFamily="18" charset="2"/>
              <a:buChar char="*"/>
            </a:pPr>
            <a:r>
              <a:rPr lang="fr-FR" sz="2000" dirty="0"/>
              <a:t>plus de 100 </a:t>
            </a:r>
            <a:r>
              <a:rPr lang="fr-FR" sz="2000" dirty="0" smtClean="0"/>
              <a:t>entreprises</a:t>
            </a:r>
            <a:endParaRPr lang="fr-FR" sz="2000" dirty="0"/>
          </a:p>
        </p:txBody>
      </p:sp>
      <p:pic>
        <p:nvPicPr>
          <p:cNvPr id="5" name="Afbeelding 4"/>
          <p:cNvPicPr/>
          <p:nvPr/>
        </p:nvPicPr>
        <p:blipFill rotWithShape="1">
          <a:blip r:embed="rId4" cstate="print"/>
          <a:srcRect l="35614" t="18519" r="6869" b="18216"/>
          <a:stretch/>
        </p:blipFill>
        <p:spPr bwMode="auto">
          <a:xfrm>
            <a:off x="2339752" y="1928078"/>
            <a:ext cx="5953760" cy="4093210"/>
          </a:xfrm>
          <a:prstGeom prst="rect">
            <a:avLst/>
          </a:prstGeom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rgbClr val="FF6600">
                <a:alpha val="6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sz="3600" dirty="0" smtClean="0">
                <a:solidFill>
                  <a:schemeClr val="bg1"/>
                </a:solidFill>
              </a:rPr>
              <a:t>Emplacement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6" name="Toelichting met afgeronde rechthoek 5"/>
          <p:cNvSpPr/>
          <p:nvPr/>
        </p:nvSpPr>
        <p:spPr>
          <a:xfrm>
            <a:off x="4793159" y="2344755"/>
            <a:ext cx="1988185" cy="828675"/>
          </a:xfrm>
          <a:prstGeom prst="wedgeRoundRectCallout">
            <a:avLst>
              <a:gd name="adj1" fmla="val -40845"/>
              <a:gd name="adj2" fmla="val 92498"/>
              <a:gd name="adj3" fmla="val 16667"/>
            </a:avLst>
          </a:prstGeom>
          <a:solidFill>
            <a:schemeClr val="bg1"/>
          </a:solidFill>
          <a:ln w="9525">
            <a:solidFill>
              <a:srgbClr val="FF6600"/>
            </a:solidFill>
          </a:ln>
          <a:effectLst>
            <a:outerShdw blurRad="76200" dir="18900000" sy="23000" kx="-1200000" algn="b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nl-BE" sz="1100">
                <a:effectLst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7" name="Afbeelding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133" y="2369309"/>
            <a:ext cx="1626235" cy="81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47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IP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1340</Words>
  <Application>Microsoft Office PowerPoint</Application>
  <PresentationFormat>Diavoorstelling (4:3)</PresentationFormat>
  <Paragraphs>345</Paragraphs>
  <Slides>47</Slides>
  <Notes>34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47</vt:i4>
      </vt:variant>
    </vt:vector>
  </HeadingPairs>
  <TitlesOfParts>
    <vt:vector size="48" baseType="lpstr">
      <vt:lpstr>Office-thema</vt:lpstr>
      <vt:lpstr>Geïntegreerde proef</vt:lpstr>
      <vt:lpstr>Inhoudsopgave</vt:lpstr>
      <vt:lpstr>Stagebedrijf</vt:lpstr>
      <vt:lpstr>The company’s history</vt:lpstr>
      <vt:lpstr>The company’s history</vt:lpstr>
      <vt:lpstr>Products</vt:lpstr>
      <vt:lpstr>Distribution &amp; point of sale</vt:lpstr>
      <vt:lpstr>Le Logo</vt:lpstr>
      <vt:lpstr>Emplacement</vt:lpstr>
      <vt:lpstr>Les employés</vt:lpstr>
      <vt:lpstr>Evolution d’employés</vt:lpstr>
      <vt:lpstr>Studie van het netwerk</vt:lpstr>
      <vt:lpstr>Opbouw van het netwerk</vt:lpstr>
      <vt:lpstr>PowerPoint-presentatie</vt:lpstr>
      <vt:lpstr>Servers</vt:lpstr>
      <vt:lpstr>Applicatie- en licentiebeheer</vt:lpstr>
      <vt:lpstr>Helpdesk</vt:lpstr>
      <vt:lpstr>Back-ups</vt:lpstr>
      <vt:lpstr>Softwareontwikkeling</vt:lpstr>
      <vt:lpstr>CC-BackupRestoreTool</vt:lpstr>
      <vt:lpstr>Probleemanalyse ‘Back-up’</vt:lpstr>
      <vt:lpstr>Probleemanalyse ‘Restore’</vt:lpstr>
      <vt:lpstr>Probleemanalyse ‘Clear’</vt:lpstr>
      <vt:lpstr>Bespreking programma</vt:lpstr>
      <vt:lpstr>SQL database aanmaken</vt:lpstr>
      <vt:lpstr>Instellingen invullen</vt:lpstr>
      <vt:lpstr>Instellingen invullen</vt:lpstr>
      <vt:lpstr>Instellingen invullen</vt:lpstr>
      <vt:lpstr>Naam en locatie opgeven</vt:lpstr>
      <vt:lpstr>Back-up maken</vt:lpstr>
      <vt:lpstr>Back-up terugzetten</vt:lpstr>
      <vt:lpstr>Back-up verwijderen</vt:lpstr>
      <vt:lpstr>Labels invullen</vt:lpstr>
      <vt:lpstr>Logboek</vt:lpstr>
      <vt:lpstr>Intern onderzoek</vt:lpstr>
      <vt:lpstr>Werktevredenheidsenquête</vt:lpstr>
      <vt:lpstr>Resultaten</vt:lpstr>
      <vt:lpstr>Resultaten</vt:lpstr>
      <vt:lpstr>Resultaten</vt:lpstr>
      <vt:lpstr>Resultaten</vt:lpstr>
      <vt:lpstr>Resultaten</vt:lpstr>
      <vt:lpstr>Resultaten</vt:lpstr>
      <vt:lpstr>Conclusie enquête</vt:lpstr>
      <vt:lpstr>Besluit</vt:lpstr>
      <vt:lpstr>Besluit</vt:lpstr>
      <vt:lpstr>Dankwoord</vt:lpstr>
      <vt:lpstr>Bedankt voor uw aandacht! Vragen?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Geïntegreerde proef</dc:title>
  <dc:creator>Bram</dc:creator>
  <cp:lastModifiedBy>Bram Van Langendonck</cp:lastModifiedBy>
  <cp:revision>78</cp:revision>
  <dcterms:created xsi:type="dcterms:W3CDTF">2011-04-27T16:58:57Z</dcterms:created>
  <dcterms:modified xsi:type="dcterms:W3CDTF">2011-05-02T08:37:38Z</dcterms:modified>
</cp:coreProperties>
</file>