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0" r:id="rId6"/>
    <p:sldId id="270" r:id="rId7"/>
    <p:sldId id="271" r:id="rId8"/>
    <p:sldId id="262" r:id="rId9"/>
    <p:sldId id="259" r:id="rId10"/>
    <p:sldId id="263" r:id="rId11"/>
    <p:sldId id="258" r:id="rId12"/>
    <p:sldId id="257" r:id="rId13"/>
    <p:sldId id="264" r:id="rId14"/>
    <p:sldId id="267" r:id="rId15"/>
    <p:sldId id="268" r:id="rId16"/>
    <p:sldId id="261" r:id="rId17"/>
    <p:sldId id="265" r:id="rId18"/>
    <p:sldId id="266" r:id="rId19"/>
    <p:sldId id="269" r:id="rId20"/>
    <p:sldId id="273" r:id="rId21"/>
    <p:sldId id="275" r:id="rId22"/>
    <p:sldId id="274" r:id="rId23"/>
    <p:sldId id="272" r:id="rId24"/>
  </p:sldIdLst>
  <p:sldSz cx="12192000" cy="6858000"/>
  <p:notesSz cx="6858000" cy="9144000"/>
  <p:defaultTextStyle>
    <a:defPPr>
      <a:defRPr lang="fi-FI"/>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i Räsänen (TAU)" initials="J(" lastIdx="1" clrIdx="0">
    <p:extLst>
      <p:ext uri="{19B8F6BF-5375-455C-9EA6-DF929625EA0E}">
        <p15:presenceInfo xmlns:p15="http://schemas.microsoft.com/office/powerpoint/2012/main" userId="S::joni.rasanen@tuni.fi::322709b4-c7cb-4145-bcf1-40246b67b29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EB90AA-2764-106C-7F11-79317AA7306D}" v="219" dt="2020-05-22T08:59:02.362"/>
    <p1510:client id="{4D6E7759-E485-B3D9-E9AF-CD4790921609}" v="1" dt="2020-05-22T08:02:34.464"/>
    <p1510:client id="{81070783-0105-408F-EB50-55EF23AFC1C2}" v="587" dt="2020-05-22T09:48:02.158"/>
    <p1510:client id="{92D07174-4BE9-41D2-92AC-834578DA9CBA}" v="3" dt="2020-05-22T10:30:29.474"/>
    <p1510:client id="{A0A4034A-DA18-4819-8E4C-0EE8478DB0F0}" v="4603" dt="2020-05-22T10:27:14.261"/>
    <p1510:client id="{B023A2DE-DFB9-1AAC-767A-BDCA458ACFC9}" v="116" dt="2020-05-22T08:29:44.9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138"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22T01:02:34.464" idx="1">
    <p:pos x="10" y="10"/>
    <p:text>I was just wondering could the user stories be numbered for easier reference and maybe a contact person for each story could be named in the slides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50864" y="2981862"/>
            <a:ext cx="11090275" cy="1218895"/>
          </a:xfrm>
          <a:prstGeom prst="rect">
            <a:avLst/>
          </a:prstGeo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557590" y="4435974"/>
            <a:ext cx="11083551" cy="691985"/>
          </a:xfrm>
        </p:spPr>
        <p:txBody>
          <a:bodyPr>
            <a:normAutofit/>
          </a:bodyPr>
          <a:lstStyle>
            <a:lvl1pPr marL="0" indent="0" algn="ctr">
              <a:buNone/>
              <a:defRPr sz="2000">
                <a:solidFill>
                  <a:srgbClr val="7030A0"/>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bg1">
                    <a:lumMod val="65000"/>
                  </a:schemeClr>
                </a:solidFill>
              </a:defRPr>
            </a:lvl1pPr>
          </a:lstStyle>
          <a:p>
            <a:fld id="{A02ABAE3-D89C-4001-9AEC-5083F82B749C}" type="datetimeFigureOut">
              <a:rPr lang="fi-FI" smtClean="0"/>
              <a:t>22.5.2020</a:t>
            </a:fld>
            <a:endParaRPr lang="fi-FI"/>
          </a:p>
        </p:txBody>
      </p:sp>
      <p:sp>
        <p:nvSpPr>
          <p:cNvPr id="6" name="Slide Number Placeholder 5"/>
          <p:cNvSpPr>
            <a:spLocks noGrp="1"/>
          </p:cNvSpPr>
          <p:nvPr>
            <p:ph type="sldNum" sz="quarter" idx="12"/>
          </p:nvPr>
        </p:nvSpPr>
        <p:spPr>
          <a:xfrm>
            <a:off x="11456895" y="6508378"/>
            <a:ext cx="616043" cy="233271"/>
          </a:xfrm>
          <a:prstGeom prst="rect">
            <a:avLst/>
          </a:prstGeom>
        </p:spPr>
        <p:txBody>
          <a:bodyPr/>
          <a:lstStyle>
            <a:lvl1pPr>
              <a:defRPr>
                <a:solidFill>
                  <a:schemeClr val="bg1">
                    <a:lumMod val="65000"/>
                  </a:schemeClr>
                </a:solidFill>
              </a:defRPr>
            </a:lvl1pPr>
          </a:lstStyle>
          <a:p>
            <a:fld id="{8F4AEF5D-7FAC-4949-84D2-DA5A9BB3D225}" type="slidenum">
              <a:rPr lang="fi-FI" smtClean="0"/>
              <a:t>‹#›</a:t>
            </a:fld>
            <a:endParaRPr lang="fi-FI"/>
          </a:p>
        </p:txBody>
      </p:sp>
      <p:sp>
        <p:nvSpPr>
          <p:cNvPr id="7" name="Footer Placeholder 10">
            <a:extLst>
              <a:ext uri="{FF2B5EF4-FFF2-40B4-BE49-F238E27FC236}">
                <a16:creationId xmlns:a16="http://schemas.microsoft.com/office/drawing/2014/main" id="{B2D621D0-61E7-E946-BBC9-24D91EEA5E2F}"/>
              </a:ext>
            </a:extLst>
          </p:cNvPr>
          <p:cNvSpPr>
            <a:spLocks noGrp="1"/>
          </p:cNvSpPr>
          <p:nvPr>
            <p:ph type="ftr" sz="quarter" idx="3"/>
          </p:nvPr>
        </p:nvSpPr>
        <p:spPr>
          <a:xfrm>
            <a:off x="421531" y="6489702"/>
            <a:ext cx="4114800" cy="254015"/>
          </a:xfrm>
          <a:prstGeom prst="rect">
            <a:avLst/>
          </a:prstGeom>
        </p:spPr>
        <p:txBody>
          <a:bodyPr vert="horz" lIns="91440" tIns="45720" rIns="91440" bIns="45720" rtlCol="0" anchor="b" anchorCtr="0"/>
          <a:lstStyle>
            <a:lvl1pPr algn="l">
              <a:defRPr sz="1000">
                <a:solidFill>
                  <a:schemeClr val="accent4">
                    <a:lumMod val="75000"/>
                  </a:schemeClr>
                </a:solidFill>
              </a:defRPr>
            </a:lvl1pPr>
          </a:lstStyle>
          <a:p>
            <a:endParaRPr lang="fi-FI"/>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74862" y="42680"/>
            <a:ext cx="2642279" cy="650237"/>
          </a:xfrm>
          <a:prstGeom prst="rect">
            <a:avLst/>
          </a:prstGeom>
        </p:spPr>
      </p:pic>
    </p:spTree>
    <p:extLst>
      <p:ext uri="{BB962C8B-B14F-4D97-AF65-F5344CB8AC3E}">
        <p14:creationId xmlns:p14="http://schemas.microsoft.com/office/powerpoint/2010/main" val="3853546015"/>
      </p:ext>
    </p:extLst>
  </p:cSld>
  <p:clrMapOvr>
    <a:masterClrMapping/>
  </p:clrMapOvr>
  <p:extLst>
    <p:ext uri="{DCECCB84-F9BA-43D5-87BE-67443E8EF086}">
      <p15:sldGuideLst xmlns:p15="http://schemas.microsoft.com/office/powerpoint/2012/main">
        <p15:guide id="1" orient="horz" pos="73">
          <p15:clr>
            <a:srgbClr val="FBAE40"/>
          </p15:clr>
        </p15:guide>
        <p15:guide id="2" pos="75">
          <p15:clr>
            <a:srgbClr val="FBAE40"/>
          </p15:clr>
        </p15:guide>
        <p15:guide id="3" pos="7605">
          <p15:clr>
            <a:srgbClr val="FBAE40"/>
          </p15:clr>
        </p15:guide>
        <p15:guide id="4" orient="horz" pos="424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908049"/>
            <a:ext cx="2628900" cy="5268915"/>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908050"/>
            <a:ext cx="7734300" cy="526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8AA7DBB5-6F20-944B-B3A8-973E73D6C181}"/>
              </a:ext>
            </a:extLst>
          </p:cNvPr>
          <p:cNvSpPr>
            <a:spLocks noGrp="1"/>
          </p:cNvSpPr>
          <p:nvPr>
            <p:ph type="dt" sz="half" idx="10"/>
          </p:nvPr>
        </p:nvSpPr>
        <p:spPr>
          <a:xfrm>
            <a:off x="10869037" y="6489701"/>
            <a:ext cx="766827" cy="254172"/>
          </a:xfrm>
        </p:spPr>
        <p:txBody>
          <a:bodyPr/>
          <a:lstStyle/>
          <a:p>
            <a:fld id="{A02ABAE3-D89C-4001-9AEC-5083F82B749C}" type="datetimeFigureOut">
              <a:rPr lang="fi-FI" smtClean="0"/>
              <a:t>22.5.2020</a:t>
            </a:fld>
            <a:endParaRPr lang="fi-FI"/>
          </a:p>
        </p:txBody>
      </p:sp>
      <p:sp>
        <p:nvSpPr>
          <p:cNvPr id="9" name="Slide Number Placeholder 5">
            <a:extLst>
              <a:ext uri="{FF2B5EF4-FFF2-40B4-BE49-F238E27FC236}">
                <a16:creationId xmlns:a16="http://schemas.microsoft.com/office/drawing/2014/main" id="{E04C0F4E-FF50-5D4B-9403-96D93F2FC50A}"/>
              </a:ext>
            </a:extLst>
          </p:cNvPr>
          <p:cNvSpPr>
            <a:spLocks noGrp="1"/>
          </p:cNvSpPr>
          <p:nvPr>
            <p:ph type="sldNum" sz="quarter" idx="4"/>
          </p:nvPr>
        </p:nvSpPr>
        <p:spPr>
          <a:xfrm>
            <a:off x="11697006" y="6489702"/>
            <a:ext cx="375932" cy="254015"/>
          </a:xfrm>
          <a:prstGeom prst="rect">
            <a:avLst/>
          </a:prstGeom>
        </p:spPr>
        <p:txBody>
          <a:bodyPr vert="horz" lIns="0" tIns="45720" rIns="91440" bIns="45720" rtlCol="0" anchor="b" anchorCtr="0"/>
          <a:lstStyle>
            <a:lvl1pPr algn="r">
              <a:defRPr sz="1000">
                <a:solidFill>
                  <a:schemeClr val="accent4">
                    <a:lumMod val="75000"/>
                  </a:schemeClr>
                </a:solidFill>
              </a:defRPr>
            </a:lvl1pPr>
          </a:lstStyle>
          <a:p>
            <a:fld id="{8F4AEF5D-7FAC-4949-84D2-DA5A9BB3D225}" type="slidenum">
              <a:rPr lang="fi-FI" smtClean="0"/>
              <a:t>‹#›</a:t>
            </a:fld>
            <a:endParaRPr lang="fi-FI"/>
          </a:p>
        </p:txBody>
      </p:sp>
      <p:sp>
        <p:nvSpPr>
          <p:cNvPr id="10" name="Footer Placeholder 10">
            <a:extLst>
              <a:ext uri="{FF2B5EF4-FFF2-40B4-BE49-F238E27FC236}">
                <a16:creationId xmlns:a16="http://schemas.microsoft.com/office/drawing/2014/main" id="{00B34F58-BF4C-0B4B-A00D-7992B96D94AC}"/>
              </a:ext>
            </a:extLst>
          </p:cNvPr>
          <p:cNvSpPr>
            <a:spLocks noGrp="1"/>
          </p:cNvSpPr>
          <p:nvPr>
            <p:ph type="ftr" sz="quarter" idx="3"/>
          </p:nvPr>
        </p:nvSpPr>
        <p:spPr>
          <a:xfrm>
            <a:off x="421531" y="6489702"/>
            <a:ext cx="4114800" cy="254015"/>
          </a:xfrm>
          <a:prstGeom prst="rect">
            <a:avLst/>
          </a:prstGeom>
        </p:spPr>
        <p:txBody>
          <a:bodyPr vert="horz" lIns="91440" tIns="45720" rIns="91440" bIns="45720" rtlCol="0" anchor="b" anchorCtr="0"/>
          <a:lstStyle>
            <a:lvl1pPr algn="l">
              <a:defRPr sz="1000">
                <a:solidFill>
                  <a:schemeClr val="accent4">
                    <a:lumMod val="75000"/>
                  </a:schemeClr>
                </a:solidFill>
              </a:defRPr>
            </a:lvl1pPr>
          </a:lstStyle>
          <a:p>
            <a:endParaRPr lang="fi-FI"/>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6653" y="6093636"/>
            <a:ext cx="2642279" cy="650237"/>
          </a:xfrm>
          <a:prstGeom prst="rect">
            <a:avLst/>
          </a:prstGeom>
        </p:spPr>
      </p:pic>
    </p:spTree>
    <p:extLst>
      <p:ext uri="{BB962C8B-B14F-4D97-AF65-F5344CB8AC3E}">
        <p14:creationId xmlns:p14="http://schemas.microsoft.com/office/powerpoint/2010/main" val="2608337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Title 1"/>
          <p:cNvSpPr>
            <a:spLocks noGrp="1"/>
          </p:cNvSpPr>
          <p:nvPr>
            <p:ph type="title"/>
          </p:nvPr>
        </p:nvSpPr>
        <p:spPr>
          <a:xfrm>
            <a:off x="419030" y="908050"/>
            <a:ext cx="3932237" cy="1149351"/>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622801" y="914275"/>
            <a:ext cx="7018337" cy="4954712"/>
          </a:xfrm>
        </p:spPr>
        <p:txBody>
          <a:bodyPr anchor="t">
            <a:normAutofit/>
          </a:bodyPr>
          <a:lstStyle>
            <a:lvl1pPr marL="0" indent="0" algn="ctr">
              <a:buNone/>
              <a:defRPr sz="20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19030" y="2223822"/>
            <a:ext cx="3932237" cy="3645167"/>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8" name="Date Placeholder 3">
            <a:extLst>
              <a:ext uri="{FF2B5EF4-FFF2-40B4-BE49-F238E27FC236}">
                <a16:creationId xmlns:a16="http://schemas.microsoft.com/office/drawing/2014/main" id="{7332615B-9C6F-9C48-8133-54E33A301827}"/>
              </a:ext>
            </a:extLst>
          </p:cNvPr>
          <p:cNvSpPr>
            <a:spLocks noGrp="1"/>
          </p:cNvSpPr>
          <p:nvPr>
            <p:ph type="dt" sz="half" idx="10"/>
          </p:nvPr>
        </p:nvSpPr>
        <p:spPr>
          <a:xfrm>
            <a:off x="10869037" y="6489701"/>
            <a:ext cx="766827" cy="254172"/>
          </a:xfrm>
        </p:spPr>
        <p:txBody>
          <a:bodyPr/>
          <a:lstStyle/>
          <a:p>
            <a:fld id="{A02ABAE3-D89C-4001-9AEC-5083F82B749C}" type="datetimeFigureOut">
              <a:rPr lang="fi-FI" smtClean="0"/>
              <a:t>22.5.2020</a:t>
            </a:fld>
            <a:endParaRPr lang="fi-FI"/>
          </a:p>
        </p:txBody>
      </p:sp>
      <p:sp>
        <p:nvSpPr>
          <p:cNvPr id="10" name="Slide Number Placeholder 5">
            <a:extLst>
              <a:ext uri="{FF2B5EF4-FFF2-40B4-BE49-F238E27FC236}">
                <a16:creationId xmlns:a16="http://schemas.microsoft.com/office/drawing/2014/main" id="{DF0294E8-0924-0F48-9AB9-0265A02BAC4A}"/>
              </a:ext>
            </a:extLst>
          </p:cNvPr>
          <p:cNvSpPr>
            <a:spLocks noGrp="1"/>
          </p:cNvSpPr>
          <p:nvPr>
            <p:ph type="sldNum" sz="quarter" idx="4"/>
          </p:nvPr>
        </p:nvSpPr>
        <p:spPr>
          <a:xfrm>
            <a:off x="11697006" y="6489702"/>
            <a:ext cx="375932" cy="254015"/>
          </a:xfrm>
          <a:prstGeom prst="rect">
            <a:avLst/>
          </a:prstGeom>
        </p:spPr>
        <p:txBody>
          <a:bodyPr vert="horz" lIns="0" tIns="45720" rIns="91440" bIns="45720" rtlCol="0" anchor="b" anchorCtr="0"/>
          <a:lstStyle>
            <a:lvl1pPr algn="r">
              <a:defRPr sz="1000">
                <a:solidFill>
                  <a:schemeClr val="accent4">
                    <a:lumMod val="75000"/>
                  </a:schemeClr>
                </a:solidFill>
              </a:defRPr>
            </a:lvl1pPr>
          </a:lstStyle>
          <a:p>
            <a:fld id="{8F4AEF5D-7FAC-4949-84D2-DA5A9BB3D225}" type="slidenum">
              <a:rPr lang="fi-FI" smtClean="0"/>
              <a:t>‹#›</a:t>
            </a:fld>
            <a:endParaRPr lang="fi-FI"/>
          </a:p>
        </p:txBody>
      </p:sp>
      <p:sp>
        <p:nvSpPr>
          <p:cNvPr id="11" name="Footer Placeholder 10">
            <a:extLst>
              <a:ext uri="{FF2B5EF4-FFF2-40B4-BE49-F238E27FC236}">
                <a16:creationId xmlns:a16="http://schemas.microsoft.com/office/drawing/2014/main" id="{691F4BDC-D6FE-7044-B913-42D67BEB06F8}"/>
              </a:ext>
            </a:extLst>
          </p:cNvPr>
          <p:cNvSpPr>
            <a:spLocks noGrp="1"/>
          </p:cNvSpPr>
          <p:nvPr>
            <p:ph type="ftr" sz="quarter" idx="3"/>
          </p:nvPr>
        </p:nvSpPr>
        <p:spPr>
          <a:xfrm>
            <a:off x="421531" y="6489702"/>
            <a:ext cx="4114800" cy="254015"/>
          </a:xfrm>
          <a:prstGeom prst="rect">
            <a:avLst/>
          </a:prstGeom>
        </p:spPr>
        <p:txBody>
          <a:bodyPr vert="horz" lIns="91440" tIns="45720" rIns="91440" bIns="45720" rtlCol="0" anchor="b" anchorCtr="0"/>
          <a:lstStyle>
            <a:lvl1pPr algn="l">
              <a:defRPr sz="1000">
                <a:solidFill>
                  <a:schemeClr val="accent4">
                    <a:lumMod val="75000"/>
                  </a:schemeClr>
                </a:solidFill>
              </a:defRPr>
            </a:lvl1pPr>
          </a:lstStyle>
          <a:p>
            <a:endParaRPr lang="fi-FI"/>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6653" y="6093636"/>
            <a:ext cx="2642279" cy="650237"/>
          </a:xfrm>
          <a:prstGeom prst="rect">
            <a:avLst/>
          </a:prstGeom>
        </p:spPr>
      </p:pic>
    </p:spTree>
    <p:extLst>
      <p:ext uri="{BB962C8B-B14F-4D97-AF65-F5344CB8AC3E}">
        <p14:creationId xmlns:p14="http://schemas.microsoft.com/office/powerpoint/2010/main" val="72061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Big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3679" y="1143246"/>
            <a:ext cx="4853935" cy="3149671"/>
          </a:xfrm>
          <a:prstGeom prst="rect">
            <a:avLst/>
          </a:prstGeom>
        </p:spPr>
        <p:txBody>
          <a:bodyPr/>
          <a:lstStyle>
            <a:lvl1pPr>
              <a:defRPr sz="4400">
                <a:solidFill>
                  <a:schemeClr val="tx1"/>
                </a:solidFill>
              </a:defRPr>
            </a:lvl1pPr>
          </a:lstStyle>
          <a:p>
            <a:r>
              <a:rPr lang="en-US" dirty="0"/>
              <a:t>This is a place for a longer text that goes on for three or more lines</a:t>
            </a:r>
          </a:p>
        </p:txBody>
      </p:sp>
      <p:sp>
        <p:nvSpPr>
          <p:cNvPr id="11" name="Content Placeholder 2">
            <a:extLst>
              <a:ext uri="{FF2B5EF4-FFF2-40B4-BE49-F238E27FC236}">
                <a16:creationId xmlns:a16="http://schemas.microsoft.com/office/drawing/2014/main" id="{CB8C4556-08AF-304E-8426-06F9F8EFFA15}"/>
              </a:ext>
            </a:extLst>
          </p:cNvPr>
          <p:cNvSpPr>
            <a:spLocks noGrp="1"/>
          </p:cNvSpPr>
          <p:nvPr>
            <p:ph idx="1"/>
          </p:nvPr>
        </p:nvSpPr>
        <p:spPr>
          <a:xfrm>
            <a:off x="6028267" y="1312458"/>
            <a:ext cx="5040000" cy="4890689"/>
          </a:xfrm>
        </p:spPr>
        <p:txBody>
          <a:bodyPr/>
          <a:lstStyle>
            <a:lvl1pPr>
              <a:defRPr>
                <a:solidFill>
                  <a:schemeClr val="bg2">
                    <a:lumMod val="25000"/>
                  </a:schemeClr>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52BFBAD7-9DE8-5841-8C51-3671020F05EF}"/>
              </a:ext>
            </a:extLst>
          </p:cNvPr>
          <p:cNvSpPr>
            <a:spLocks noGrp="1"/>
          </p:cNvSpPr>
          <p:nvPr>
            <p:ph type="dt" sz="half" idx="10"/>
          </p:nvPr>
        </p:nvSpPr>
        <p:spPr>
          <a:xfrm>
            <a:off x="10869037" y="6489701"/>
            <a:ext cx="766827" cy="254172"/>
          </a:xfrm>
        </p:spPr>
        <p:txBody>
          <a:bodyPr/>
          <a:lstStyle/>
          <a:p>
            <a:fld id="{A02ABAE3-D89C-4001-9AEC-5083F82B749C}" type="datetimeFigureOut">
              <a:rPr lang="fi-FI" smtClean="0"/>
              <a:t>22.5.2020</a:t>
            </a:fld>
            <a:endParaRPr lang="fi-FI"/>
          </a:p>
        </p:txBody>
      </p:sp>
      <p:sp>
        <p:nvSpPr>
          <p:cNvPr id="10" name="Slide Number Placeholder 5">
            <a:extLst>
              <a:ext uri="{FF2B5EF4-FFF2-40B4-BE49-F238E27FC236}">
                <a16:creationId xmlns:a16="http://schemas.microsoft.com/office/drawing/2014/main" id="{A7CAA8FA-65CC-EA46-8F72-ABB739A48818}"/>
              </a:ext>
            </a:extLst>
          </p:cNvPr>
          <p:cNvSpPr>
            <a:spLocks noGrp="1"/>
          </p:cNvSpPr>
          <p:nvPr>
            <p:ph type="sldNum" sz="quarter" idx="4"/>
          </p:nvPr>
        </p:nvSpPr>
        <p:spPr>
          <a:xfrm>
            <a:off x="11697006" y="6489702"/>
            <a:ext cx="375932" cy="254015"/>
          </a:xfrm>
          <a:prstGeom prst="rect">
            <a:avLst/>
          </a:prstGeom>
        </p:spPr>
        <p:txBody>
          <a:bodyPr vert="horz" lIns="0" tIns="45720" rIns="91440" bIns="45720" rtlCol="0" anchor="b" anchorCtr="0"/>
          <a:lstStyle>
            <a:lvl1pPr algn="r">
              <a:defRPr sz="1000">
                <a:solidFill>
                  <a:schemeClr val="accent4">
                    <a:lumMod val="75000"/>
                  </a:schemeClr>
                </a:solidFill>
              </a:defRPr>
            </a:lvl1pPr>
          </a:lstStyle>
          <a:p>
            <a:fld id="{8F4AEF5D-7FAC-4949-84D2-DA5A9BB3D225}" type="slidenum">
              <a:rPr lang="fi-FI" smtClean="0"/>
              <a:t>‹#›</a:t>
            </a:fld>
            <a:endParaRPr lang="fi-FI"/>
          </a:p>
        </p:txBody>
      </p:sp>
      <p:sp>
        <p:nvSpPr>
          <p:cNvPr id="7" name="Footer Placeholder 10">
            <a:extLst>
              <a:ext uri="{FF2B5EF4-FFF2-40B4-BE49-F238E27FC236}">
                <a16:creationId xmlns:a16="http://schemas.microsoft.com/office/drawing/2014/main" id="{DCB99289-EBC0-7D47-8A3E-D36C8F7D39EA}"/>
              </a:ext>
            </a:extLst>
          </p:cNvPr>
          <p:cNvSpPr>
            <a:spLocks noGrp="1"/>
          </p:cNvSpPr>
          <p:nvPr>
            <p:ph type="ftr" sz="quarter" idx="3"/>
          </p:nvPr>
        </p:nvSpPr>
        <p:spPr>
          <a:xfrm>
            <a:off x="421531" y="6489702"/>
            <a:ext cx="4114800" cy="254015"/>
          </a:xfrm>
          <a:prstGeom prst="rect">
            <a:avLst/>
          </a:prstGeom>
        </p:spPr>
        <p:txBody>
          <a:bodyPr vert="horz" lIns="91440" tIns="45720" rIns="91440" bIns="45720" rtlCol="0" anchor="b" anchorCtr="0"/>
          <a:lstStyle>
            <a:lvl1pPr algn="l">
              <a:defRPr sz="1000">
                <a:solidFill>
                  <a:schemeClr val="accent4">
                    <a:lumMod val="75000"/>
                  </a:schemeClr>
                </a:solidFill>
              </a:defRPr>
            </a:lvl1pPr>
          </a:lstStyle>
          <a:p>
            <a:endParaRPr lang="fi-FI"/>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6653" y="6093636"/>
            <a:ext cx="2642279" cy="650237"/>
          </a:xfrm>
          <a:prstGeom prst="rect">
            <a:avLst/>
          </a:prstGeom>
        </p:spPr>
      </p:pic>
    </p:spTree>
    <p:extLst>
      <p:ext uri="{BB962C8B-B14F-4D97-AF65-F5344CB8AC3E}">
        <p14:creationId xmlns:p14="http://schemas.microsoft.com/office/powerpoint/2010/main" val="520496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Big caption and pictur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933A1E0F-9E5E-9745-BEF2-2CE041671C63}"/>
              </a:ext>
            </a:extLst>
          </p:cNvPr>
          <p:cNvSpPr>
            <a:spLocks noGrp="1"/>
          </p:cNvSpPr>
          <p:nvPr>
            <p:ph type="pic" sz="quarter" idx="14"/>
          </p:nvPr>
        </p:nvSpPr>
        <p:spPr>
          <a:xfrm>
            <a:off x="5537201" y="908049"/>
            <a:ext cx="6103939" cy="5281763"/>
          </a:xfrm>
        </p:spPr>
        <p:txBody>
          <a:bodyPr/>
          <a:lstStyle>
            <a:lvl1pPr marL="0" indent="0" algn="ctr">
              <a:buNone/>
              <a:defRPr>
                <a:solidFill>
                  <a:schemeClr val="tx1"/>
                </a:solidFill>
              </a:defRPr>
            </a:lvl1pPr>
          </a:lstStyle>
          <a:p>
            <a:r>
              <a:rPr lang="en-US"/>
              <a:t>Click icon to add picture</a:t>
            </a:r>
            <a:endParaRPr lang="en-US" dirty="0"/>
          </a:p>
        </p:txBody>
      </p:sp>
      <p:sp>
        <p:nvSpPr>
          <p:cNvPr id="2" name="Title 1"/>
          <p:cNvSpPr>
            <a:spLocks noGrp="1"/>
          </p:cNvSpPr>
          <p:nvPr>
            <p:ph type="title" hasCustomPrompt="1"/>
          </p:nvPr>
        </p:nvSpPr>
        <p:spPr>
          <a:xfrm>
            <a:off x="420710" y="792400"/>
            <a:ext cx="4957631" cy="1909269"/>
          </a:xfrm>
          <a:prstGeom prst="rect">
            <a:avLst/>
          </a:prstGeom>
        </p:spPr>
        <p:txBody>
          <a:bodyPr/>
          <a:lstStyle>
            <a:lvl1pPr>
              <a:defRPr sz="4400">
                <a:solidFill>
                  <a:schemeClr val="tx1"/>
                </a:solidFill>
              </a:defRPr>
            </a:lvl1pPr>
          </a:lstStyle>
          <a:p>
            <a:r>
              <a:rPr lang="en-US" dirty="0"/>
              <a:t>This is a place for a longer text with big font</a:t>
            </a:r>
          </a:p>
        </p:txBody>
      </p:sp>
      <p:sp>
        <p:nvSpPr>
          <p:cNvPr id="8" name="Content Placeholder 2">
            <a:extLst>
              <a:ext uri="{FF2B5EF4-FFF2-40B4-BE49-F238E27FC236}">
                <a16:creationId xmlns:a16="http://schemas.microsoft.com/office/drawing/2014/main" id="{733E05CB-C7A1-A342-B41E-5EE8CD4216AE}"/>
              </a:ext>
            </a:extLst>
          </p:cNvPr>
          <p:cNvSpPr>
            <a:spLocks noGrp="1"/>
          </p:cNvSpPr>
          <p:nvPr>
            <p:ph idx="13"/>
          </p:nvPr>
        </p:nvSpPr>
        <p:spPr>
          <a:xfrm>
            <a:off x="528365" y="2960016"/>
            <a:ext cx="4849977" cy="3229795"/>
          </a:xfrm>
        </p:spPr>
        <p:txBody>
          <a:bodyPr/>
          <a:lstStyle>
            <a:lvl1pPr>
              <a:defRPr>
                <a:solidFill>
                  <a:schemeClr val="bg2">
                    <a:lumMod val="25000"/>
                  </a:schemeClr>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60B39789-0177-514E-88F2-E38BDE5C6B95}"/>
              </a:ext>
            </a:extLst>
          </p:cNvPr>
          <p:cNvSpPr>
            <a:spLocks noGrp="1"/>
          </p:cNvSpPr>
          <p:nvPr>
            <p:ph type="dt" sz="half" idx="10"/>
          </p:nvPr>
        </p:nvSpPr>
        <p:spPr>
          <a:xfrm>
            <a:off x="10869037" y="6489701"/>
            <a:ext cx="766827" cy="254172"/>
          </a:xfrm>
        </p:spPr>
        <p:txBody>
          <a:bodyPr/>
          <a:lstStyle/>
          <a:p>
            <a:fld id="{A02ABAE3-D89C-4001-9AEC-5083F82B749C}" type="datetimeFigureOut">
              <a:rPr lang="fi-FI" smtClean="0"/>
              <a:t>22.5.2020</a:t>
            </a:fld>
            <a:endParaRPr lang="fi-FI"/>
          </a:p>
        </p:txBody>
      </p:sp>
      <p:sp>
        <p:nvSpPr>
          <p:cNvPr id="12" name="Slide Number Placeholder 5">
            <a:extLst>
              <a:ext uri="{FF2B5EF4-FFF2-40B4-BE49-F238E27FC236}">
                <a16:creationId xmlns:a16="http://schemas.microsoft.com/office/drawing/2014/main" id="{3C22BF53-0C99-A340-90F3-CF41AE1B4974}"/>
              </a:ext>
            </a:extLst>
          </p:cNvPr>
          <p:cNvSpPr>
            <a:spLocks noGrp="1"/>
          </p:cNvSpPr>
          <p:nvPr>
            <p:ph type="sldNum" sz="quarter" idx="4"/>
          </p:nvPr>
        </p:nvSpPr>
        <p:spPr>
          <a:xfrm>
            <a:off x="11697006" y="6489702"/>
            <a:ext cx="375932" cy="254015"/>
          </a:xfrm>
          <a:prstGeom prst="rect">
            <a:avLst/>
          </a:prstGeom>
        </p:spPr>
        <p:txBody>
          <a:bodyPr vert="horz" lIns="0" tIns="45720" rIns="91440" bIns="45720" rtlCol="0" anchor="b" anchorCtr="0"/>
          <a:lstStyle>
            <a:lvl1pPr algn="r">
              <a:defRPr sz="1000">
                <a:solidFill>
                  <a:schemeClr val="accent4">
                    <a:lumMod val="75000"/>
                  </a:schemeClr>
                </a:solidFill>
              </a:defRPr>
            </a:lvl1pPr>
          </a:lstStyle>
          <a:p>
            <a:fld id="{8F4AEF5D-7FAC-4949-84D2-DA5A9BB3D225}" type="slidenum">
              <a:rPr lang="fi-FI" smtClean="0"/>
              <a:t>‹#›</a:t>
            </a:fld>
            <a:endParaRPr lang="fi-FI"/>
          </a:p>
        </p:txBody>
      </p:sp>
      <p:sp>
        <p:nvSpPr>
          <p:cNvPr id="13" name="Footer Placeholder 10">
            <a:extLst>
              <a:ext uri="{FF2B5EF4-FFF2-40B4-BE49-F238E27FC236}">
                <a16:creationId xmlns:a16="http://schemas.microsoft.com/office/drawing/2014/main" id="{055FEA14-7FC0-214D-B4B5-901405D05FD3}"/>
              </a:ext>
            </a:extLst>
          </p:cNvPr>
          <p:cNvSpPr>
            <a:spLocks noGrp="1"/>
          </p:cNvSpPr>
          <p:nvPr>
            <p:ph type="ftr" sz="quarter" idx="3"/>
          </p:nvPr>
        </p:nvSpPr>
        <p:spPr>
          <a:xfrm>
            <a:off x="421531" y="6489702"/>
            <a:ext cx="4114800" cy="254015"/>
          </a:xfrm>
          <a:prstGeom prst="rect">
            <a:avLst/>
          </a:prstGeom>
        </p:spPr>
        <p:txBody>
          <a:bodyPr vert="horz" lIns="91440" tIns="45720" rIns="91440" bIns="45720" rtlCol="0" anchor="b" anchorCtr="0"/>
          <a:lstStyle>
            <a:lvl1pPr algn="l">
              <a:defRPr sz="1000">
                <a:solidFill>
                  <a:schemeClr val="accent4">
                    <a:lumMod val="75000"/>
                  </a:schemeClr>
                </a:solidFill>
              </a:defRPr>
            </a:lvl1pPr>
          </a:lstStyle>
          <a:p>
            <a:endParaRPr lang="fi-FI"/>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6653" y="6093636"/>
            <a:ext cx="2642279" cy="650237"/>
          </a:xfrm>
          <a:prstGeom prst="rect">
            <a:avLst/>
          </a:prstGeom>
        </p:spPr>
      </p:pic>
    </p:spTree>
    <p:extLst>
      <p:ext uri="{BB962C8B-B14F-4D97-AF65-F5344CB8AC3E}">
        <p14:creationId xmlns:p14="http://schemas.microsoft.com/office/powerpoint/2010/main" val="4097342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 pictures and tex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83AB547-0C6F-394C-8BEF-5A6F3FBAF0D7}"/>
              </a:ext>
            </a:extLst>
          </p:cNvPr>
          <p:cNvSpPr>
            <a:spLocks noGrp="1"/>
          </p:cNvSpPr>
          <p:nvPr>
            <p:ph type="title"/>
          </p:nvPr>
        </p:nvSpPr>
        <p:spPr>
          <a:xfrm>
            <a:off x="414245" y="908049"/>
            <a:ext cx="10506697" cy="649288"/>
          </a:xfrm>
          <a:prstGeom prst="rect">
            <a:avLst/>
          </a:prstGeom>
        </p:spPr>
        <p:txBody>
          <a:bodyPr anchor="b" anchorCtr="0"/>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C779FD3A-6E17-1D47-8E91-0B127B4332FC}"/>
              </a:ext>
            </a:extLst>
          </p:cNvPr>
          <p:cNvSpPr>
            <a:spLocks noGrp="1"/>
          </p:cNvSpPr>
          <p:nvPr>
            <p:ph type="pic" sz="quarter" idx="14"/>
          </p:nvPr>
        </p:nvSpPr>
        <p:spPr>
          <a:xfrm>
            <a:off x="529078" y="1931988"/>
            <a:ext cx="2502487" cy="1523637"/>
          </a:xfrm>
        </p:spPr>
        <p:txBody>
          <a:bodyPr/>
          <a:lstStyle/>
          <a:p>
            <a:r>
              <a:rPr lang="en-US"/>
              <a:t>Click icon to add picture</a:t>
            </a:r>
            <a:endParaRPr lang="fi-FI" dirty="0"/>
          </a:p>
        </p:txBody>
      </p:sp>
      <p:sp>
        <p:nvSpPr>
          <p:cNvPr id="16" name="Text Placeholder 15">
            <a:extLst>
              <a:ext uri="{FF2B5EF4-FFF2-40B4-BE49-F238E27FC236}">
                <a16:creationId xmlns:a16="http://schemas.microsoft.com/office/drawing/2014/main" id="{F8C0298E-F14A-6845-92C8-38BD03C68323}"/>
              </a:ext>
            </a:extLst>
          </p:cNvPr>
          <p:cNvSpPr>
            <a:spLocks noGrp="1"/>
          </p:cNvSpPr>
          <p:nvPr>
            <p:ph type="body" sz="quarter" idx="15"/>
          </p:nvPr>
        </p:nvSpPr>
        <p:spPr>
          <a:xfrm>
            <a:off x="529078" y="3455626"/>
            <a:ext cx="2502487" cy="2633663"/>
          </a:xfrm>
          <a:solidFill>
            <a:schemeClr val="accent4">
              <a:lumMod val="20000"/>
              <a:lumOff val="80000"/>
            </a:schemeClr>
          </a:solidFill>
        </p:spPr>
        <p:txBody>
          <a:bodyPr lIns="144000" tIns="216000" rIns="144000" bIns="216000">
            <a:normAutofit/>
          </a:bodyPr>
          <a:lstStyle>
            <a:lvl1pPr marL="0" indent="0">
              <a:lnSpc>
                <a:spcPct val="100000"/>
              </a:lnSpc>
              <a:buNone/>
              <a:defRPr sz="1400"/>
            </a:lvl1pPr>
            <a:lvl2pPr marL="314317" indent="0">
              <a:lnSpc>
                <a:spcPct val="100000"/>
              </a:lnSpc>
              <a:buNone/>
              <a:defRPr sz="1400"/>
            </a:lvl2pPr>
            <a:lvl3pPr marL="671497" indent="0">
              <a:lnSpc>
                <a:spcPct val="100000"/>
              </a:lnSpc>
              <a:buNone/>
              <a:defRPr sz="1400"/>
            </a:lvl3pPr>
            <a:lvl4pPr marL="1027086" indent="0">
              <a:lnSpc>
                <a:spcPct val="100000"/>
              </a:lnSpc>
              <a:buNone/>
              <a:defRPr sz="1400"/>
            </a:lvl4pPr>
            <a:lvl5pPr marL="1336641" indent="0">
              <a:lnSpc>
                <a:spcPct val="100000"/>
              </a:lnSpc>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17" name="Picture Placeholder 6">
            <a:extLst>
              <a:ext uri="{FF2B5EF4-FFF2-40B4-BE49-F238E27FC236}">
                <a16:creationId xmlns:a16="http://schemas.microsoft.com/office/drawing/2014/main" id="{558BD131-E1E6-6B4A-8A43-7499BB4F444B}"/>
              </a:ext>
            </a:extLst>
          </p:cNvPr>
          <p:cNvSpPr>
            <a:spLocks noGrp="1"/>
          </p:cNvSpPr>
          <p:nvPr>
            <p:ph type="pic" sz="quarter" idx="16"/>
          </p:nvPr>
        </p:nvSpPr>
        <p:spPr>
          <a:xfrm>
            <a:off x="3203850" y="1931988"/>
            <a:ext cx="2502487" cy="1523637"/>
          </a:xfrm>
        </p:spPr>
        <p:txBody>
          <a:bodyPr/>
          <a:lstStyle/>
          <a:p>
            <a:r>
              <a:rPr lang="en-US"/>
              <a:t>Click icon to add picture</a:t>
            </a:r>
            <a:endParaRPr lang="fi-FI" dirty="0"/>
          </a:p>
        </p:txBody>
      </p:sp>
      <p:sp>
        <p:nvSpPr>
          <p:cNvPr id="18" name="Text Placeholder 15">
            <a:extLst>
              <a:ext uri="{FF2B5EF4-FFF2-40B4-BE49-F238E27FC236}">
                <a16:creationId xmlns:a16="http://schemas.microsoft.com/office/drawing/2014/main" id="{97DB071B-9088-9940-8EEF-A7349739FAA7}"/>
              </a:ext>
            </a:extLst>
          </p:cNvPr>
          <p:cNvSpPr>
            <a:spLocks noGrp="1"/>
          </p:cNvSpPr>
          <p:nvPr>
            <p:ph type="body" sz="quarter" idx="17"/>
          </p:nvPr>
        </p:nvSpPr>
        <p:spPr>
          <a:xfrm>
            <a:off x="3203850" y="3455626"/>
            <a:ext cx="2502487" cy="2633663"/>
          </a:xfrm>
          <a:solidFill>
            <a:schemeClr val="accent4">
              <a:lumMod val="20000"/>
              <a:lumOff val="80000"/>
            </a:schemeClr>
          </a:solidFill>
        </p:spPr>
        <p:txBody>
          <a:bodyPr lIns="144000" tIns="216000" rIns="144000" bIns="216000">
            <a:normAutofit/>
          </a:bodyPr>
          <a:lstStyle>
            <a:lvl1pPr marL="0" indent="0">
              <a:lnSpc>
                <a:spcPct val="100000"/>
              </a:lnSpc>
              <a:buNone/>
              <a:defRPr sz="1400"/>
            </a:lvl1pPr>
            <a:lvl2pPr marL="314317" indent="0">
              <a:lnSpc>
                <a:spcPct val="100000"/>
              </a:lnSpc>
              <a:buNone/>
              <a:defRPr sz="1400"/>
            </a:lvl2pPr>
            <a:lvl3pPr marL="671497" indent="0">
              <a:lnSpc>
                <a:spcPct val="100000"/>
              </a:lnSpc>
              <a:buNone/>
              <a:defRPr sz="1400"/>
            </a:lvl3pPr>
            <a:lvl4pPr marL="1027086" indent="0">
              <a:lnSpc>
                <a:spcPct val="100000"/>
              </a:lnSpc>
              <a:buNone/>
              <a:defRPr sz="1400"/>
            </a:lvl4pPr>
            <a:lvl5pPr marL="1336641" indent="0">
              <a:lnSpc>
                <a:spcPct val="100000"/>
              </a:lnSpc>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19" name="Picture Placeholder 6">
            <a:extLst>
              <a:ext uri="{FF2B5EF4-FFF2-40B4-BE49-F238E27FC236}">
                <a16:creationId xmlns:a16="http://schemas.microsoft.com/office/drawing/2014/main" id="{D91EB564-08EC-084A-85ED-67955978534A}"/>
              </a:ext>
            </a:extLst>
          </p:cNvPr>
          <p:cNvSpPr>
            <a:spLocks noGrp="1"/>
          </p:cNvSpPr>
          <p:nvPr>
            <p:ph type="pic" sz="quarter" idx="18"/>
          </p:nvPr>
        </p:nvSpPr>
        <p:spPr>
          <a:xfrm>
            <a:off x="5866182" y="1931988"/>
            <a:ext cx="2502487" cy="1523637"/>
          </a:xfrm>
        </p:spPr>
        <p:txBody>
          <a:bodyPr/>
          <a:lstStyle/>
          <a:p>
            <a:r>
              <a:rPr lang="en-US"/>
              <a:t>Click icon to add picture</a:t>
            </a:r>
            <a:endParaRPr lang="fi-FI" dirty="0"/>
          </a:p>
        </p:txBody>
      </p:sp>
      <p:sp>
        <p:nvSpPr>
          <p:cNvPr id="20" name="Text Placeholder 15">
            <a:extLst>
              <a:ext uri="{FF2B5EF4-FFF2-40B4-BE49-F238E27FC236}">
                <a16:creationId xmlns:a16="http://schemas.microsoft.com/office/drawing/2014/main" id="{D5E66258-07E1-E642-A305-89957CDCCFED}"/>
              </a:ext>
            </a:extLst>
          </p:cNvPr>
          <p:cNvSpPr>
            <a:spLocks noGrp="1"/>
          </p:cNvSpPr>
          <p:nvPr>
            <p:ph type="body" sz="quarter" idx="19"/>
          </p:nvPr>
        </p:nvSpPr>
        <p:spPr>
          <a:xfrm>
            <a:off x="5866182" y="3455626"/>
            <a:ext cx="2502487" cy="2633663"/>
          </a:xfrm>
          <a:solidFill>
            <a:schemeClr val="accent4">
              <a:lumMod val="20000"/>
              <a:lumOff val="80000"/>
            </a:schemeClr>
          </a:solidFill>
        </p:spPr>
        <p:txBody>
          <a:bodyPr lIns="144000" tIns="216000" rIns="144000" bIns="216000">
            <a:normAutofit/>
          </a:bodyPr>
          <a:lstStyle>
            <a:lvl1pPr marL="0" indent="0">
              <a:lnSpc>
                <a:spcPct val="100000"/>
              </a:lnSpc>
              <a:buNone/>
              <a:defRPr sz="1400"/>
            </a:lvl1pPr>
            <a:lvl2pPr marL="314317" indent="0">
              <a:lnSpc>
                <a:spcPct val="100000"/>
              </a:lnSpc>
              <a:buNone/>
              <a:defRPr sz="1400"/>
            </a:lvl2pPr>
            <a:lvl3pPr marL="671497" indent="0">
              <a:lnSpc>
                <a:spcPct val="100000"/>
              </a:lnSpc>
              <a:buNone/>
              <a:defRPr sz="1400"/>
            </a:lvl3pPr>
            <a:lvl4pPr marL="1027086" indent="0">
              <a:lnSpc>
                <a:spcPct val="100000"/>
              </a:lnSpc>
              <a:buNone/>
              <a:defRPr sz="1400"/>
            </a:lvl4pPr>
            <a:lvl5pPr marL="1336641" indent="0">
              <a:lnSpc>
                <a:spcPct val="100000"/>
              </a:lnSpc>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21" name="Picture Placeholder 6">
            <a:extLst>
              <a:ext uri="{FF2B5EF4-FFF2-40B4-BE49-F238E27FC236}">
                <a16:creationId xmlns:a16="http://schemas.microsoft.com/office/drawing/2014/main" id="{DDAC2486-1BBC-E148-8A6A-A96E0924C82A}"/>
              </a:ext>
            </a:extLst>
          </p:cNvPr>
          <p:cNvSpPr>
            <a:spLocks noGrp="1"/>
          </p:cNvSpPr>
          <p:nvPr>
            <p:ph type="pic" sz="quarter" idx="20"/>
          </p:nvPr>
        </p:nvSpPr>
        <p:spPr>
          <a:xfrm>
            <a:off x="8528514" y="1933860"/>
            <a:ext cx="2502487" cy="1523637"/>
          </a:xfrm>
        </p:spPr>
        <p:txBody>
          <a:bodyPr/>
          <a:lstStyle/>
          <a:p>
            <a:r>
              <a:rPr lang="en-US"/>
              <a:t>Click icon to add picture</a:t>
            </a:r>
            <a:endParaRPr lang="fi-FI" dirty="0"/>
          </a:p>
        </p:txBody>
      </p:sp>
      <p:sp>
        <p:nvSpPr>
          <p:cNvPr id="22" name="Text Placeholder 15">
            <a:extLst>
              <a:ext uri="{FF2B5EF4-FFF2-40B4-BE49-F238E27FC236}">
                <a16:creationId xmlns:a16="http://schemas.microsoft.com/office/drawing/2014/main" id="{1A3268F3-BC79-314A-9049-89ABFE488563}"/>
              </a:ext>
            </a:extLst>
          </p:cNvPr>
          <p:cNvSpPr>
            <a:spLocks noGrp="1"/>
          </p:cNvSpPr>
          <p:nvPr>
            <p:ph type="body" sz="quarter" idx="21"/>
          </p:nvPr>
        </p:nvSpPr>
        <p:spPr>
          <a:xfrm>
            <a:off x="8528514" y="3457498"/>
            <a:ext cx="2502487" cy="2633663"/>
          </a:xfrm>
          <a:solidFill>
            <a:schemeClr val="accent4">
              <a:lumMod val="20000"/>
              <a:lumOff val="80000"/>
            </a:schemeClr>
          </a:solidFill>
        </p:spPr>
        <p:txBody>
          <a:bodyPr lIns="144000" tIns="216000" rIns="144000" bIns="216000">
            <a:normAutofit/>
          </a:bodyPr>
          <a:lstStyle>
            <a:lvl1pPr marL="0" indent="0">
              <a:lnSpc>
                <a:spcPct val="100000"/>
              </a:lnSpc>
              <a:buNone/>
              <a:defRPr sz="1400"/>
            </a:lvl1pPr>
            <a:lvl2pPr marL="314317" indent="0">
              <a:lnSpc>
                <a:spcPct val="100000"/>
              </a:lnSpc>
              <a:buNone/>
              <a:defRPr sz="1400"/>
            </a:lvl2pPr>
            <a:lvl3pPr marL="671497" indent="0">
              <a:lnSpc>
                <a:spcPct val="100000"/>
              </a:lnSpc>
              <a:buNone/>
              <a:defRPr sz="1400"/>
            </a:lvl3pPr>
            <a:lvl4pPr marL="1027086" indent="0">
              <a:lnSpc>
                <a:spcPct val="100000"/>
              </a:lnSpc>
              <a:buNone/>
              <a:defRPr sz="1400"/>
            </a:lvl4pPr>
            <a:lvl5pPr marL="1336641" indent="0">
              <a:lnSpc>
                <a:spcPct val="100000"/>
              </a:lnSpc>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23" name="Date Placeholder 3">
            <a:extLst>
              <a:ext uri="{FF2B5EF4-FFF2-40B4-BE49-F238E27FC236}">
                <a16:creationId xmlns:a16="http://schemas.microsoft.com/office/drawing/2014/main" id="{1C9CF941-81E8-B942-B878-0BDED6BCD437}"/>
              </a:ext>
            </a:extLst>
          </p:cNvPr>
          <p:cNvSpPr>
            <a:spLocks noGrp="1"/>
          </p:cNvSpPr>
          <p:nvPr>
            <p:ph type="dt" sz="half" idx="10"/>
          </p:nvPr>
        </p:nvSpPr>
        <p:spPr>
          <a:xfrm>
            <a:off x="10869037" y="6489701"/>
            <a:ext cx="766827" cy="254172"/>
          </a:xfrm>
        </p:spPr>
        <p:txBody>
          <a:bodyPr/>
          <a:lstStyle/>
          <a:p>
            <a:fld id="{A02ABAE3-D89C-4001-9AEC-5083F82B749C}" type="datetimeFigureOut">
              <a:rPr lang="fi-FI" smtClean="0"/>
              <a:t>22.5.2020</a:t>
            </a:fld>
            <a:endParaRPr lang="fi-FI"/>
          </a:p>
        </p:txBody>
      </p:sp>
      <p:sp>
        <p:nvSpPr>
          <p:cNvPr id="25" name="Slide Number Placeholder 5">
            <a:extLst>
              <a:ext uri="{FF2B5EF4-FFF2-40B4-BE49-F238E27FC236}">
                <a16:creationId xmlns:a16="http://schemas.microsoft.com/office/drawing/2014/main" id="{B3E3FD92-8269-D546-B4DB-51B4B321B654}"/>
              </a:ext>
            </a:extLst>
          </p:cNvPr>
          <p:cNvSpPr>
            <a:spLocks noGrp="1"/>
          </p:cNvSpPr>
          <p:nvPr>
            <p:ph type="sldNum" sz="quarter" idx="4"/>
          </p:nvPr>
        </p:nvSpPr>
        <p:spPr>
          <a:xfrm>
            <a:off x="11697006" y="6489702"/>
            <a:ext cx="375932" cy="254015"/>
          </a:xfrm>
          <a:prstGeom prst="rect">
            <a:avLst/>
          </a:prstGeom>
        </p:spPr>
        <p:txBody>
          <a:bodyPr vert="horz" lIns="0" tIns="45720" rIns="91440" bIns="45720" rtlCol="0" anchor="b" anchorCtr="0"/>
          <a:lstStyle>
            <a:lvl1pPr algn="r">
              <a:defRPr sz="1000">
                <a:solidFill>
                  <a:schemeClr val="accent4">
                    <a:lumMod val="75000"/>
                  </a:schemeClr>
                </a:solidFill>
              </a:defRPr>
            </a:lvl1pPr>
          </a:lstStyle>
          <a:p>
            <a:fld id="{8F4AEF5D-7FAC-4949-84D2-DA5A9BB3D225}" type="slidenum">
              <a:rPr lang="fi-FI" smtClean="0"/>
              <a:t>‹#›</a:t>
            </a:fld>
            <a:endParaRPr lang="fi-FI"/>
          </a:p>
        </p:txBody>
      </p:sp>
      <p:sp>
        <p:nvSpPr>
          <p:cNvPr id="14" name="Footer Placeholder 10">
            <a:extLst>
              <a:ext uri="{FF2B5EF4-FFF2-40B4-BE49-F238E27FC236}">
                <a16:creationId xmlns:a16="http://schemas.microsoft.com/office/drawing/2014/main" id="{6DBD502F-9618-B44A-9413-5CE00B5D07C4}"/>
              </a:ext>
            </a:extLst>
          </p:cNvPr>
          <p:cNvSpPr>
            <a:spLocks noGrp="1"/>
          </p:cNvSpPr>
          <p:nvPr>
            <p:ph type="ftr" sz="quarter" idx="3"/>
          </p:nvPr>
        </p:nvSpPr>
        <p:spPr>
          <a:xfrm>
            <a:off x="421531" y="6489702"/>
            <a:ext cx="4114800" cy="254015"/>
          </a:xfrm>
          <a:prstGeom prst="rect">
            <a:avLst/>
          </a:prstGeom>
        </p:spPr>
        <p:txBody>
          <a:bodyPr vert="horz" lIns="91440" tIns="45720" rIns="91440" bIns="45720" rtlCol="0" anchor="b" anchorCtr="0"/>
          <a:lstStyle>
            <a:lvl1pPr algn="l">
              <a:defRPr sz="1000">
                <a:solidFill>
                  <a:schemeClr val="accent4">
                    <a:lumMod val="75000"/>
                  </a:schemeClr>
                </a:solidFill>
              </a:defRPr>
            </a:lvl1pPr>
          </a:lstStyle>
          <a:p>
            <a:endParaRPr lang="fi-FI"/>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6653" y="6093636"/>
            <a:ext cx="2642279" cy="650237"/>
          </a:xfrm>
          <a:prstGeom prst="rect">
            <a:avLst/>
          </a:prstGeom>
        </p:spPr>
      </p:pic>
    </p:spTree>
    <p:extLst>
      <p:ext uri="{BB962C8B-B14F-4D97-AF65-F5344CB8AC3E}">
        <p14:creationId xmlns:p14="http://schemas.microsoft.com/office/powerpoint/2010/main" val="3119957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s and tex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83AB547-0C6F-394C-8BEF-5A6F3FBAF0D7}"/>
              </a:ext>
            </a:extLst>
          </p:cNvPr>
          <p:cNvSpPr>
            <a:spLocks noGrp="1"/>
          </p:cNvSpPr>
          <p:nvPr>
            <p:ph type="title"/>
          </p:nvPr>
        </p:nvSpPr>
        <p:spPr>
          <a:xfrm>
            <a:off x="414245" y="908049"/>
            <a:ext cx="10506697" cy="649288"/>
          </a:xfrm>
          <a:prstGeom prst="rect">
            <a:avLst/>
          </a:prstGeom>
        </p:spPr>
        <p:txBody>
          <a:bodyPr anchor="b" anchorCtr="0"/>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C779FD3A-6E17-1D47-8E91-0B127B4332FC}"/>
              </a:ext>
            </a:extLst>
          </p:cNvPr>
          <p:cNvSpPr>
            <a:spLocks noGrp="1"/>
          </p:cNvSpPr>
          <p:nvPr>
            <p:ph type="pic" sz="quarter" idx="14"/>
          </p:nvPr>
        </p:nvSpPr>
        <p:spPr>
          <a:xfrm>
            <a:off x="529080" y="1931988"/>
            <a:ext cx="3231889" cy="1593883"/>
          </a:xfrm>
        </p:spPr>
        <p:txBody>
          <a:bodyPr/>
          <a:lstStyle/>
          <a:p>
            <a:r>
              <a:rPr lang="en-US"/>
              <a:t>Click icon to add picture</a:t>
            </a:r>
            <a:endParaRPr lang="fi-FI" dirty="0"/>
          </a:p>
        </p:txBody>
      </p:sp>
      <p:sp>
        <p:nvSpPr>
          <p:cNvPr id="16" name="Text Placeholder 15">
            <a:extLst>
              <a:ext uri="{FF2B5EF4-FFF2-40B4-BE49-F238E27FC236}">
                <a16:creationId xmlns:a16="http://schemas.microsoft.com/office/drawing/2014/main" id="{F8C0298E-F14A-6845-92C8-38BD03C68323}"/>
              </a:ext>
            </a:extLst>
          </p:cNvPr>
          <p:cNvSpPr>
            <a:spLocks noGrp="1"/>
          </p:cNvSpPr>
          <p:nvPr>
            <p:ph type="body" sz="quarter" idx="15"/>
          </p:nvPr>
        </p:nvSpPr>
        <p:spPr>
          <a:xfrm>
            <a:off x="529080" y="3455626"/>
            <a:ext cx="3231889" cy="2755084"/>
          </a:xfrm>
          <a:solidFill>
            <a:schemeClr val="accent4">
              <a:lumMod val="20000"/>
              <a:lumOff val="80000"/>
            </a:schemeClr>
          </a:solidFill>
        </p:spPr>
        <p:txBody>
          <a:bodyPr lIns="144000" tIns="216000" rIns="144000" bIns="216000">
            <a:normAutofit/>
          </a:bodyPr>
          <a:lstStyle>
            <a:lvl1pPr marL="0" indent="0">
              <a:lnSpc>
                <a:spcPct val="100000"/>
              </a:lnSpc>
              <a:buNone/>
              <a:defRPr sz="1400"/>
            </a:lvl1pPr>
            <a:lvl2pPr marL="314317" indent="0">
              <a:lnSpc>
                <a:spcPct val="100000"/>
              </a:lnSpc>
              <a:buNone/>
              <a:defRPr sz="1400"/>
            </a:lvl2pPr>
            <a:lvl3pPr marL="671497" indent="0">
              <a:lnSpc>
                <a:spcPct val="100000"/>
              </a:lnSpc>
              <a:buNone/>
              <a:defRPr sz="1400"/>
            </a:lvl3pPr>
            <a:lvl4pPr marL="1027086" indent="0">
              <a:lnSpc>
                <a:spcPct val="100000"/>
              </a:lnSpc>
              <a:buNone/>
              <a:defRPr sz="1400"/>
            </a:lvl4pPr>
            <a:lvl5pPr marL="1336641" indent="0">
              <a:lnSpc>
                <a:spcPct val="100000"/>
              </a:lnSpc>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23" name="Date Placeholder 3">
            <a:extLst>
              <a:ext uri="{FF2B5EF4-FFF2-40B4-BE49-F238E27FC236}">
                <a16:creationId xmlns:a16="http://schemas.microsoft.com/office/drawing/2014/main" id="{1C9CF941-81E8-B942-B878-0BDED6BCD437}"/>
              </a:ext>
            </a:extLst>
          </p:cNvPr>
          <p:cNvSpPr>
            <a:spLocks noGrp="1"/>
          </p:cNvSpPr>
          <p:nvPr>
            <p:ph type="dt" sz="half" idx="10"/>
          </p:nvPr>
        </p:nvSpPr>
        <p:spPr>
          <a:xfrm>
            <a:off x="10869037" y="6489701"/>
            <a:ext cx="766827" cy="254172"/>
          </a:xfrm>
        </p:spPr>
        <p:txBody>
          <a:bodyPr/>
          <a:lstStyle/>
          <a:p>
            <a:fld id="{A02ABAE3-D89C-4001-9AEC-5083F82B749C}" type="datetimeFigureOut">
              <a:rPr lang="fi-FI" smtClean="0"/>
              <a:t>22.5.2020</a:t>
            </a:fld>
            <a:endParaRPr lang="fi-FI"/>
          </a:p>
        </p:txBody>
      </p:sp>
      <p:sp>
        <p:nvSpPr>
          <p:cNvPr id="25" name="Slide Number Placeholder 5">
            <a:extLst>
              <a:ext uri="{FF2B5EF4-FFF2-40B4-BE49-F238E27FC236}">
                <a16:creationId xmlns:a16="http://schemas.microsoft.com/office/drawing/2014/main" id="{B3E3FD92-8269-D546-B4DB-51B4B321B654}"/>
              </a:ext>
            </a:extLst>
          </p:cNvPr>
          <p:cNvSpPr>
            <a:spLocks noGrp="1"/>
          </p:cNvSpPr>
          <p:nvPr>
            <p:ph type="sldNum" sz="quarter" idx="4"/>
          </p:nvPr>
        </p:nvSpPr>
        <p:spPr>
          <a:xfrm>
            <a:off x="11697006" y="6489702"/>
            <a:ext cx="375932" cy="254015"/>
          </a:xfrm>
          <a:prstGeom prst="rect">
            <a:avLst/>
          </a:prstGeom>
        </p:spPr>
        <p:txBody>
          <a:bodyPr vert="horz" lIns="0" tIns="45720" rIns="91440" bIns="45720" rtlCol="0" anchor="b" anchorCtr="0"/>
          <a:lstStyle>
            <a:lvl1pPr algn="r">
              <a:defRPr sz="1000">
                <a:solidFill>
                  <a:schemeClr val="accent4">
                    <a:lumMod val="75000"/>
                  </a:schemeClr>
                </a:solidFill>
              </a:defRPr>
            </a:lvl1pPr>
          </a:lstStyle>
          <a:p>
            <a:fld id="{8F4AEF5D-7FAC-4949-84D2-DA5A9BB3D225}" type="slidenum">
              <a:rPr lang="fi-FI" smtClean="0"/>
              <a:t>‹#›</a:t>
            </a:fld>
            <a:endParaRPr lang="fi-FI"/>
          </a:p>
        </p:txBody>
      </p:sp>
      <p:sp>
        <p:nvSpPr>
          <p:cNvPr id="28" name="Picture Placeholder 6">
            <a:extLst>
              <a:ext uri="{FF2B5EF4-FFF2-40B4-BE49-F238E27FC236}">
                <a16:creationId xmlns:a16="http://schemas.microsoft.com/office/drawing/2014/main" id="{5111911C-6CB3-AD44-A987-239427CE4085}"/>
              </a:ext>
            </a:extLst>
          </p:cNvPr>
          <p:cNvSpPr>
            <a:spLocks noGrp="1"/>
          </p:cNvSpPr>
          <p:nvPr>
            <p:ph type="pic" sz="quarter" idx="16"/>
          </p:nvPr>
        </p:nvSpPr>
        <p:spPr>
          <a:xfrm>
            <a:off x="3969789" y="1931988"/>
            <a:ext cx="3231889" cy="1593883"/>
          </a:xfrm>
        </p:spPr>
        <p:txBody>
          <a:bodyPr/>
          <a:lstStyle/>
          <a:p>
            <a:r>
              <a:rPr lang="en-US"/>
              <a:t>Click icon to add picture</a:t>
            </a:r>
            <a:endParaRPr lang="fi-FI" dirty="0"/>
          </a:p>
        </p:txBody>
      </p:sp>
      <p:sp>
        <p:nvSpPr>
          <p:cNvPr id="29" name="Text Placeholder 15">
            <a:extLst>
              <a:ext uri="{FF2B5EF4-FFF2-40B4-BE49-F238E27FC236}">
                <a16:creationId xmlns:a16="http://schemas.microsoft.com/office/drawing/2014/main" id="{4B81E064-8551-694A-8FD5-C523BEB10D17}"/>
              </a:ext>
            </a:extLst>
          </p:cNvPr>
          <p:cNvSpPr>
            <a:spLocks noGrp="1"/>
          </p:cNvSpPr>
          <p:nvPr>
            <p:ph type="body" sz="quarter" idx="17"/>
          </p:nvPr>
        </p:nvSpPr>
        <p:spPr>
          <a:xfrm>
            <a:off x="3969789" y="3455626"/>
            <a:ext cx="3231889" cy="2755084"/>
          </a:xfrm>
          <a:solidFill>
            <a:schemeClr val="accent4">
              <a:lumMod val="20000"/>
              <a:lumOff val="80000"/>
            </a:schemeClr>
          </a:solidFill>
        </p:spPr>
        <p:txBody>
          <a:bodyPr lIns="144000" tIns="216000" rIns="144000" bIns="216000">
            <a:normAutofit/>
          </a:bodyPr>
          <a:lstStyle>
            <a:lvl1pPr marL="0" indent="0">
              <a:lnSpc>
                <a:spcPct val="100000"/>
              </a:lnSpc>
              <a:buNone/>
              <a:defRPr sz="1400"/>
            </a:lvl1pPr>
            <a:lvl2pPr marL="314317" indent="0">
              <a:lnSpc>
                <a:spcPct val="100000"/>
              </a:lnSpc>
              <a:buNone/>
              <a:defRPr sz="1400"/>
            </a:lvl2pPr>
            <a:lvl3pPr marL="671497" indent="0">
              <a:lnSpc>
                <a:spcPct val="100000"/>
              </a:lnSpc>
              <a:buNone/>
              <a:defRPr sz="1400"/>
            </a:lvl3pPr>
            <a:lvl4pPr marL="1027086" indent="0">
              <a:lnSpc>
                <a:spcPct val="100000"/>
              </a:lnSpc>
              <a:buNone/>
              <a:defRPr sz="1400"/>
            </a:lvl4pPr>
            <a:lvl5pPr marL="1336641" indent="0">
              <a:lnSpc>
                <a:spcPct val="100000"/>
              </a:lnSpc>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30" name="Picture Placeholder 6">
            <a:extLst>
              <a:ext uri="{FF2B5EF4-FFF2-40B4-BE49-F238E27FC236}">
                <a16:creationId xmlns:a16="http://schemas.microsoft.com/office/drawing/2014/main" id="{E37D0D04-EE41-5F42-BA3B-67ED3166C673}"/>
              </a:ext>
            </a:extLst>
          </p:cNvPr>
          <p:cNvSpPr>
            <a:spLocks noGrp="1"/>
          </p:cNvSpPr>
          <p:nvPr>
            <p:ph type="pic" sz="quarter" idx="18"/>
          </p:nvPr>
        </p:nvSpPr>
        <p:spPr>
          <a:xfrm>
            <a:off x="7410500" y="1931988"/>
            <a:ext cx="3231889" cy="1593883"/>
          </a:xfrm>
        </p:spPr>
        <p:txBody>
          <a:bodyPr/>
          <a:lstStyle/>
          <a:p>
            <a:r>
              <a:rPr lang="en-US"/>
              <a:t>Click icon to add picture</a:t>
            </a:r>
            <a:endParaRPr lang="fi-FI" dirty="0"/>
          </a:p>
        </p:txBody>
      </p:sp>
      <p:sp>
        <p:nvSpPr>
          <p:cNvPr id="31" name="Text Placeholder 15">
            <a:extLst>
              <a:ext uri="{FF2B5EF4-FFF2-40B4-BE49-F238E27FC236}">
                <a16:creationId xmlns:a16="http://schemas.microsoft.com/office/drawing/2014/main" id="{C7609D31-2B9E-9841-9A07-1A4FC7045736}"/>
              </a:ext>
            </a:extLst>
          </p:cNvPr>
          <p:cNvSpPr>
            <a:spLocks noGrp="1"/>
          </p:cNvSpPr>
          <p:nvPr>
            <p:ph type="body" sz="quarter" idx="19"/>
          </p:nvPr>
        </p:nvSpPr>
        <p:spPr>
          <a:xfrm>
            <a:off x="7410500" y="3455626"/>
            <a:ext cx="3231889" cy="2755084"/>
          </a:xfrm>
          <a:solidFill>
            <a:schemeClr val="accent4">
              <a:lumMod val="20000"/>
              <a:lumOff val="80000"/>
            </a:schemeClr>
          </a:solidFill>
        </p:spPr>
        <p:txBody>
          <a:bodyPr lIns="144000" tIns="216000" rIns="144000" bIns="216000">
            <a:normAutofit/>
          </a:bodyPr>
          <a:lstStyle>
            <a:lvl1pPr marL="0" indent="0">
              <a:lnSpc>
                <a:spcPct val="100000"/>
              </a:lnSpc>
              <a:buNone/>
              <a:defRPr sz="1400"/>
            </a:lvl1pPr>
            <a:lvl2pPr marL="314317" indent="0">
              <a:lnSpc>
                <a:spcPct val="100000"/>
              </a:lnSpc>
              <a:buNone/>
              <a:defRPr sz="1400"/>
            </a:lvl2pPr>
            <a:lvl3pPr marL="671497" indent="0">
              <a:lnSpc>
                <a:spcPct val="100000"/>
              </a:lnSpc>
              <a:buNone/>
              <a:defRPr sz="1400"/>
            </a:lvl3pPr>
            <a:lvl4pPr marL="1027086" indent="0">
              <a:lnSpc>
                <a:spcPct val="100000"/>
              </a:lnSpc>
              <a:buNone/>
              <a:defRPr sz="1400"/>
            </a:lvl4pPr>
            <a:lvl5pPr marL="1336641" indent="0">
              <a:lnSpc>
                <a:spcPct val="100000"/>
              </a:lnSpc>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12" name="Footer Placeholder 10">
            <a:extLst>
              <a:ext uri="{FF2B5EF4-FFF2-40B4-BE49-F238E27FC236}">
                <a16:creationId xmlns:a16="http://schemas.microsoft.com/office/drawing/2014/main" id="{B0E4E790-0341-3348-AD80-817F03A2B832}"/>
              </a:ext>
            </a:extLst>
          </p:cNvPr>
          <p:cNvSpPr>
            <a:spLocks noGrp="1"/>
          </p:cNvSpPr>
          <p:nvPr>
            <p:ph type="ftr" sz="quarter" idx="3"/>
          </p:nvPr>
        </p:nvSpPr>
        <p:spPr>
          <a:xfrm>
            <a:off x="421531" y="6489702"/>
            <a:ext cx="4114800" cy="254015"/>
          </a:xfrm>
          <a:prstGeom prst="rect">
            <a:avLst/>
          </a:prstGeom>
        </p:spPr>
        <p:txBody>
          <a:bodyPr vert="horz" lIns="91440" tIns="45720" rIns="91440" bIns="45720" rtlCol="0" anchor="b" anchorCtr="0"/>
          <a:lstStyle>
            <a:lvl1pPr algn="l">
              <a:defRPr sz="1000">
                <a:solidFill>
                  <a:schemeClr val="accent4">
                    <a:lumMod val="75000"/>
                  </a:schemeClr>
                </a:solidFill>
              </a:defRPr>
            </a:lvl1pPr>
          </a:lstStyle>
          <a:p>
            <a:endParaRPr lang="fi-FI"/>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6653" y="6093636"/>
            <a:ext cx="2642279" cy="650237"/>
          </a:xfrm>
          <a:prstGeom prst="rect">
            <a:avLst/>
          </a:prstGeom>
        </p:spPr>
      </p:pic>
    </p:spTree>
    <p:extLst>
      <p:ext uri="{BB962C8B-B14F-4D97-AF65-F5344CB8AC3E}">
        <p14:creationId xmlns:p14="http://schemas.microsoft.com/office/powerpoint/2010/main" val="2022740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8" name="Date Placeholder 3">
            <a:extLst>
              <a:ext uri="{FF2B5EF4-FFF2-40B4-BE49-F238E27FC236}">
                <a16:creationId xmlns:a16="http://schemas.microsoft.com/office/drawing/2014/main" id="{52BFBAD7-9DE8-5841-8C51-3671020F05EF}"/>
              </a:ext>
            </a:extLst>
          </p:cNvPr>
          <p:cNvSpPr>
            <a:spLocks noGrp="1"/>
          </p:cNvSpPr>
          <p:nvPr>
            <p:ph type="dt" sz="half" idx="10"/>
          </p:nvPr>
        </p:nvSpPr>
        <p:spPr>
          <a:xfrm>
            <a:off x="10869037" y="6489701"/>
            <a:ext cx="766827" cy="254172"/>
          </a:xfrm>
        </p:spPr>
        <p:txBody>
          <a:bodyPr/>
          <a:lstStyle/>
          <a:p>
            <a:fld id="{A02ABAE3-D89C-4001-9AEC-5083F82B749C}" type="datetimeFigureOut">
              <a:rPr lang="fi-FI" smtClean="0"/>
              <a:t>22.5.2020</a:t>
            </a:fld>
            <a:endParaRPr lang="fi-FI"/>
          </a:p>
        </p:txBody>
      </p:sp>
      <p:sp>
        <p:nvSpPr>
          <p:cNvPr id="10" name="Slide Number Placeholder 5">
            <a:extLst>
              <a:ext uri="{FF2B5EF4-FFF2-40B4-BE49-F238E27FC236}">
                <a16:creationId xmlns:a16="http://schemas.microsoft.com/office/drawing/2014/main" id="{A7CAA8FA-65CC-EA46-8F72-ABB739A48818}"/>
              </a:ext>
            </a:extLst>
          </p:cNvPr>
          <p:cNvSpPr>
            <a:spLocks noGrp="1"/>
          </p:cNvSpPr>
          <p:nvPr>
            <p:ph type="sldNum" sz="quarter" idx="4"/>
          </p:nvPr>
        </p:nvSpPr>
        <p:spPr>
          <a:xfrm>
            <a:off x="11697006" y="6489702"/>
            <a:ext cx="375932" cy="254015"/>
          </a:xfrm>
          <a:prstGeom prst="rect">
            <a:avLst/>
          </a:prstGeom>
        </p:spPr>
        <p:txBody>
          <a:bodyPr vert="horz" lIns="0" tIns="45720" rIns="91440" bIns="45720" rtlCol="0" anchor="b" anchorCtr="0"/>
          <a:lstStyle>
            <a:lvl1pPr algn="r">
              <a:defRPr sz="1000">
                <a:solidFill>
                  <a:schemeClr val="accent4">
                    <a:lumMod val="75000"/>
                  </a:schemeClr>
                </a:solidFill>
              </a:defRPr>
            </a:lvl1pPr>
          </a:lstStyle>
          <a:p>
            <a:fld id="{8F4AEF5D-7FAC-4949-84D2-DA5A9BB3D225}" type="slidenum">
              <a:rPr lang="fi-FI" smtClean="0"/>
              <a:t>‹#›</a:t>
            </a:fld>
            <a:endParaRPr lang="fi-FI"/>
          </a:p>
        </p:txBody>
      </p:sp>
      <p:sp>
        <p:nvSpPr>
          <p:cNvPr id="12" name="Footer Placeholder 10">
            <a:extLst>
              <a:ext uri="{FF2B5EF4-FFF2-40B4-BE49-F238E27FC236}">
                <a16:creationId xmlns:a16="http://schemas.microsoft.com/office/drawing/2014/main" id="{280F2D48-B5A1-2748-AC6F-668E3192AAF3}"/>
              </a:ext>
            </a:extLst>
          </p:cNvPr>
          <p:cNvSpPr>
            <a:spLocks noGrp="1"/>
          </p:cNvSpPr>
          <p:nvPr>
            <p:ph type="ftr" sz="quarter" idx="3"/>
          </p:nvPr>
        </p:nvSpPr>
        <p:spPr>
          <a:xfrm>
            <a:off x="421531" y="6489702"/>
            <a:ext cx="4114800" cy="254015"/>
          </a:xfrm>
          <a:prstGeom prst="rect">
            <a:avLst/>
          </a:prstGeom>
        </p:spPr>
        <p:txBody>
          <a:bodyPr vert="horz" lIns="91440" tIns="45720" rIns="91440" bIns="45720" rtlCol="0" anchor="b" anchorCtr="0"/>
          <a:lstStyle>
            <a:lvl1pPr algn="l">
              <a:defRPr sz="1000">
                <a:solidFill>
                  <a:schemeClr val="accent4">
                    <a:lumMod val="75000"/>
                  </a:schemeClr>
                </a:solidFill>
              </a:defRPr>
            </a:lvl1pPr>
          </a:lstStyle>
          <a:p>
            <a:endParaRPr lang="fi-FI"/>
          </a:p>
        </p:txBody>
      </p:sp>
      <p:sp>
        <p:nvSpPr>
          <p:cNvPr id="9" name="Title 1">
            <a:extLst>
              <a:ext uri="{FF2B5EF4-FFF2-40B4-BE49-F238E27FC236}">
                <a16:creationId xmlns:a16="http://schemas.microsoft.com/office/drawing/2014/main" id="{8895A594-3BD2-D54E-93FD-6F7FCA50C312}"/>
              </a:ext>
            </a:extLst>
          </p:cNvPr>
          <p:cNvSpPr>
            <a:spLocks noGrp="1"/>
          </p:cNvSpPr>
          <p:nvPr>
            <p:ph type="title" hasCustomPrompt="1"/>
          </p:nvPr>
        </p:nvSpPr>
        <p:spPr>
          <a:xfrm>
            <a:off x="668339" y="2835806"/>
            <a:ext cx="10660251" cy="1820863"/>
          </a:xfrm>
          <a:prstGeom prst="rect">
            <a:avLst/>
          </a:prstGeom>
        </p:spPr>
        <p:txBody>
          <a:bodyPr>
            <a:noAutofit/>
          </a:bodyPr>
          <a:lstStyle>
            <a:lvl1pPr algn="r">
              <a:defRPr sz="5400">
                <a:solidFill>
                  <a:schemeClr val="tx1"/>
                </a:solidFill>
              </a:defRPr>
            </a:lvl1pPr>
          </a:lstStyle>
          <a:p>
            <a:r>
              <a:rPr lang="en-US" dirty="0"/>
              <a:t>“Insert </a:t>
            </a:r>
            <a:br>
              <a:rPr lang="en-US" dirty="0"/>
            </a:br>
            <a:r>
              <a:rPr lang="en-US" dirty="0"/>
              <a:t>text here.”</a:t>
            </a:r>
          </a:p>
        </p:txBody>
      </p:sp>
      <p:sp>
        <p:nvSpPr>
          <p:cNvPr id="13" name="Tekstin paikkamerkki 2"/>
          <p:cNvSpPr>
            <a:spLocks noGrp="1"/>
          </p:cNvSpPr>
          <p:nvPr>
            <p:ph type="body" sz="quarter" idx="11" hasCustomPrompt="1"/>
          </p:nvPr>
        </p:nvSpPr>
        <p:spPr>
          <a:xfrm>
            <a:off x="668338" y="4784726"/>
            <a:ext cx="10660063" cy="331788"/>
          </a:xfrm>
        </p:spPr>
        <p:txBody>
          <a:bodyPr>
            <a:noAutofit/>
          </a:bodyPr>
          <a:lstStyle>
            <a:lvl1pPr marL="0" indent="0" algn="r">
              <a:buFontTx/>
              <a:buNone/>
              <a:defRPr sz="1800">
                <a:solidFill>
                  <a:schemeClr val="accent4">
                    <a:lumMod val="75000"/>
                  </a:schemeClr>
                </a:solidFill>
              </a:defRPr>
            </a:lvl1pPr>
            <a:lvl2pPr marL="314317" indent="0" algn="r">
              <a:buFontTx/>
              <a:buNone/>
              <a:defRPr/>
            </a:lvl2pPr>
            <a:lvl3pPr marL="671497" indent="0" algn="r">
              <a:buFontTx/>
              <a:buNone/>
              <a:defRPr/>
            </a:lvl3pPr>
            <a:lvl4pPr marL="1027086" indent="0" algn="r">
              <a:buFontTx/>
              <a:buNone/>
              <a:defRPr/>
            </a:lvl4pPr>
            <a:lvl5pPr marL="1336641" indent="0" algn="r">
              <a:buFontTx/>
              <a:buNone/>
              <a:defRPr/>
            </a:lvl5pPr>
          </a:lstStyle>
          <a:p>
            <a:pPr lvl="0"/>
            <a:r>
              <a:rPr lang="fi-FI" dirty="0"/>
              <a:t>– </a:t>
            </a:r>
            <a:r>
              <a:rPr lang="fi-FI" dirty="0" err="1"/>
              <a:t>Firstname</a:t>
            </a:r>
            <a:r>
              <a:rPr lang="fi-FI" dirty="0"/>
              <a:t> </a:t>
            </a:r>
            <a:r>
              <a:rPr lang="fi-FI" dirty="0" err="1"/>
              <a:t>Lastname</a:t>
            </a:r>
            <a:endParaRPr lang="fi-FI" dirty="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74862" y="42680"/>
            <a:ext cx="2642279" cy="650237"/>
          </a:xfrm>
          <a:prstGeom prst="rect">
            <a:avLst/>
          </a:prstGeom>
        </p:spPr>
      </p:pic>
    </p:spTree>
    <p:extLst>
      <p:ext uri="{BB962C8B-B14F-4D97-AF65-F5344CB8AC3E}">
        <p14:creationId xmlns:p14="http://schemas.microsoft.com/office/powerpoint/2010/main" val="3293350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Present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B2510EA-1654-E84D-A789-CFF2920E002A}"/>
              </a:ext>
            </a:extLst>
          </p:cNvPr>
          <p:cNvSpPr/>
          <p:nvPr/>
        </p:nvSpPr>
        <p:spPr>
          <a:xfrm>
            <a:off x="277978" y="636421"/>
            <a:ext cx="11914023" cy="62215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a:solidFill>
                <a:schemeClr val="tx1">
                  <a:lumMod val="60000"/>
                  <a:lumOff val="40000"/>
                </a:schemeClr>
              </a:solidFill>
            </a:endParaRPr>
          </a:p>
        </p:txBody>
      </p:sp>
      <p:sp>
        <p:nvSpPr>
          <p:cNvPr id="7" name="Rectangle 6">
            <a:extLst>
              <a:ext uri="{FF2B5EF4-FFF2-40B4-BE49-F238E27FC236}">
                <a16:creationId xmlns:a16="http://schemas.microsoft.com/office/drawing/2014/main" id="{53B9B4DE-33B9-0041-8077-678234364330}"/>
              </a:ext>
            </a:extLst>
          </p:cNvPr>
          <p:cNvSpPr/>
          <p:nvPr/>
        </p:nvSpPr>
        <p:spPr>
          <a:xfrm>
            <a:off x="1093509" y="1569141"/>
            <a:ext cx="9690755" cy="4060707"/>
          </a:xfrm>
          <a:prstGeom prst="rect">
            <a:avLst/>
          </a:prstGeom>
          <a:solidFill>
            <a:schemeClr val="bg1"/>
          </a:solidFill>
          <a:ln>
            <a:noFill/>
          </a:ln>
          <a:effectLst>
            <a:outerShdw blurRad="190500" dist="38100" dir="2700000" sx="74000" sy="74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a:solidFill>
                <a:schemeClr val="tx1">
                  <a:lumMod val="60000"/>
                  <a:lumOff val="40000"/>
                </a:schemeClr>
              </a:solidFill>
            </a:endParaRPr>
          </a:p>
        </p:txBody>
      </p:sp>
      <p:sp>
        <p:nvSpPr>
          <p:cNvPr id="9" name="Picture Placeholder 8">
            <a:extLst>
              <a:ext uri="{FF2B5EF4-FFF2-40B4-BE49-F238E27FC236}">
                <a16:creationId xmlns:a16="http://schemas.microsoft.com/office/drawing/2014/main" id="{933A1E0F-9E5E-9745-BEF2-2CE041671C63}"/>
              </a:ext>
            </a:extLst>
          </p:cNvPr>
          <p:cNvSpPr>
            <a:spLocks noGrp="1"/>
          </p:cNvSpPr>
          <p:nvPr>
            <p:ph type="pic" sz="quarter" idx="14"/>
          </p:nvPr>
        </p:nvSpPr>
        <p:spPr>
          <a:xfrm>
            <a:off x="8663233" y="1883432"/>
            <a:ext cx="2401643" cy="3424232"/>
          </a:xfrm>
          <a:solidFill>
            <a:schemeClr val="accent4"/>
          </a:solidFill>
        </p:spPr>
        <p:txBody>
          <a:bodyPr/>
          <a:lstStyle>
            <a:lvl1pPr marL="0" indent="0" algn="ctr">
              <a:buNone/>
              <a:defRPr>
                <a:solidFill>
                  <a:schemeClr val="bg1"/>
                </a:solidFill>
              </a:defRPr>
            </a:lvl1pPr>
          </a:lstStyle>
          <a:p>
            <a:r>
              <a:rPr lang="en-US"/>
              <a:t>Click icon to add picture</a:t>
            </a:r>
            <a:endParaRPr lang="en-US" dirty="0"/>
          </a:p>
        </p:txBody>
      </p:sp>
      <p:sp>
        <p:nvSpPr>
          <p:cNvPr id="10" name="Text Placeholder 2">
            <a:extLst>
              <a:ext uri="{FF2B5EF4-FFF2-40B4-BE49-F238E27FC236}">
                <a16:creationId xmlns:a16="http://schemas.microsoft.com/office/drawing/2014/main" id="{BDD4BC1B-C1D1-4F41-B9B7-335D450148A5}"/>
              </a:ext>
            </a:extLst>
          </p:cNvPr>
          <p:cNvSpPr>
            <a:spLocks noGrp="1"/>
          </p:cNvSpPr>
          <p:nvPr>
            <p:ph type="body" idx="1" hasCustomPrompt="1"/>
          </p:nvPr>
        </p:nvSpPr>
        <p:spPr>
          <a:xfrm>
            <a:off x="1502127" y="2020766"/>
            <a:ext cx="4974040" cy="365135"/>
          </a:xfrm>
        </p:spPr>
        <p:txBody>
          <a:bodyPr anchor="b" anchorCtr="0">
            <a:noAutofit/>
          </a:bodyPr>
          <a:lstStyle>
            <a:lvl1pPr marL="0" indent="0">
              <a:buNone/>
              <a:defRPr sz="2800" b="1">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err="1"/>
              <a:t>Firstname</a:t>
            </a:r>
            <a:r>
              <a:rPr lang="en-US" dirty="0"/>
              <a:t> </a:t>
            </a:r>
            <a:r>
              <a:rPr lang="en-US" dirty="0" err="1"/>
              <a:t>Lastname</a:t>
            </a:r>
            <a:endParaRPr lang="en-US" dirty="0"/>
          </a:p>
        </p:txBody>
      </p:sp>
      <p:sp>
        <p:nvSpPr>
          <p:cNvPr id="11" name="Content Placeholder 3">
            <a:extLst>
              <a:ext uri="{FF2B5EF4-FFF2-40B4-BE49-F238E27FC236}">
                <a16:creationId xmlns:a16="http://schemas.microsoft.com/office/drawing/2014/main" id="{A2938A8D-D773-5142-92B9-89D818060D6F}"/>
              </a:ext>
            </a:extLst>
          </p:cNvPr>
          <p:cNvSpPr>
            <a:spLocks noGrp="1"/>
          </p:cNvSpPr>
          <p:nvPr>
            <p:ph sz="half" idx="2" hasCustomPrompt="1"/>
          </p:nvPr>
        </p:nvSpPr>
        <p:spPr>
          <a:xfrm>
            <a:off x="1502130" y="2385901"/>
            <a:ext cx="4974039" cy="227671"/>
          </a:xfrm>
        </p:spPr>
        <p:txBody>
          <a:bodyPr>
            <a:noAutofit/>
          </a:bodyPr>
          <a:lstStyle>
            <a:lvl1pPr marL="0" indent="0" algn="l">
              <a:buNone/>
              <a:defRPr sz="1600">
                <a:solidFill>
                  <a:schemeClr val="bg2">
                    <a:lumMod val="25000"/>
                  </a:schemeClr>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cxnSp>
        <p:nvCxnSpPr>
          <p:cNvPr id="17" name="Straight Connector 16">
            <a:extLst>
              <a:ext uri="{FF2B5EF4-FFF2-40B4-BE49-F238E27FC236}">
                <a16:creationId xmlns:a16="http://schemas.microsoft.com/office/drawing/2014/main" id="{CA126850-0A2D-214C-8173-B9D9A2BCD6CD}"/>
              </a:ext>
            </a:extLst>
          </p:cNvPr>
          <p:cNvCxnSpPr/>
          <p:nvPr/>
        </p:nvCxnSpPr>
        <p:spPr>
          <a:xfrm>
            <a:off x="4868747" y="2903606"/>
            <a:ext cx="0" cy="2319489"/>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18">
            <a:extLst>
              <a:ext uri="{FF2B5EF4-FFF2-40B4-BE49-F238E27FC236}">
                <a16:creationId xmlns:a16="http://schemas.microsoft.com/office/drawing/2014/main" id="{B09D0D4C-BB57-D348-99EE-61BD94E3A565}"/>
              </a:ext>
            </a:extLst>
          </p:cNvPr>
          <p:cNvSpPr>
            <a:spLocks noGrp="1"/>
          </p:cNvSpPr>
          <p:nvPr>
            <p:ph type="body" sz="quarter" idx="17"/>
          </p:nvPr>
        </p:nvSpPr>
        <p:spPr>
          <a:xfrm>
            <a:off x="1502127" y="2915309"/>
            <a:ext cx="3183740" cy="2307785"/>
          </a:xfrm>
        </p:spPr>
        <p:txBody>
          <a:bodyPr>
            <a:normAutofit/>
          </a:bodyPr>
          <a:lstStyle>
            <a:lvl1pPr marL="0" indent="0">
              <a:lnSpc>
                <a:spcPct val="100000"/>
              </a:lnSpc>
              <a:buNone/>
              <a:defRPr sz="1600"/>
            </a:lvl1pPr>
            <a:lvl2pPr marL="314317" indent="0">
              <a:lnSpc>
                <a:spcPct val="100000"/>
              </a:lnSpc>
              <a:buNone/>
              <a:defRPr sz="1600"/>
            </a:lvl2pPr>
            <a:lvl3pPr marL="671497" indent="0">
              <a:lnSpc>
                <a:spcPct val="100000"/>
              </a:lnSpc>
              <a:buNone/>
              <a:defRPr sz="1600"/>
            </a:lvl3pPr>
            <a:lvl4pPr marL="1027086" indent="0">
              <a:lnSpc>
                <a:spcPct val="100000"/>
              </a:lnSpc>
              <a:buNone/>
              <a:defRPr sz="1600"/>
            </a:lvl4pPr>
            <a:lvl5pPr marL="1336641" indent="0">
              <a:lnSpc>
                <a:spcPct val="100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20" name="Text Placeholder 18">
            <a:extLst>
              <a:ext uri="{FF2B5EF4-FFF2-40B4-BE49-F238E27FC236}">
                <a16:creationId xmlns:a16="http://schemas.microsoft.com/office/drawing/2014/main" id="{282D1424-0632-DE42-8831-FEFEDCC90799}"/>
              </a:ext>
            </a:extLst>
          </p:cNvPr>
          <p:cNvSpPr>
            <a:spLocks noGrp="1"/>
          </p:cNvSpPr>
          <p:nvPr>
            <p:ph type="body" sz="quarter" idx="18"/>
          </p:nvPr>
        </p:nvSpPr>
        <p:spPr>
          <a:xfrm>
            <a:off x="5146295" y="2914199"/>
            <a:ext cx="3183740" cy="2308893"/>
          </a:xfrm>
        </p:spPr>
        <p:txBody>
          <a:bodyPr>
            <a:normAutofit/>
          </a:bodyPr>
          <a:lstStyle>
            <a:lvl1pPr marL="0" indent="0">
              <a:lnSpc>
                <a:spcPct val="100000"/>
              </a:lnSpc>
              <a:buNone/>
              <a:defRPr sz="1600"/>
            </a:lvl1pPr>
            <a:lvl2pPr marL="314317" indent="0">
              <a:lnSpc>
                <a:spcPct val="100000"/>
              </a:lnSpc>
              <a:buNone/>
              <a:defRPr sz="1600"/>
            </a:lvl2pPr>
            <a:lvl3pPr marL="671497" indent="0">
              <a:lnSpc>
                <a:spcPct val="100000"/>
              </a:lnSpc>
              <a:buNone/>
              <a:defRPr sz="1600"/>
            </a:lvl3pPr>
            <a:lvl4pPr marL="1027086" indent="0">
              <a:lnSpc>
                <a:spcPct val="100000"/>
              </a:lnSpc>
              <a:buNone/>
              <a:defRPr sz="1600"/>
            </a:lvl4pPr>
            <a:lvl5pPr marL="1336641" indent="0">
              <a:lnSpc>
                <a:spcPct val="100000"/>
              </a:lnSpc>
              <a:buFont typeface="Arial" panose="020B0604020202020204" pitchFamily="34" charse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16" name="Date Placeholder 3">
            <a:extLst>
              <a:ext uri="{FF2B5EF4-FFF2-40B4-BE49-F238E27FC236}">
                <a16:creationId xmlns:a16="http://schemas.microsoft.com/office/drawing/2014/main" id="{936464DA-9EA2-5C40-B73F-205181B744E4}"/>
              </a:ext>
            </a:extLst>
          </p:cNvPr>
          <p:cNvSpPr>
            <a:spLocks noGrp="1"/>
          </p:cNvSpPr>
          <p:nvPr>
            <p:ph type="dt" sz="half" idx="10"/>
          </p:nvPr>
        </p:nvSpPr>
        <p:spPr>
          <a:xfrm>
            <a:off x="10869037" y="6489701"/>
            <a:ext cx="766827" cy="254172"/>
          </a:xfrm>
        </p:spPr>
        <p:txBody>
          <a:bodyPr/>
          <a:lstStyle/>
          <a:p>
            <a:fld id="{A02ABAE3-D89C-4001-9AEC-5083F82B749C}" type="datetimeFigureOut">
              <a:rPr lang="fi-FI" smtClean="0"/>
              <a:t>22.5.2020</a:t>
            </a:fld>
            <a:endParaRPr lang="fi-FI"/>
          </a:p>
        </p:txBody>
      </p:sp>
      <p:sp>
        <p:nvSpPr>
          <p:cNvPr id="22" name="Slide Number Placeholder 5">
            <a:extLst>
              <a:ext uri="{FF2B5EF4-FFF2-40B4-BE49-F238E27FC236}">
                <a16:creationId xmlns:a16="http://schemas.microsoft.com/office/drawing/2014/main" id="{3987761C-73F5-9944-A85F-CA6BA17236E9}"/>
              </a:ext>
            </a:extLst>
          </p:cNvPr>
          <p:cNvSpPr>
            <a:spLocks noGrp="1"/>
          </p:cNvSpPr>
          <p:nvPr>
            <p:ph type="sldNum" sz="quarter" idx="4"/>
          </p:nvPr>
        </p:nvSpPr>
        <p:spPr>
          <a:xfrm>
            <a:off x="11697006" y="6489702"/>
            <a:ext cx="375932" cy="254015"/>
          </a:xfrm>
          <a:prstGeom prst="rect">
            <a:avLst/>
          </a:prstGeom>
        </p:spPr>
        <p:txBody>
          <a:bodyPr vert="horz" lIns="0" tIns="45720" rIns="91440" bIns="45720" rtlCol="0" anchor="b" anchorCtr="0"/>
          <a:lstStyle>
            <a:lvl1pPr algn="r">
              <a:defRPr sz="1000">
                <a:solidFill>
                  <a:schemeClr val="accent4">
                    <a:lumMod val="75000"/>
                  </a:schemeClr>
                </a:solidFill>
              </a:defRPr>
            </a:lvl1pPr>
          </a:lstStyle>
          <a:p>
            <a:fld id="{8F4AEF5D-7FAC-4949-84D2-DA5A9BB3D225}" type="slidenum">
              <a:rPr lang="fi-FI" smtClean="0"/>
              <a:t>‹#›</a:t>
            </a:fld>
            <a:endParaRPr lang="fi-FI"/>
          </a:p>
        </p:txBody>
      </p:sp>
      <p:sp>
        <p:nvSpPr>
          <p:cNvPr id="13" name="Footer Placeholder 10">
            <a:extLst>
              <a:ext uri="{FF2B5EF4-FFF2-40B4-BE49-F238E27FC236}">
                <a16:creationId xmlns:a16="http://schemas.microsoft.com/office/drawing/2014/main" id="{694382D2-A10E-5B4D-9C26-A901A6E2766A}"/>
              </a:ext>
            </a:extLst>
          </p:cNvPr>
          <p:cNvSpPr>
            <a:spLocks noGrp="1"/>
          </p:cNvSpPr>
          <p:nvPr>
            <p:ph type="ftr" sz="quarter" idx="3"/>
          </p:nvPr>
        </p:nvSpPr>
        <p:spPr>
          <a:xfrm>
            <a:off x="421531" y="6489702"/>
            <a:ext cx="4114800" cy="254015"/>
          </a:xfrm>
          <a:prstGeom prst="rect">
            <a:avLst/>
          </a:prstGeom>
        </p:spPr>
        <p:txBody>
          <a:bodyPr vert="horz" lIns="91440" tIns="45720" rIns="91440" bIns="45720" rtlCol="0" anchor="b" anchorCtr="0"/>
          <a:lstStyle>
            <a:lvl1pPr algn="l">
              <a:defRPr sz="1000">
                <a:solidFill>
                  <a:schemeClr val="accent4">
                    <a:lumMod val="75000"/>
                  </a:schemeClr>
                </a:solidFill>
              </a:defRPr>
            </a:lvl1pPr>
          </a:lstStyle>
          <a:p>
            <a:endParaRPr lang="fi-FI"/>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6653" y="6093636"/>
            <a:ext cx="2642279" cy="650237"/>
          </a:xfrm>
          <a:prstGeom prst="rect">
            <a:avLst/>
          </a:prstGeom>
        </p:spPr>
      </p:pic>
    </p:spTree>
    <p:extLst>
      <p:ext uri="{BB962C8B-B14F-4D97-AF65-F5344CB8AC3E}">
        <p14:creationId xmlns:p14="http://schemas.microsoft.com/office/powerpoint/2010/main" val="20970675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Big pictur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A96305A-4729-C241-80A5-A3957FB9DF29}"/>
              </a:ext>
            </a:extLst>
          </p:cNvPr>
          <p:cNvSpPr>
            <a:spLocks noGrp="1"/>
          </p:cNvSpPr>
          <p:nvPr>
            <p:ph type="pic" sz="quarter" idx="13"/>
          </p:nvPr>
        </p:nvSpPr>
        <p:spPr>
          <a:xfrm>
            <a:off x="299924" y="628650"/>
            <a:ext cx="11892077" cy="6229351"/>
          </a:xfrm>
        </p:spPr>
        <p:txBody>
          <a:bodyPr/>
          <a:lstStyle>
            <a:lvl1pPr marL="0" indent="0" algn="ctr">
              <a:buNone/>
              <a:defRPr/>
            </a:lvl1pPr>
          </a:lstStyle>
          <a:p>
            <a:r>
              <a:rPr lang="en-US"/>
              <a:t>Click icon to add picture</a:t>
            </a:r>
            <a:endParaRPr lang="en-US" dirty="0"/>
          </a:p>
        </p:txBody>
      </p:sp>
      <p:sp>
        <p:nvSpPr>
          <p:cNvPr id="11" name="Date Placeholder 3">
            <a:extLst>
              <a:ext uri="{FF2B5EF4-FFF2-40B4-BE49-F238E27FC236}">
                <a16:creationId xmlns:a16="http://schemas.microsoft.com/office/drawing/2014/main" id="{0E1DD8D7-BC62-714D-8C04-60C029D80139}"/>
              </a:ext>
            </a:extLst>
          </p:cNvPr>
          <p:cNvSpPr>
            <a:spLocks noGrp="1"/>
          </p:cNvSpPr>
          <p:nvPr>
            <p:ph type="dt" sz="half" idx="10"/>
          </p:nvPr>
        </p:nvSpPr>
        <p:spPr>
          <a:xfrm>
            <a:off x="10869037" y="6489701"/>
            <a:ext cx="766827" cy="254172"/>
          </a:xfrm>
        </p:spPr>
        <p:txBody>
          <a:bodyPr/>
          <a:lstStyle>
            <a:lvl1pPr>
              <a:defRPr>
                <a:solidFill>
                  <a:schemeClr val="bg1"/>
                </a:solidFill>
              </a:defRPr>
            </a:lvl1pPr>
          </a:lstStyle>
          <a:p>
            <a:fld id="{A02ABAE3-D89C-4001-9AEC-5083F82B749C}" type="datetimeFigureOut">
              <a:rPr lang="fi-FI" smtClean="0"/>
              <a:t>22.5.2020</a:t>
            </a:fld>
            <a:endParaRPr lang="fi-FI"/>
          </a:p>
        </p:txBody>
      </p:sp>
      <p:sp>
        <p:nvSpPr>
          <p:cNvPr id="12" name="Footer Placeholder 4">
            <a:extLst>
              <a:ext uri="{FF2B5EF4-FFF2-40B4-BE49-F238E27FC236}">
                <a16:creationId xmlns:a16="http://schemas.microsoft.com/office/drawing/2014/main" id="{2026783F-D43A-6D4C-BEFA-7DFFEE9E864F}"/>
              </a:ext>
            </a:extLst>
          </p:cNvPr>
          <p:cNvSpPr>
            <a:spLocks noGrp="1"/>
          </p:cNvSpPr>
          <p:nvPr>
            <p:ph type="ftr" sz="quarter" idx="11"/>
          </p:nvPr>
        </p:nvSpPr>
        <p:spPr>
          <a:xfrm>
            <a:off x="422119" y="6489701"/>
            <a:ext cx="6779559" cy="251947"/>
          </a:xfrm>
          <a:prstGeom prst="rect">
            <a:avLst/>
          </a:prstGeom>
        </p:spPr>
        <p:txBody>
          <a:bodyPr/>
          <a:lstStyle>
            <a:lvl1pPr>
              <a:defRPr>
                <a:solidFill>
                  <a:schemeClr val="bg1"/>
                </a:solidFill>
              </a:defRPr>
            </a:lvl1pPr>
          </a:lstStyle>
          <a:p>
            <a:endParaRPr lang="fi-FI"/>
          </a:p>
        </p:txBody>
      </p:sp>
      <p:sp>
        <p:nvSpPr>
          <p:cNvPr id="13" name="Slide Number Placeholder 5">
            <a:extLst>
              <a:ext uri="{FF2B5EF4-FFF2-40B4-BE49-F238E27FC236}">
                <a16:creationId xmlns:a16="http://schemas.microsoft.com/office/drawing/2014/main" id="{A95DFA96-13AD-F24F-83D3-51A2E980581B}"/>
              </a:ext>
            </a:extLst>
          </p:cNvPr>
          <p:cNvSpPr>
            <a:spLocks noGrp="1"/>
          </p:cNvSpPr>
          <p:nvPr>
            <p:ph type="sldNum" sz="quarter" idx="4"/>
          </p:nvPr>
        </p:nvSpPr>
        <p:spPr>
          <a:xfrm>
            <a:off x="11697006" y="6489702"/>
            <a:ext cx="375932" cy="254015"/>
          </a:xfrm>
          <a:prstGeom prst="rect">
            <a:avLst/>
          </a:prstGeom>
        </p:spPr>
        <p:txBody>
          <a:bodyPr vert="horz" lIns="0" tIns="45720" rIns="91440" bIns="45720" rtlCol="0" anchor="b" anchorCtr="0"/>
          <a:lstStyle>
            <a:lvl1pPr algn="r">
              <a:defRPr sz="1000">
                <a:solidFill>
                  <a:schemeClr val="bg1"/>
                </a:solidFill>
              </a:defRPr>
            </a:lvl1pPr>
          </a:lstStyle>
          <a:p>
            <a:fld id="{8F4AEF5D-7FAC-4949-84D2-DA5A9BB3D225}" type="slidenum">
              <a:rPr lang="fi-FI" smtClean="0"/>
              <a:t>‹#›</a:t>
            </a:fld>
            <a:endParaRPr lang="fi-FI"/>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6653" y="6093636"/>
            <a:ext cx="2642279" cy="650237"/>
          </a:xfrm>
          <a:prstGeom prst="rect">
            <a:avLst/>
          </a:prstGeom>
        </p:spPr>
      </p:pic>
    </p:spTree>
    <p:extLst>
      <p:ext uri="{BB962C8B-B14F-4D97-AF65-F5344CB8AC3E}">
        <p14:creationId xmlns:p14="http://schemas.microsoft.com/office/powerpoint/2010/main" val="850761101"/>
      </p:ext>
    </p:extLst>
  </p:cSld>
  <p:clrMapOvr>
    <a:masterClrMapping/>
  </p:clrMapOvr>
  <p:extLst>
    <p:ext uri="{DCECCB84-F9BA-43D5-87BE-67443E8EF086}">
      <p15:sldGuideLst xmlns:p15="http://schemas.microsoft.com/office/powerpoint/2012/main">
        <p15:guide id="1" orient="horz" pos="73">
          <p15:clr>
            <a:srgbClr val="FBAE40"/>
          </p15:clr>
        </p15:guide>
        <p15:guide id="2" pos="75">
          <p15:clr>
            <a:srgbClr val="FBAE40"/>
          </p15:clr>
        </p15:guide>
        <p15:guide id="3" pos="7605">
          <p15:clr>
            <a:srgbClr val="FBAE40"/>
          </p15:clr>
        </p15:guide>
        <p15:guide id="4" orient="horz" pos="424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Title 1"/>
          <p:cNvSpPr>
            <a:spLocks noGrp="1"/>
          </p:cNvSpPr>
          <p:nvPr>
            <p:ph type="title"/>
          </p:nvPr>
        </p:nvSpPr>
        <p:spPr>
          <a:xfrm>
            <a:off x="409389" y="911723"/>
            <a:ext cx="10515600" cy="645616"/>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3200"/>
            </a:lvl1pPr>
            <a:lvl2pPr marL="488938" indent="-174621">
              <a:buFont typeface="Wingdings" panose="05000000000000000000" pitchFamily="2" charset="2"/>
              <a:buChar char="Ø"/>
              <a:defRPr sz="2933"/>
            </a:lvl2pPr>
            <a:lvl3pPr>
              <a:defRPr sz="2667"/>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2ABAE3-D89C-4001-9AEC-5083F82B749C}" type="datetimeFigureOut">
              <a:rPr lang="fi-FI" smtClean="0"/>
              <a:t>22.5.2020</a:t>
            </a:fld>
            <a:endParaRPr lang="fi-FI"/>
          </a:p>
        </p:txBody>
      </p:sp>
      <p:sp>
        <p:nvSpPr>
          <p:cNvPr id="7" name="Slide Number Placeholder 5">
            <a:extLst>
              <a:ext uri="{FF2B5EF4-FFF2-40B4-BE49-F238E27FC236}">
                <a16:creationId xmlns:a16="http://schemas.microsoft.com/office/drawing/2014/main" id="{3CCD89AA-C7B0-4546-8848-6AFDC870CA69}"/>
              </a:ext>
            </a:extLst>
          </p:cNvPr>
          <p:cNvSpPr>
            <a:spLocks noGrp="1"/>
          </p:cNvSpPr>
          <p:nvPr>
            <p:ph type="sldNum" sz="quarter" idx="4"/>
          </p:nvPr>
        </p:nvSpPr>
        <p:spPr>
          <a:xfrm>
            <a:off x="11697006" y="6489702"/>
            <a:ext cx="375932" cy="254015"/>
          </a:xfrm>
          <a:prstGeom prst="rect">
            <a:avLst/>
          </a:prstGeom>
        </p:spPr>
        <p:txBody>
          <a:bodyPr vert="horz" lIns="0" tIns="45720" rIns="91440" bIns="45720" rtlCol="0" anchor="b" anchorCtr="0"/>
          <a:lstStyle>
            <a:lvl1pPr algn="r">
              <a:defRPr sz="1000">
                <a:solidFill>
                  <a:schemeClr val="accent4">
                    <a:lumMod val="75000"/>
                  </a:schemeClr>
                </a:solidFill>
              </a:defRPr>
            </a:lvl1pPr>
          </a:lstStyle>
          <a:p>
            <a:fld id="{8F4AEF5D-7FAC-4949-84D2-DA5A9BB3D225}" type="slidenum">
              <a:rPr lang="fi-FI" smtClean="0"/>
              <a:t>‹#›</a:t>
            </a:fld>
            <a:endParaRPr lang="fi-FI"/>
          </a:p>
        </p:txBody>
      </p:sp>
      <p:sp>
        <p:nvSpPr>
          <p:cNvPr id="8" name="Footer Placeholder 10">
            <a:extLst>
              <a:ext uri="{FF2B5EF4-FFF2-40B4-BE49-F238E27FC236}">
                <a16:creationId xmlns:a16="http://schemas.microsoft.com/office/drawing/2014/main" id="{3405FCAB-7A18-034B-9743-CFD67A11D41C}"/>
              </a:ext>
            </a:extLst>
          </p:cNvPr>
          <p:cNvSpPr>
            <a:spLocks noGrp="1"/>
          </p:cNvSpPr>
          <p:nvPr>
            <p:ph type="ftr" sz="quarter" idx="3"/>
          </p:nvPr>
        </p:nvSpPr>
        <p:spPr>
          <a:xfrm>
            <a:off x="421531" y="6489702"/>
            <a:ext cx="4114800" cy="254015"/>
          </a:xfrm>
          <a:prstGeom prst="rect">
            <a:avLst/>
          </a:prstGeom>
        </p:spPr>
        <p:txBody>
          <a:bodyPr vert="horz" lIns="91440" tIns="45720" rIns="91440" bIns="45720" rtlCol="0" anchor="b" anchorCtr="0"/>
          <a:lstStyle>
            <a:lvl1pPr algn="l">
              <a:defRPr sz="1000">
                <a:solidFill>
                  <a:schemeClr val="accent4">
                    <a:lumMod val="75000"/>
                  </a:schemeClr>
                </a:solidFill>
              </a:defRPr>
            </a:lvl1pPr>
          </a:lstStyle>
          <a:p>
            <a:endParaRPr lang="fi-FI"/>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6653" y="6093636"/>
            <a:ext cx="2642279" cy="650237"/>
          </a:xfrm>
          <a:prstGeom prst="rect">
            <a:avLst/>
          </a:prstGeom>
        </p:spPr>
      </p:pic>
    </p:spTree>
    <p:extLst>
      <p:ext uri="{BB962C8B-B14F-4D97-AF65-F5344CB8AC3E}">
        <p14:creationId xmlns:p14="http://schemas.microsoft.com/office/powerpoint/2010/main" val="1584971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Title 1"/>
          <p:cNvSpPr>
            <a:spLocks noGrp="1"/>
          </p:cNvSpPr>
          <p:nvPr>
            <p:ph type="title"/>
          </p:nvPr>
        </p:nvSpPr>
        <p:spPr>
          <a:xfrm>
            <a:off x="409389" y="908051"/>
            <a:ext cx="10655487" cy="649288"/>
          </a:xfrm>
          <a:prstGeom prst="rect">
            <a:avLst/>
          </a:prstGeom>
        </p:spPr>
        <p:txBody>
          <a:bodyPr anchor="b" anchorCtr="0"/>
          <a:lstStyle/>
          <a:p>
            <a:r>
              <a:rPr lang="en-US"/>
              <a:t>Click to edit Master title style</a:t>
            </a:r>
            <a:endParaRPr lang="en-US" dirty="0"/>
          </a:p>
        </p:txBody>
      </p:sp>
      <p:sp>
        <p:nvSpPr>
          <p:cNvPr id="3" name="Content Placeholder 2"/>
          <p:cNvSpPr>
            <a:spLocks noGrp="1"/>
          </p:cNvSpPr>
          <p:nvPr>
            <p:ph sz="half" idx="1"/>
          </p:nvPr>
        </p:nvSpPr>
        <p:spPr>
          <a:xfrm>
            <a:off x="421527"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8401" y="1825625"/>
            <a:ext cx="5387465"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88E95653-E7CD-2A46-A046-9A8AACBDA33C}"/>
              </a:ext>
            </a:extLst>
          </p:cNvPr>
          <p:cNvSpPr>
            <a:spLocks noGrp="1"/>
          </p:cNvSpPr>
          <p:nvPr>
            <p:ph type="dt" sz="half" idx="10"/>
          </p:nvPr>
        </p:nvSpPr>
        <p:spPr>
          <a:xfrm>
            <a:off x="10869037" y="6489701"/>
            <a:ext cx="766827" cy="254172"/>
          </a:xfrm>
        </p:spPr>
        <p:txBody>
          <a:bodyPr/>
          <a:lstStyle/>
          <a:p>
            <a:fld id="{A02ABAE3-D89C-4001-9AEC-5083F82B749C}" type="datetimeFigureOut">
              <a:rPr lang="fi-FI" smtClean="0"/>
              <a:t>22.5.2020</a:t>
            </a:fld>
            <a:endParaRPr lang="fi-FI"/>
          </a:p>
        </p:txBody>
      </p:sp>
      <p:sp>
        <p:nvSpPr>
          <p:cNvPr id="10" name="Slide Number Placeholder 5">
            <a:extLst>
              <a:ext uri="{FF2B5EF4-FFF2-40B4-BE49-F238E27FC236}">
                <a16:creationId xmlns:a16="http://schemas.microsoft.com/office/drawing/2014/main" id="{2295C54A-B3E8-6C46-BBDD-FC93CAEB7FB6}"/>
              </a:ext>
            </a:extLst>
          </p:cNvPr>
          <p:cNvSpPr>
            <a:spLocks noGrp="1"/>
          </p:cNvSpPr>
          <p:nvPr>
            <p:ph type="sldNum" sz="quarter" idx="4"/>
          </p:nvPr>
        </p:nvSpPr>
        <p:spPr>
          <a:xfrm>
            <a:off x="11697006" y="6489702"/>
            <a:ext cx="375932" cy="254015"/>
          </a:xfrm>
          <a:prstGeom prst="rect">
            <a:avLst/>
          </a:prstGeom>
        </p:spPr>
        <p:txBody>
          <a:bodyPr vert="horz" lIns="0" tIns="45720" rIns="91440" bIns="45720" rtlCol="0" anchor="b" anchorCtr="0"/>
          <a:lstStyle>
            <a:lvl1pPr algn="r">
              <a:defRPr sz="1000">
                <a:solidFill>
                  <a:schemeClr val="accent4">
                    <a:lumMod val="75000"/>
                  </a:schemeClr>
                </a:solidFill>
              </a:defRPr>
            </a:lvl1pPr>
          </a:lstStyle>
          <a:p>
            <a:fld id="{8F4AEF5D-7FAC-4949-84D2-DA5A9BB3D225}" type="slidenum">
              <a:rPr lang="fi-FI" smtClean="0"/>
              <a:t>‹#›</a:t>
            </a:fld>
            <a:endParaRPr lang="fi-FI"/>
          </a:p>
        </p:txBody>
      </p:sp>
      <p:sp>
        <p:nvSpPr>
          <p:cNvPr id="11" name="Footer Placeholder 10">
            <a:extLst>
              <a:ext uri="{FF2B5EF4-FFF2-40B4-BE49-F238E27FC236}">
                <a16:creationId xmlns:a16="http://schemas.microsoft.com/office/drawing/2014/main" id="{E5ECB8C9-6F71-8745-9B9D-ED3B992FA1B0}"/>
              </a:ext>
            </a:extLst>
          </p:cNvPr>
          <p:cNvSpPr>
            <a:spLocks noGrp="1"/>
          </p:cNvSpPr>
          <p:nvPr>
            <p:ph type="ftr" sz="quarter" idx="3"/>
          </p:nvPr>
        </p:nvSpPr>
        <p:spPr>
          <a:xfrm>
            <a:off x="421531" y="6489702"/>
            <a:ext cx="4114800" cy="254015"/>
          </a:xfrm>
          <a:prstGeom prst="rect">
            <a:avLst/>
          </a:prstGeom>
        </p:spPr>
        <p:txBody>
          <a:bodyPr vert="horz" lIns="91440" tIns="45720" rIns="91440" bIns="45720" rtlCol="0" anchor="b" anchorCtr="0"/>
          <a:lstStyle>
            <a:lvl1pPr algn="l">
              <a:defRPr sz="1000">
                <a:solidFill>
                  <a:schemeClr val="accent4">
                    <a:lumMod val="75000"/>
                  </a:schemeClr>
                </a:solidFill>
              </a:defRPr>
            </a:lvl1pPr>
          </a:lstStyle>
          <a:p>
            <a:endParaRPr lang="fi-FI"/>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6653" y="6093636"/>
            <a:ext cx="2642279" cy="650237"/>
          </a:xfrm>
          <a:prstGeom prst="rect">
            <a:avLst/>
          </a:prstGeom>
        </p:spPr>
      </p:pic>
    </p:spTree>
    <p:extLst>
      <p:ext uri="{BB962C8B-B14F-4D97-AF65-F5344CB8AC3E}">
        <p14:creationId xmlns:p14="http://schemas.microsoft.com/office/powerpoint/2010/main" val="2842534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Title 1"/>
          <p:cNvSpPr>
            <a:spLocks noGrp="1"/>
          </p:cNvSpPr>
          <p:nvPr>
            <p:ph type="title"/>
          </p:nvPr>
        </p:nvSpPr>
        <p:spPr>
          <a:xfrm>
            <a:off x="414241" y="916517"/>
            <a:ext cx="10650635" cy="649288"/>
          </a:xfrm>
          <a:prstGeom prst="rect">
            <a:avLst/>
          </a:prstGeom>
        </p:spPr>
        <p:txBody>
          <a:bodyPr anchor="b" anchorCtr="0"/>
          <a:lstStyle/>
          <a:p>
            <a:r>
              <a:rPr lang="en-US"/>
              <a:t>Click to edit Master title style</a:t>
            </a:r>
            <a:endParaRPr lang="en-US" dirty="0"/>
          </a:p>
        </p:txBody>
      </p:sp>
      <p:sp>
        <p:nvSpPr>
          <p:cNvPr id="3" name="Text Placeholder 2"/>
          <p:cNvSpPr>
            <a:spLocks noGrp="1"/>
          </p:cNvSpPr>
          <p:nvPr>
            <p:ph type="body" idx="1"/>
          </p:nvPr>
        </p:nvSpPr>
        <p:spPr>
          <a:xfrm>
            <a:off x="413651" y="1700214"/>
            <a:ext cx="5157787" cy="8048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13651" y="2647952"/>
            <a:ext cx="5157787" cy="3541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81687" y="1700214"/>
            <a:ext cx="5183188" cy="8048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81687" y="2647949"/>
            <a:ext cx="5183188" cy="35417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EE5FB882-B6B3-F249-9973-534AD049143A}"/>
              </a:ext>
            </a:extLst>
          </p:cNvPr>
          <p:cNvSpPr>
            <a:spLocks noGrp="1"/>
          </p:cNvSpPr>
          <p:nvPr>
            <p:ph type="dt" sz="half" idx="10"/>
          </p:nvPr>
        </p:nvSpPr>
        <p:spPr>
          <a:xfrm>
            <a:off x="10869037" y="6489701"/>
            <a:ext cx="766827" cy="254172"/>
          </a:xfrm>
        </p:spPr>
        <p:txBody>
          <a:bodyPr/>
          <a:lstStyle/>
          <a:p>
            <a:fld id="{A02ABAE3-D89C-4001-9AEC-5083F82B749C}" type="datetimeFigureOut">
              <a:rPr lang="fi-FI" smtClean="0"/>
              <a:t>22.5.2020</a:t>
            </a:fld>
            <a:endParaRPr lang="fi-FI"/>
          </a:p>
        </p:txBody>
      </p:sp>
      <p:sp>
        <p:nvSpPr>
          <p:cNvPr id="12" name="Slide Number Placeholder 5">
            <a:extLst>
              <a:ext uri="{FF2B5EF4-FFF2-40B4-BE49-F238E27FC236}">
                <a16:creationId xmlns:a16="http://schemas.microsoft.com/office/drawing/2014/main" id="{578D9CD0-3716-934C-B5DD-61894BF3D01F}"/>
              </a:ext>
            </a:extLst>
          </p:cNvPr>
          <p:cNvSpPr>
            <a:spLocks noGrp="1"/>
          </p:cNvSpPr>
          <p:nvPr>
            <p:ph type="sldNum" sz="quarter" idx="12"/>
          </p:nvPr>
        </p:nvSpPr>
        <p:spPr>
          <a:xfrm>
            <a:off x="11697006" y="6489702"/>
            <a:ext cx="375932" cy="254015"/>
          </a:xfrm>
          <a:prstGeom prst="rect">
            <a:avLst/>
          </a:prstGeom>
        </p:spPr>
        <p:txBody>
          <a:bodyPr vert="horz" lIns="0" tIns="45720" rIns="91440" bIns="45720" rtlCol="0" anchor="b" anchorCtr="0"/>
          <a:lstStyle>
            <a:lvl1pPr algn="r">
              <a:defRPr sz="1000">
                <a:solidFill>
                  <a:schemeClr val="accent4">
                    <a:lumMod val="75000"/>
                  </a:schemeClr>
                </a:solidFill>
              </a:defRPr>
            </a:lvl1pPr>
          </a:lstStyle>
          <a:p>
            <a:fld id="{8F4AEF5D-7FAC-4949-84D2-DA5A9BB3D225}" type="slidenum">
              <a:rPr lang="fi-FI" smtClean="0"/>
              <a:t>‹#›</a:t>
            </a:fld>
            <a:endParaRPr lang="fi-FI"/>
          </a:p>
        </p:txBody>
      </p:sp>
      <p:sp>
        <p:nvSpPr>
          <p:cNvPr id="13" name="Footer Placeholder 10">
            <a:extLst>
              <a:ext uri="{FF2B5EF4-FFF2-40B4-BE49-F238E27FC236}">
                <a16:creationId xmlns:a16="http://schemas.microsoft.com/office/drawing/2014/main" id="{20D11757-AD21-8C44-BA47-2C7CCF6BD25F}"/>
              </a:ext>
            </a:extLst>
          </p:cNvPr>
          <p:cNvSpPr>
            <a:spLocks noGrp="1"/>
          </p:cNvSpPr>
          <p:nvPr>
            <p:ph type="ftr" sz="quarter" idx="13"/>
          </p:nvPr>
        </p:nvSpPr>
        <p:spPr>
          <a:xfrm>
            <a:off x="421531" y="6489702"/>
            <a:ext cx="4114800" cy="254015"/>
          </a:xfrm>
          <a:prstGeom prst="rect">
            <a:avLst/>
          </a:prstGeom>
        </p:spPr>
        <p:txBody>
          <a:bodyPr vert="horz" lIns="91440" tIns="45720" rIns="91440" bIns="45720" rtlCol="0" anchor="b" anchorCtr="0"/>
          <a:lstStyle>
            <a:lvl1pPr algn="l">
              <a:defRPr sz="1000">
                <a:solidFill>
                  <a:schemeClr val="accent4">
                    <a:lumMod val="75000"/>
                  </a:schemeClr>
                </a:solidFill>
              </a:defRPr>
            </a:lvl1pPr>
          </a:lstStyle>
          <a:p>
            <a:endParaRPr lang="fi-FI"/>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6653" y="6093636"/>
            <a:ext cx="2642279" cy="650237"/>
          </a:xfrm>
          <a:prstGeom prst="rect">
            <a:avLst/>
          </a:prstGeom>
        </p:spPr>
      </p:pic>
    </p:spTree>
    <p:extLst>
      <p:ext uri="{BB962C8B-B14F-4D97-AF65-F5344CB8AC3E}">
        <p14:creationId xmlns:p14="http://schemas.microsoft.com/office/powerpoint/2010/main" val="1643693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Title 1"/>
          <p:cNvSpPr>
            <a:spLocks noGrp="1"/>
          </p:cNvSpPr>
          <p:nvPr>
            <p:ph type="title"/>
          </p:nvPr>
        </p:nvSpPr>
        <p:spPr>
          <a:xfrm>
            <a:off x="413062" y="914401"/>
            <a:ext cx="10651813" cy="642939"/>
          </a:xfrm>
          <a:prstGeom prst="rect">
            <a:avLst/>
          </a:prstGeom>
        </p:spPr>
        <p:txBody>
          <a:bodyPr anchor="b" anchorCtr="0"/>
          <a:lstStyle/>
          <a:p>
            <a:r>
              <a:rPr lang="en-US"/>
              <a:t>Click to edit Master title style</a:t>
            </a:r>
            <a:endParaRPr lang="en-US" dirty="0"/>
          </a:p>
        </p:txBody>
      </p:sp>
      <p:sp>
        <p:nvSpPr>
          <p:cNvPr id="6" name="Date Placeholder 3">
            <a:extLst>
              <a:ext uri="{FF2B5EF4-FFF2-40B4-BE49-F238E27FC236}">
                <a16:creationId xmlns:a16="http://schemas.microsoft.com/office/drawing/2014/main" id="{0653C74F-D40D-B54A-8E96-F2E76A97E9E3}"/>
              </a:ext>
            </a:extLst>
          </p:cNvPr>
          <p:cNvSpPr>
            <a:spLocks noGrp="1"/>
          </p:cNvSpPr>
          <p:nvPr>
            <p:ph type="dt" sz="half" idx="10"/>
          </p:nvPr>
        </p:nvSpPr>
        <p:spPr>
          <a:xfrm>
            <a:off x="10869037" y="6489701"/>
            <a:ext cx="766827" cy="254172"/>
          </a:xfrm>
        </p:spPr>
        <p:txBody>
          <a:bodyPr/>
          <a:lstStyle/>
          <a:p>
            <a:fld id="{A02ABAE3-D89C-4001-9AEC-5083F82B749C}" type="datetimeFigureOut">
              <a:rPr lang="fi-FI" smtClean="0"/>
              <a:t>22.5.2020</a:t>
            </a:fld>
            <a:endParaRPr lang="fi-FI"/>
          </a:p>
        </p:txBody>
      </p:sp>
      <p:sp>
        <p:nvSpPr>
          <p:cNvPr id="8" name="Slide Number Placeholder 5">
            <a:extLst>
              <a:ext uri="{FF2B5EF4-FFF2-40B4-BE49-F238E27FC236}">
                <a16:creationId xmlns:a16="http://schemas.microsoft.com/office/drawing/2014/main" id="{12DB137D-3A6F-B945-B27B-BFADE8ADE690}"/>
              </a:ext>
            </a:extLst>
          </p:cNvPr>
          <p:cNvSpPr>
            <a:spLocks noGrp="1"/>
          </p:cNvSpPr>
          <p:nvPr>
            <p:ph type="sldNum" sz="quarter" idx="4"/>
          </p:nvPr>
        </p:nvSpPr>
        <p:spPr>
          <a:xfrm>
            <a:off x="11697006" y="6489702"/>
            <a:ext cx="375932" cy="254015"/>
          </a:xfrm>
          <a:prstGeom prst="rect">
            <a:avLst/>
          </a:prstGeom>
        </p:spPr>
        <p:txBody>
          <a:bodyPr vert="horz" lIns="0" tIns="45720" rIns="91440" bIns="45720" rtlCol="0" anchor="b" anchorCtr="0"/>
          <a:lstStyle>
            <a:lvl1pPr algn="r">
              <a:defRPr sz="1000">
                <a:solidFill>
                  <a:schemeClr val="accent4">
                    <a:lumMod val="75000"/>
                  </a:schemeClr>
                </a:solidFill>
              </a:defRPr>
            </a:lvl1pPr>
          </a:lstStyle>
          <a:p>
            <a:fld id="{8F4AEF5D-7FAC-4949-84D2-DA5A9BB3D225}" type="slidenum">
              <a:rPr lang="fi-FI" smtClean="0"/>
              <a:t>‹#›</a:t>
            </a:fld>
            <a:endParaRPr lang="fi-FI"/>
          </a:p>
        </p:txBody>
      </p:sp>
      <p:sp>
        <p:nvSpPr>
          <p:cNvPr id="9" name="Footer Placeholder 10">
            <a:extLst>
              <a:ext uri="{FF2B5EF4-FFF2-40B4-BE49-F238E27FC236}">
                <a16:creationId xmlns:a16="http://schemas.microsoft.com/office/drawing/2014/main" id="{7AB1BCD9-1FCC-E245-8D3F-5F3AD62FD80D}"/>
              </a:ext>
            </a:extLst>
          </p:cNvPr>
          <p:cNvSpPr>
            <a:spLocks noGrp="1"/>
          </p:cNvSpPr>
          <p:nvPr>
            <p:ph type="ftr" sz="quarter" idx="3"/>
          </p:nvPr>
        </p:nvSpPr>
        <p:spPr>
          <a:xfrm>
            <a:off x="421531" y="6489702"/>
            <a:ext cx="4114800" cy="254015"/>
          </a:xfrm>
          <a:prstGeom prst="rect">
            <a:avLst/>
          </a:prstGeom>
        </p:spPr>
        <p:txBody>
          <a:bodyPr vert="horz" lIns="91440" tIns="45720" rIns="91440" bIns="45720" rtlCol="0" anchor="b" anchorCtr="0"/>
          <a:lstStyle>
            <a:lvl1pPr algn="l">
              <a:defRPr sz="1000">
                <a:solidFill>
                  <a:schemeClr val="accent4">
                    <a:lumMod val="75000"/>
                  </a:schemeClr>
                </a:solidFill>
              </a:defRPr>
            </a:lvl1pPr>
          </a:lstStyle>
          <a:p>
            <a:endParaRPr lang="fi-FI"/>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6653" y="6093636"/>
            <a:ext cx="2642279" cy="650237"/>
          </a:xfrm>
          <a:prstGeom prst="rect">
            <a:avLst/>
          </a:prstGeom>
        </p:spPr>
      </p:pic>
    </p:spTree>
    <p:extLst>
      <p:ext uri="{BB962C8B-B14F-4D97-AF65-F5344CB8AC3E}">
        <p14:creationId xmlns:p14="http://schemas.microsoft.com/office/powerpoint/2010/main" val="2392159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5C541985-711A-5642-8D54-53A28478224D}"/>
              </a:ext>
            </a:extLst>
          </p:cNvPr>
          <p:cNvSpPr>
            <a:spLocks noGrp="1"/>
          </p:cNvSpPr>
          <p:nvPr>
            <p:ph type="dt" sz="half" idx="10"/>
          </p:nvPr>
        </p:nvSpPr>
        <p:spPr>
          <a:xfrm>
            <a:off x="10869037" y="6489701"/>
            <a:ext cx="766827" cy="254172"/>
          </a:xfrm>
        </p:spPr>
        <p:txBody>
          <a:bodyPr/>
          <a:lstStyle/>
          <a:p>
            <a:fld id="{A02ABAE3-D89C-4001-9AEC-5083F82B749C}" type="datetimeFigureOut">
              <a:rPr lang="fi-FI" smtClean="0"/>
              <a:t>22.5.2020</a:t>
            </a:fld>
            <a:endParaRPr lang="fi-FI"/>
          </a:p>
        </p:txBody>
      </p:sp>
      <p:sp>
        <p:nvSpPr>
          <p:cNvPr id="7" name="Slide Number Placeholder 5">
            <a:extLst>
              <a:ext uri="{FF2B5EF4-FFF2-40B4-BE49-F238E27FC236}">
                <a16:creationId xmlns:a16="http://schemas.microsoft.com/office/drawing/2014/main" id="{EA8EDF7A-5565-7949-8862-D252962FD9F1}"/>
              </a:ext>
            </a:extLst>
          </p:cNvPr>
          <p:cNvSpPr>
            <a:spLocks noGrp="1"/>
          </p:cNvSpPr>
          <p:nvPr>
            <p:ph type="sldNum" sz="quarter" idx="4"/>
          </p:nvPr>
        </p:nvSpPr>
        <p:spPr>
          <a:xfrm>
            <a:off x="11697006" y="6489702"/>
            <a:ext cx="375932" cy="254015"/>
          </a:xfrm>
          <a:prstGeom prst="rect">
            <a:avLst/>
          </a:prstGeom>
        </p:spPr>
        <p:txBody>
          <a:bodyPr vert="horz" lIns="0" tIns="45720" rIns="91440" bIns="45720" rtlCol="0" anchor="b" anchorCtr="0"/>
          <a:lstStyle>
            <a:lvl1pPr algn="r">
              <a:defRPr sz="1000">
                <a:solidFill>
                  <a:schemeClr val="accent4">
                    <a:lumMod val="75000"/>
                  </a:schemeClr>
                </a:solidFill>
              </a:defRPr>
            </a:lvl1pPr>
          </a:lstStyle>
          <a:p>
            <a:fld id="{8F4AEF5D-7FAC-4949-84D2-DA5A9BB3D225}" type="slidenum">
              <a:rPr lang="fi-FI" smtClean="0"/>
              <a:t>‹#›</a:t>
            </a:fld>
            <a:endParaRPr lang="fi-FI"/>
          </a:p>
        </p:txBody>
      </p:sp>
      <p:sp>
        <p:nvSpPr>
          <p:cNvPr id="8" name="Footer Placeholder 10">
            <a:extLst>
              <a:ext uri="{FF2B5EF4-FFF2-40B4-BE49-F238E27FC236}">
                <a16:creationId xmlns:a16="http://schemas.microsoft.com/office/drawing/2014/main" id="{010E7045-D95E-B24E-8CAA-A5A5790ED66E}"/>
              </a:ext>
            </a:extLst>
          </p:cNvPr>
          <p:cNvSpPr>
            <a:spLocks noGrp="1"/>
          </p:cNvSpPr>
          <p:nvPr>
            <p:ph type="ftr" sz="quarter" idx="3"/>
          </p:nvPr>
        </p:nvSpPr>
        <p:spPr>
          <a:xfrm>
            <a:off x="421531" y="6489702"/>
            <a:ext cx="4114800" cy="254015"/>
          </a:xfrm>
          <a:prstGeom prst="rect">
            <a:avLst/>
          </a:prstGeom>
        </p:spPr>
        <p:txBody>
          <a:bodyPr vert="horz" lIns="91440" tIns="45720" rIns="91440" bIns="45720" rtlCol="0" anchor="b" anchorCtr="0"/>
          <a:lstStyle>
            <a:lvl1pPr algn="l">
              <a:defRPr sz="1000">
                <a:solidFill>
                  <a:schemeClr val="accent4">
                    <a:lumMod val="75000"/>
                  </a:schemeClr>
                </a:solidFill>
              </a:defRPr>
            </a:lvl1pPr>
          </a:lstStyle>
          <a:p>
            <a:endParaRPr lang="fi-FI"/>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6653" y="6093636"/>
            <a:ext cx="2642279" cy="650237"/>
          </a:xfrm>
          <a:prstGeom prst="rect">
            <a:avLst/>
          </a:prstGeom>
        </p:spPr>
      </p:pic>
    </p:spTree>
    <p:extLst>
      <p:ext uri="{BB962C8B-B14F-4D97-AF65-F5344CB8AC3E}">
        <p14:creationId xmlns:p14="http://schemas.microsoft.com/office/powerpoint/2010/main" val="3723493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9199A30-D9CF-F04F-AD6E-EFD6A331FF13}"/>
              </a:ext>
            </a:extLst>
          </p:cNvPr>
          <p:cNvSpPr/>
          <p:nvPr/>
        </p:nvSpPr>
        <p:spPr>
          <a:xfrm>
            <a:off x="277978" y="636421"/>
            <a:ext cx="11914023" cy="622157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a:solidFill>
                <a:schemeClr val="tx1">
                  <a:lumMod val="60000"/>
                  <a:lumOff val="40000"/>
                </a:schemeClr>
              </a:solidFill>
            </a:endParaRPr>
          </a:p>
        </p:txBody>
      </p:sp>
      <p:sp>
        <p:nvSpPr>
          <p:cNvPr id="9" name="Date Placeholder 3">
            <a:extLst>
              <a:ext uri="{FF2B5EF4-FFF2-40B4-BE49-F238E27FC236}">
                <a16:creationId xmlns:a16="http://schemas.microsoft.com/office/drawing/2014/main" id="{BF9CDABF-10C1-ED4C-8926-5A60CF98A1AE}"/>
              </a:ext>
            </a:extLst>
          </p:cNvPr>
          <p:cNvSpPr>
            <a:spLocks noGrp="1"/>
          </p:cNvSpPr>
          <p:nvPr>
            <p:ph type="dt" sz="half" idx="10"/>
          </p:nvPr>
        </p:nvSpPr>
        <p:spPr>
          <a:xfrm>
            <a:off x="10869037" y="6489701"/>
            <a:ext cx="766827" cy="254172"/>
          </a:xfrm>
        </p:spPr>
        <p:txBody>
          <a:bodyPr/>
          <a:lstStyle/>
          <a:p>
            <a:fld id="{A02ABAE3-D89C-4001-9AEC-5083F82B749C}" type="datetimeFigureOut">
              <a:rPr lang="fi-FI" smtClean="0"/>
              <a:t>22.5.2020</a:t>
            </a:fld>
            <a:endParaRPr lang="fi-FI"/>
          </a:p>
        </p:txBody>
      </p:sp>
      <p:sp>
        <p:nvSpPr>
          <p:cNvPr id="11" name="Slide Number Placeholder 5">
            <a:extLst>
              <a:ext uri="{FF2B5EF4-FFF2-40B4-BE49-F238E27FC236}">
                <a16:creationId xmlns:a16="http://schemas.microsoft.com/office/drawing/2014/main" id="{7A7FF3CD-4543-9547-B6E5-0D7E7B133E24}"/>
              </a:ext>
            </a:extLst>
          </p:cNvPr>
          <p:cNvSpPr>
            <a:spLocks noGrp="1"/>
          </p:cNvSpPr>
          <p:nvPr>
            <p:ph type="sldNum" sz="quarter" idx="4"/>
          </p:nvPr>
        </p:nvSpPr>
        <p:spPr>
          <a:xfrm>
            <a:off x="11697006" y="6489702"/>
            <a:ext cx="375932" cy="254015"/>
          </a:xfrm>
          <a:prstGeom prst="rect">
            <a:avLst/>
          </a:prstGeom>
        </p:spPr>
        <p:txBody>
          <a:bodyPr vert="horz" lIns="0" tIns="45720" rIns="91440" bIns="45720" rtlCol="0" anchor="b" anchorCtr="0"/>
          <a:lstStyle>
            <a:lvl1pPr algn="r">
              <a:defRPr sz="1000">
                <a:solidFill>
                  <a:schemeClr val="accent4">
                    <a:lumMod val="75000"/>
                  </a:schemeClr>
                </a:solidFill>
              </a:defRPr>
            </a:lvl1pPr>
          </a:lstStyle>
          <a:p>
            <a:fld id="{8F4AEF5D-7FAC-4949-84D2-DA5A9BB3D225}" type="slidenum">
              <a:rPr lang="fi-FI" smtClean="0"/>
              <a:t>‹#›</a:t>
            </a:fld>
            <a:endParaRPr lang="fi-FI"/>
          </a:p>
        </p:txBody>
      </p:sp>
      <p:sp>
        <p:nvSpPr>
          <p:cNvPr id="6" name="Footer Placeholder 10">
            <a:extLst>
              <a:ext uri="{FF2B5EF4-FFF2-40B4-BE49-F238E27FC236}">
                <a16:creationId xmlns:a16="http://schemas.microsoft.com/office/drawing/2014/main" id="{23E7BE16-4E0D-D244-A819-C95F1E65F512}"/>
              </a:ext>
            </a:extLst>
          </p:cNvPr>
          <p:cNvSpPr>
            <a:spLocks noGrp="1"/>
          </p:cNvSpPr>
          <p:nvPr>
            <p:ph type="ftr" sz="quarter" idx="3"/>
          </p:nvPr>
        </p:nvSpPr>
        <p:spPr>
          <a:xfrm>
            <a:off x="421531" y="6489702"/>
            <a:ext cx="4114800" cy="254015"/>
          </a:xfrm>
          <a:prstGeom prst="rect">
            <a:avLst/>
          </a:prstGeom>
        </p:spPr>
        <p:txBody>
          <a:bodyPr vert="horz" lIns="91440" tIns="45720" rIns="91440" bIns="45720" rtlCol="0" anchor="b" anchorCtr="0"/>
          <a:lstStyle>
            <a:lvl1pPr algn="l">
              <a:defRPr sz="1000">
                <a:solidFill>
                  <a:schemeClr val="accent4">
                    <a:lumMod val="75000"/>
                  </a:schemeClr>
                </a:solidFill>
              </a:defRPr>
            </a:lvl1pPr>
          </a:lstStyle>
          <a:p>
            <a:endParaRPr lang="fi-FI"/>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6653" y="6093636"/>
            <a:ext cx="2642279" cy="650237"/>
          </a:xfrm>
          <a:prstGeom prst="rect">
            <a:avLst/>
          </a:prstGeom>
        </p:spPr>
      </p:pic>
    </p:spTree>
    <p:extLst>
      <p:ext uri="{BB962C8B-B14F-4D97-AF65-F5344CB8AC3E}">
        <p14:creationId xmlns:p14="http://schemas.microsoft.com/office/powerpoint/2010/main" val="2555972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Title 1"/>
          <p:cNvSpPr>
            <a:spLocks noGrp="1"/>
          </p:cNvSpPr>
          <p:nvPr>
            <p:ph type="title"/>
          </p:nvPr>
        </p:nvSpPr>
        <p:spPr>
          <a:xfrm>
            <a:off x="419024" y="908050"/>
            <a:ext cx="3932237" cy="1149351"/>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542965" y="908049"/>
            <a:ext cx="7092900" cy="4960939"/>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19024" y="2172614"/>
            <a:ext cx="3932237" cy="3696375"/>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8" name="Date Placeholder 3">
            <a:extLst>
              <a:ext uri="{FF2B5EF4-FFF2-40B4-BE49-F238E27FC236}">
                <a16:creationId xmlns:a16="http://schemas.microsoft.com/office/drawing/2014/main" id="{1F0F6797-95AA-C548-A1C6-342380DA17A1}"/>
              </a:ext>
            </a:extLst>
          </p:cNvPr>
          <p:cNvSpPr>
            <a:spLocks noGrp="1"/>
          </p:cNvSpPr>
          <p:nvPr>
            <p:ph type="dt" sz="half" idx="10"/>
          </p:nvPr>
        </p:nvSpPr>
        <p:spPr>
          <a:xfrm>
            <a:off x="10869037" y="6489701"/>
            <a:ext cx="766827" cy="254172"/>
          </a:xfrm>
        </p:spPr>
        <p:txBody>
          <a:bodyPr/>
          <a:lstStyle/>
          <a:p>
            <a:fld id="{A02ABAE3-D89C-4001-9AEC-5083F82B749C}" type="datetimeFigureOut">
              <a:rPr lang="fi-FI" smtClean="0"/>
              <a:t>22.5.2020</a:t>
            </a:fld>
            <a:endParaRPr lang="fi-FI"/>
          </a:p>
        </p:txBody>
      </p:sp>
      <p:sp>
        <p:nvSpPr>
          <p:cNvPr id="10" name="Slide Number Placeholder 5">
            <a:extLst>
              <a:ext uri="{FF2B5EF4-FFF2-40B4-BE49-F238E27FC236}">
                <a16:creationId xmlns:a16="http://schemas.microsoft.com/office/drawing/2014/main" id="{E4B7D458-5304-6244-A64E-AE8E700689C8}"/>
              </a:ext>
            </a:extLst>
          </p:cNvPr>
          <p:cNvSpPr>
            <a:spLocks noGrp="1"/>
          </p:cNvSpPr>
          <p:nvPr>
            <p:ph type="sldNum" sz="quarter" idx="4"/>
          </p:nvPr>
        </p:nvSpPr>
        <p:spPr>
          <a:xfrm>
            <a:off x="11697006" y="6489702"/>
            <a:ext cx="375932" cy="254015"/>
          </a:xfrm>
          <a:prstGeom prst="rect">
            <a:avLst/>
          </a:prstGeom>
        </p:spPr>
        <p:txBody>
          <a:bodyPr vert="horz" lIns="0" tIns="45720" rIns="91440" bIns="45720" rtlCol="0" anchor="b" anchorCtr="0"/>
          <a:lstStyle>
            <a:lvl1pPr algn="r">
              <a:defRPr sz="1000">
                <a:solidFill>
                  <a:schemeClr val="accent4">
                    <a:lumMod val="75000"/>
                  </a:schemeClr>
                </a:solidFill>
              </a:defRPr>
            </a:lvl1pPr>
          </a:lstStyle>
          <a:p>
            <a:fld id="{8F4AEF5D-7FAC-4949-84D2-DA5A9BB3D225}" type="slidenum">
              <a:rPr lang="fi-FI" smtClean="0"/>
              <a:t>‹#›</a:t>
            </a:fld>
            <a:endParaRPr lang="fi-FI"/>
          </a:p>
        </p:txBody>
      </p:sp>
      <p:sp>
        <p:nvSpPr>
          <p:cNvPr id="11" name="Footer Placeholder 10">
            <a:extLst>
              <a:ext uri="{FF2B5EF4-FFF2-40B4-BE49-F238E27FC236}">
                <a16:creationId xmlns:a16="http://schemas.microsoft.com/office/drawing/2014/main" id="{E73F6170-4D62-CF4D-BEEA-A85DA6A8EF3B}"/>
              </a:ext>
            </a:extLst>
          </p:cNvPr>
          <p:cNvSpPr>
            <a:spLocks noGrp="1"/>
          </p:cNvSpPr>
          <p:nvPr>
            <p:ph type="ftr" sz="quarter" idx="3"/>
          </p:nvPr>
        </p:nvSpPr>
        <p:spPr>
          <a:xfrm>
            <a:off x="421531" y="6489702"/>
            <a:ext cx="4114800" cy="254015"/>
          </a:xfrm>
          <a:prstGeom prst="rect">
            <a:avLst/>
          </a:prstGeom>
        </p:spPr>
        <p:txBody>
          <a:bodyPr vert="horz" lIns="91440" tIns="45720" rIns="91440" bIns="45720" rtlCol="0" anchor="b" anchorCtr="0"/>
          <a:lstStyle>
            <a:lvl1pPr algn="l">
              <a:defRPr sz="1000">
                <a:solidFill>
                  <a:schemeClr val="accent4">
                    <a:lumMod val="75000"/>
                  </a:schemeClr>
                </a:solidFill>
              </a:defRPr>
            </a:lvl1pPr>
          </a:lstStyle>
          <a:p>
            <a:endParaRPr lang="fi-FI"/>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6653" y="6093636"/>
            <a:ext cx="2642279" cy="650237"/>
          </a:xfrm>
          <a:prstGeom prst="rect">
            <a:avLst/>
          </a:prstGeom>
        </p:spPr>
      </p:pic>
    </p:spTree>
    <p:extLst>
      <p:ext uri="{BB962C8B-B14F-4D97-AF65-F5344CB8AC3E}">
        <p14:creationId xmlns:p14="http://schemas.microsoft.com/office/powerpoint/2010/main" val="2770554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Title 1"/>
          <p:cNvSpPr>
            <a:spLocks noGrp="1"/>
          </p:cNvSpPr>
          <p:nvPr>
            <p:ph type="title"/>
          </p:nvPr>
        </p:nvSpPr>
        <p:spPr>
          <a:xfrm>
            <a:off x="413063" y="899771"/>
            <a:ext cx="10515600" cy="660103"/>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421524" y="1707296"/>
            <a:ext cx="10515600" cy="43513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975C61BD-B913-424C-BAF6-7ED6A5C9222E}"/>
              </a:ext>
            </a:extLst>
          </p:cNvPr>
          <p:cNvSpPr>
            <a:spLocks noGrp="1"/>
          </p:cNvSpPr>
          <p:nvPr>
            <p:ph type="dt" sz="half" idx="10"/>
          </p:nvPr>
        </p:nvSpPr>
        <p:spPr>
          <a:xfrm>
            <a:off x="10869037" y="6489701"/>
            <a:ext cx="766827" cy="254172"/>
          </a:xfrm>
        </p:spPr>
        <p:txBody>
          <a:bodyPr/>
          <a:lstStyle/>
          <a:p>
            <a:fld id="{A02ABAE3-D89C-4001-9AEC-5083F82B749C}" type="datetimeFigureOut">
              <a:rPr lang="fi-FI" smtClean="0"/>
              <a:t>22.5.2020</a:t>
            </a:fld>
            <a:endParaRPr lang="fi-FI"/>
          </a:p>
        </p:txBody>
      </p:sp>
      <p:sp>
        <p:nvSpPr>
          <p:cNvPr id="9" name="Slide Number Placeholder 5">
            <a:extLst>
              <a:ext uri="{FF2B5EF4-FFF2-40B4-BE49-F238E27FC236}">
                <a16:creationId xmlns:a16="http://schemas.microsoft.com/office/drawing/2014/main" id="{9046EC0E-4BC0-D34E-A81F-AF9AABD61F42}"/>
              </a:ext>
            </a:extLst>
          </p:cNvPr>
          <p:cNvSpPr>
            <a:spLocks noGrp="1"/>
          </p:cNvSpPr>
          <p:nvPr>
            <p:ph type="sldNum" sz="quarter" idx="4"/>
          </p:nvPr>
        </p:nvSpPr>
        <p:spPr>
          <a:xfrm>
            <a:off x="11697006" y="6489702"/>
            <a:ext cx="375932" cy="254015"/>
          </a:xfrm>
          <a:prstGeom prst="rect">
            <a:avLst/>
          </a:prstGeom>
        </p:spPr>
        <p:txBody>
          <a:bodyPr vert="horz" lIns="0" tIns="45720" rIns="91440" bIns="45720" rtlCol="0" anchor="b" anchorCtr="0"/>
          <a:lstStyle>
            <a:lvl1pPr algn="r">
              <a:defRPr sz="1000">
                <a:solidFill>
                  <a:schemeClr val="accent4">
                    <a:lumMod val="75000"/>
                  </a:schemeClr>
                </a:solidFill>
              </a:defRPr>
            </a:lvl1pPr>
          </a:lstStyle>
          <a:p>
            <a:fld id="{8F4AEF5D-7FAC-4949-84D2-DA5A9BB3D225}" type="slidenum">
              <a:rPr lang="fi-FI" smtClean="0"/>
              <a:t>‹#›</a:t>
            </a:fld>
            <a:endParaRPr lang="fi-FI"/>
          </a:p>
        </p:txBody>
      </p:sp>
      <p:sp>
        <p:nvSpPr>
          <p:cNvPr id="10" name="Footer Placeholder 10">
            <a:extLst>
              <a:ext uri="{FF2B5EF4-FFF2-40B4-BE49-F238E27FC236}">
                <a16:creationId xmlns:a16="http://schemas.microsoft.com/office/drawing/2014/main" id="{6C0FE9B5-3EF6-6A47-A2D2-150CF1764EBC}"/>
              </a:ext>
            </a:extLst>
          </p:cNvPr>
          <p:cNvSpPr>
            <a:spLocks noGrp="1"/>
          </p:cNvSpPr>
          <p:nvPr>
            <p:ph type="ftr" sz="quarter" idx="3"/>
          </p:nvPr>
        </p:nvSpPr>
        <p:spPr>
          <a:xfrm>
            <a:off x="421531" y="6489702"/>
            <a:ext cx="4114800" cy="254015"/>
          </a:xfrm>
          <a:prstGeom prst="rect">
            <a:avLst/>
          </a:prstGeom>
        </p:spPr>
        <p:txBody>
          <a:bodyPr vert="horz" lIns="91440" tIns="45720" rIns="91440" bIns="45720" rtlCol="0" anchor="b" anchorCtr="0"/>
          <a:lstStyle>
            <a:lvl1pPr algn="l">
              <a:defRPr sz="1000">
                <a:solidFill>
                  <a:schemeClr val="accent4">
                    <a:lumMod val="75000"/>
                  </a:schemeClr>
                </a:solidFill>
              </a:defRPr>
            </a:lvl1pPr>
          </a:lstStyle>
          <a:p>
            <a:endParaRPr lang="fi-FI"/>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6653" y="6093636"/>
            <a:ext cx="2642279" cy="650237"/>
          </a:xfrm>
          <a:prstGeom prst="rect">
            <a:avLst/>
          </a:prstGeom>
        </p:spPr>
      </p:pic>
    </p:spTree>
    <p:extLst>
      <p:ext uri="{BB962C8B-B14F-4D97-AF65-F5344CB8AC3E}">
        <p14:creationId xmlns:p14="http://schemas.microsoft.com/office/powerpoint/2010/main" val="1149672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t="-17000" b="-17000"/>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29991" y="1707296"/>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869037" y="6489701"/>
            <a:ext cx="766827" cy="254172"/>
          </a:xfrm>
          <a:prstGeom prst="rect">
            <a:avLst/>
          </a:prstGeom>
        </p:spPr>
        <p:txBody>
          <a:bodyPr vert="horz" lIns="0" tIns="45720" rIns="0" bIns="45720" rtlCol="0" anchor="b" anchorCtr="0"/>
          <a:lstStyle>
            <a:lvl1pPr algn="r">
              <a:defRPr sz="1000">
                <a:solidFill>
                  <a:schemeClr val="accent4">
                    <a:lumMod val="75000"/>
                  </a:schemeClr>
                </a:solidFill>
              </a:defRPr>
            </a:lvl1pPr>
          </a:lstStyle>
          <a:p>
            <a:fld id="{A02ABAE3-D89C-4001-9AEC-5083F82B749C}" type="datetimeFigureOut">
              <a:rPr lang="fi-FI" smtClean="0"/>
              <a:t>22.5.2020</a:t>
            </a:fld>
            <a:endParaRPr lang="fi-FI"/>
          </a:p>
        </p:txBody>
      </p:sp>
      <p:sp>
        <p:nvSpPr>
          <p:cNvPr id="6" name="Slide Number Placeholder 5"/>
          <p:cNvSpPr>
            <a:spLocks noGrp="1"/>
          </p:cNvSpPr>
          <p:nvPr>
            <p:ph type="sldNum" sz="quarter" idx="4"/>
          </p:nvPr>
        </p:nvSpPr>
        <p:spPr>
          <a:xfrm>
            <a:off x="11697006" y="6489702"/>
            <a:ext cx="375932" cy="254015"/>
          </a:xfrm>
          <a:prstGeom prst="rect">
            <a:avLst/>
          </a:prstGeom>
        </p:spPr>
        <p:txBody>
          <a:bodyPr vert="horz" lIns="0" tIns="45720" rIns="91440" bIns="45720" rtlCol="0" anchor="b" anchorCtr="0"/>
          <a:lstStyle>
            <a:lvl1pPr algn="r">
              <a:defRPr sz="1000">
                <a:solidFill>
                  <a:schemeClr val="accent4">
                    <a:lumMod val="75000"/>
                  </a:schemeClr>
                </a:solidFill>
              </a:defRPr>
            </a:lvl1pPr>
          </a:lstStyle>
          <a:p>
            <a:fld id="{8F4AEF5D-7FAC-4949-84D2-DA5A9BB3D225}" type="slidenum">
              <a:rPr lang="fi-FI" smtClean="0"/>
              <a:t>‹#›</a:t>
            </a:fld>
            <a:endParaRPr lang="fi-FI"/>
          </a:p>
        </p:txBody>
      </p:sp>
      <p:sp>
        <p:nvSpPr>
          <p:cNvPr id="11" name="Footer Placeholder 10">
            <a:extLst>
              <a:ext uri="{FF2B5EF4-FFF2-40B4-BE49-F238E27FC236}">
                <a16:creationId xmlns:a16="http://schemas.microsoft.com/office/drawing/2014/main" id="{85E40AAE-D302-7647-9D31-6971CE88E753}"/>
              </a:ext>
            </a:extLst>
          </p:cNvPr>
          <p:cNvSpPr>
            <a:spLocks noGrp="1"/>
          </p:cNvSpPr>
          <p:nvPr>
            <p:ph type="ftr" sz="quarter" idx="3"/>
          </p:nvPr>
        </p:nvSpPr>
        <p:spPr>
          <a:xfrm>
            <a:off x="421531" y="6489702"/>
            <a:ext cx="4114800" cy="254015"/>
          </a:xfrm>
          <a:prstGeom prst="rect">
            <a:avLst/>
          </a:prstGeom>
        </p:spPr>
        <p:txBody>
          <a:bodyPr vert="horz" lIns="91440" tIns="45720" rIns="91440" bIns="45720" rtlCol="0" anchor="b" anchorCtr="0"/>
          <a:lstStyle>
            <a:lvl1pPr algn="l">
              <a:defRPr sz="1000">
                <a:solidFill>
                  <a:schemeClr val="accent4">
                    <a:lumMod val="75000"/>
                  </a:schemeClr>
                </a:solidFill>
              </a:defRPr>
            </a:lvl1pPr>
          </a:lstStyle>
          <a:p>
            <a:endParaRPr lang="fi-FI"/>
          </a:p>
        </p:txBody>
      </p:sp>
      <p:sp>
        <p:nvSpPr>
          <p:cNvPr id="12" name="Title Placeholder 11">
            <a:extLst>
              <a:ext uri="{FF2B5EF4-FFF2-40B4-BE49-F238E27FC236}">
                <a16:creationId xmlns:a16="http://schemas.microsoft.com/office/drawing/2014/main" id="{03743BE5-29C0-A94B-962C-58F60464054B}"/>
              </a:ext>
            </a:extLst>
          </p:cNvPr>
          <p:cNvSpPr>
            <a:spLocks noGrp="1"/>
          </p:cNvSpPr>
          <p:nvPr>
            <p:ph type="title"/>
          </p:nvPr>
        </p:nvSpPr>
        <p:spPr>
          <a:xfrm>
            <a:off x="410428" y="911554"/>
            <a:ext cx="10521733" cy="645785"/>
          </a:xfrm>
          <a:prstGeom prst="rect">
            <a:avLst/>
          </a:prstGeom>
        </p:spPr>
        <p:txBody>
          <a:bodyPr vert="horz" lIns="91440" tIns="45720" rIns="91440" bIns="45720" rtlCol="0" anchor="b" anchorCtr="0">
            <a:normAutofit/>
          </a:bodyPr>
          <a:lstStyle/>
          <a:p>
            <a:r>
              <a:rPr lang="fi-FI"/>
              <a:t>Muokkaa perustyyl. napsautt.</a:t>
            </a:r>
            <a:endParaRPr lang="fi-FI" dirty="0"/>
          </a:p>
        </p:txBody>
      </p:sp>
      <p:pic>
        <p:nvPicPr>
          <p:cNvPr id="8" name="Picture 9">
            <a:extLst>
              <a:ext uri="{FF2B5EF4-FFF2-40B4-BE49-F238E27FC236}">
                <a16:creationId xmlns:a16="http://schemas.microsoft.com/office/drawing/2014/main" id="{D8F17548-CD09-A745-82B0-43DA235BE420}"/>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28801" y="36000"/>
            <a:ext cx="1924420" cy="612000"/>
          </a:xfrm>
          <a:prstGeom prst="rect">
            <a:avLst/>
          </a:prstGeom>
        </p:spPr>
      </p:pic>
    </p:spTree>
    <p:extLst>
      <p:ext uri="{BB962C8B-B14F-4D97-AF65-F5344CB8AC3E}">
        <p14:creationId xmlns:p14="http://schemas.microsoft.com/office/powerpoint/2010/main" val="25970133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377" rtl="0" eaLnBrk="1" latinLnBrk="0" hangingPunct="1">
        <a:lnSpc>
          <a:spcPct val="90000"/>
        </a:lnSpc>
        <a:spcBef>
          <a:spcPct val="0"/>
        </a:spcBef>
        <a:buNone/>
        <a:defRPr sz="4000" b="1" i="0" kern="1200">
          <a:solidFill>
            <a:schemeClr val="tx1"/>
          </a:solidFill>
          <a:latin typeface="Arial" panose="020B0604020202020204" pitchFamily="34" charset="0"/>
          <a:ea typeface="+mj-ea"/>
          <a:cs typeface="Arial" panose="020B0604020202020204" pitchFamily="34" charset="0"/>
        </a:defRPr>
      </a:lvl1pPr>
    </p:titleStyle>
    <p:bodyStyle>
      <a:lvl1pPr marL="180970" indent="-180970" algn="l" defTabSz="914377" rtl="0" eaLnBrk="1" latinLnBrk="0" hangingPunct="1">
        <a:lnSpc>
          <a:spcPct val="90000"/>
        </a:lnSpc>
        <a:spcBef>
          <a:spcPts val="1000"/>
        </a:spcBef>
        <a:buFont typeface="Arial" panose="020B0604020202020204" pitchFamily="34" charset="0"/>
        <a:buChar char="•"/>
        <a:tabLst/>
        <a:defRPr sz="2000" kern="1200">
          <a:solidFill>
            <a:schemeClr val="bg2">
              <a:lumMod val="25000"/>
            </a:schemeClr>
          </a:solidFill>
          <a:latin typeface="+mn-lt"/>
          <a:ea typeface="+mn-ea"/>
          <a:cs typeface="+mn-cs"/>
        </a:defRPr>
      </a:lvl1pPr>
      <a:lvl2pPr marL="488938" indent="-174621" algn="l" defTabSz="914377" rtl="0" eaLnBrk="1" latinLnBrk="0" hangingPunct="1">
        <a:lnSpc>
          <a:spcPct val="90000"/>
        </a:lnSpc>
        <a:spcBef>
          <a:spcPts val="500"/>
        </a:spcBef>
        <a:buFont typeface="Arial" panose="020B0604020202020204" pitchFamily="34" charset="0"/>
        <a:buChar char="•"/>
        <a:tabLst/>
        <a:defRPr sz="1800" kern="1200">
          <a:solidFill>
            <a:schemeClr val="bg2">
              <a:lumMod val="25000"/>
            </a:schemeClr>
          </a:solidFill>
          <a:latin typeface="+mn-lt"/>
          <a:ea typeface="+mn-ea"/>
          <a:cs typeface="+mn-cs"/>
        </a:defRPr>
      </a:lvl2pPr>
      <a:lvl3pPr marL="804843" indent="-133347" algn="l" defTabSz="914377" rtl="0" eaLnBrk="1" latinLnBrk="0" hangingPunct="1">
        <a:lnSpc>
          <a:spcPct val="90000"/>
        </a:lnSpc>
        <a:spcBef>
          <a:spcPts val="500"/>
        </a:spcBef>
        <a:buFont typeface="Arial" panose="020B0604020202020204" pitchFamily="34" charset="0"/>
        <a:buChar char="•"/>
        <a:tabLst/>
        <a:defRPr sz="1600" kern="1200">
          <a:solidFill>
            <a:schemeClr val="bg2">
              <a:lumMod val="25000"/>
            </a:schemeClr>
          </a:solidFill>
          <a:latin typeface="+mn-lt"/>
          <a:ea typeface="+mn-ea"/>
          <a:cs typeface="+mn-cs"/>
        </a:defRPr>
      </a:lvl3pPr>
      <a:lvl4pPr marL="1155671" indent="-128585" algn="l" defTabSz="914377" rtl="0" eaLnBrk="1" latinLnBrk="0" hangingPunct="1">
        <a:lnSpc>
          <a:spcPct val="90000"/>
        </a:lnSpc>
        <a:spcBef>
          <a:spcPts val="500"/>
        </a:spcBef>
        <a:buFont typeface="Arial" panose="020B0604020202020204" pitchFamily="34" charset="0"/>
        <a:buChar char="•"/>
        <a:tabLst/>
        <a:defRPr sz="1400" kern="1200">
          <a:solidFill>
            <a:schemeClr val="bg2">
              <a:lumMod val="25000"/>
            </a:schemeClr>
          </a:solidFill>
          <a:latin typeface="+mn-lt"/>
          <a:ea typeface="+mn-ea"/>
          <a:cs typeface="+mn-cs"/>
        </a:defRPr>
      </a:lvl4pPr>
      <a:lvl5pPr marL="1469989" indent="-133347" algn="l" defTabSz="914377" rtl="0" eaLnBrk="1" latinLnBrk="0" hangingPunct="1">
        <a:lnSpc>
          <a:spcPct val="90000"/>
        </a:lnSpc>
        <a:spcBef>
          <a:spcPts val="500"/>
        </a:spcBef>
        <a:buFont typeface="Arial" panose="020B0604020202020204" pitchFamily="34" charset="0"/>
        <a:buChar char="•"/>
        <a:tabLst/>
        <a:defRPr sz="1400" kern="1200">
          <a:solidFill>
            <a:schemeClr val="bg2">
              <a:lumMod val="25000"/>
            </a:schemeClr>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3">
          <p15:clr>
            <a:srgbClr val="F26B43"/>
          </p15:clr>
        </p15:guide>
        <p15:guide id="2" pos="7605">
          <p15:clr>
            <a:srgbClr val="F26B43"/>
          </p15:clr>
        </p15:guide>
        <p15:guide id="3" pos="75">
          <p15:clr>
            <a:srgbClr val="F26B43"/>
          </p15:clr>
        </p15:guide>
        <p15:guide id="4" orient="horz" pos="4247">
          <p15:clr>
            <a:srgbClr val="F26B43"/>
          </p15:clr>
        </p15:guide>
        <p15:guide id="5" pos="325">
          <p15:clr>
            <a:srgbClr val="F26B43"/>
          </p15:clr>
        </p15:guide>
        <p15:guide id="6" orient="horz" pos="4088">
          <p15:clr>
            <a:srgbClr val="F26B43"/>
          </p15:clr>
        </p15:guide>
        <p15:guide id="7" pos="6970">
          <p15:clr>
            <a:srgbClr val="F26B43"/>
          </p15:clr>
        </p15:guide>
        <p15:guide id="8" orient="horz" pos="346">
          <p15:clr>
            <a:srgbClr val="F26B43"/>
          </p15:clr>
        </p15:guide>
        <p15:guide id="9" orient="horz" pos="981">
          <p15:clr>
            <a:srgbClr val="F26B43"/>
          </p15:clr>
        </p15:guide>
        <p15:guide id="10" orient="horz" pos="572">
          <p15:clr>
            <a:srgbClr val="F26B43"/>
          </p15:clr>
        </p15:guide>
        <p15:guide id="11" orient="horz" pos="1071">
          <p15:clr>
            <a:srgbClr val="F26B43"/>
          </p15:clr>
        </p15:guide>
        <p15:guide id="12" pos="733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ctrTitle"/>
          </p:nvPr>
        </p:nvSpPr>
        <p:spPr/>
        <p:txBody>
          <a:bodyPr>
            <a:normAutofit fontScale="90000"/>
          </a:bodyPr>
          <a:lstStyle/>
          <a:p>
            <a:r>
              <a:rPr lang="fi-FI">
                <a:cs typeface="Calibri Light"/>
              </a:rPr>
              <a:t>”User stories” for developping venctester 3.0*</a:t>
            </a:r>
            <a:endParaRPr lang="fi-FI"/>
          </a:p>
        </p:txBody>
      </p:sp>
      <p:sp>
        <p:nvSpPr>
          <p:cNvPr id="3" name="Alaotsikko 2"/>
          <p:cNvSpPr>
            <a:spLocks noGrp="1"/>
          </p:cNvSpPr>
          <p:nvPr>
            <p:ph type="subTitle" idx="1"/>
          </p:nvPr>
        </p:nvSpPr>
        <p:spPr/>
        <p:txBody>
          <a:bodyPr vert="horz" lIns="91440" tIns="45720" rIns="91440" bIns="45720" rtlCol="0" anchor="t">
            <a:normAutofit/>
          </a:bodyPr>
          <a:lstStyle/>
          <a:p>
            <a:r>
              <a:rPr lang="fi-FI">
                <a:cs typeface="Calibri"/>
              </a:rPr>
              <a:t>*</a:t>
            </a:r>
            <a:r>
              <a:rPr lang="fi-FI" err="1">
                <a:cs typeface="Calibri"/>
              </a:rPr>
              <a:t>name</a:t>
            </a:r>
            <a:r>
              <a:rPr lang="fi-FI">
                <a:cs typeface="Calibri"/>
              </a:rPr>
              <a:t> </a:t>
            </a:r>
            <a:r>
              <a:rPr lang="fi-FI" err="1">
                <a:cs typeface="Calibri"/>
              </a:rPr>
              <a:t>subject</a:t>
            </a:r>
            <a:r>
              <a:rPr lang="fi-FI">
                <a:cs typeface="Calibri"/>
              </a:rPr>
              <a:t> to </a:t>
            </a:r>
            <a:r>
              <a:rPr lang="fi-FI" err="1">
                <a:cs typeface="Calibri"/>
              </a:rPr>
              <a:t>change</a:t>
            </a:r>
            <a:endParaRPr lang="fi-FI" err="1"/>
          </a:p>
        </p:txBody>
      </p:sp>
    </p:spTree>
    <p:extLst>
      <p:ext uri="{BB962C8B-B14F-4D97-AF65-F5344CB8AC3E}">
        <p14:creationId xmlns:p14="http://schemas.microsoft.com/office/powerpoint/2010/main" val="782385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C0DC7-3565-4CBA-97C5-77EBC346B1D3}"/>
              </a:ext>
            </a:extLst>
          </p:cNvPr>
          <p:cNvSpPr>
            <a:spLocks noGrp="1"/>
          </p:cNvSpPr>
          <p:nvPr>
            <p:ph type="title"/>
          </p:nvPr>
        </p:nvSpPr>
        <p:spPr/>
        <p:txBody>
          <a:bodyPr/>
          <a:lstStyle/>
          <a:p>
            <a:r>
              <a:rPr lang="en-US"/>
              <a:t>Automated weekly tests (external)</a:t>
            </a:r>
            <a:endParaRPr lang="fi-FI"/>
          </a:p>
        </p:txBody>
      </p:sp>
      <p:sp>
        <p:nvSpPr>
          <p:cNvPr id="3" name="Content Placeholder 2">
            <a:extLst>
              <a:ext uri="{FF2B5EF4-FFF2-40B4-BE49-F238E27FC236}">
                <a16:creationId xmlns:a16="http://schemas.microsoft.com/office/drawing/2014/main" id="{8415D195-465E-4345-BE72-183C8246032C}"/>
              </a:ext>
            </a:extLst>
          </p:cNvPr>
          <p:cNvSpPr>
            <a:spLocks noGrp="1"/>
          </p:cNvSpPr>
          <p:nvPr>
            <p:ph idx="1"/>
          </p:nvPr>
        </p:nvSpPr>
        <p:spPr/>
        <p:txBody>
          <a:bodyPr vert="horz" lIns="91440" tIns="45720" rIns="91440" bIns="45720" rtlCol="0" anchor="t">
            <a:normAutofit fontScale="85000" lnSpcReduction="10000"/>
          </a:bodyPr>
          <a:lstStyle/>
          <a:p>
            <a:r>
              <a:rPr lang="en-US"/>
              <a:t>Test suite run at the specific time on the specified days (cronjobs)</a:t>
            </a:r>
          </a:p>
          <a:p>
            <a:r>
              <a:rPr lang="en-US">
                <a:cs typeface="Calibri"/>
              </a:rPr>
              <a:t>The </a:t>
            </a:r>
            <a:r>
              <a:rPr lang="en-US" u="sng">
                <a:cs typeface="Calibri"/>
              </a:rPr>
              <a:t>newest 'master' of Kvazaar is fetched</a:t>
            </a:r>
            <a:r>
              <a:rPr lang="en-US">
                <a:cs typeface="Calibri"/>
              </a:rPr>
              <a:t>, built, and used for tests</a:t>
            </a:r>
          </a:p>
          <a:p>
            <a:r>
              <a:rPr lang="en-US">
                <a:cs typeface="Calibri"/>
              </a:rPr>
              <a:t>The server </a:t>
            </a:r>
            <a:r>
              <a:rPr lang="en-US" u="sng">
                <a:cs typeface="Calibri"/>
              </a:rPr>
              <a:t>reservation status is checked</a:t>
            </a:r>
          </a:p>
          <a:p>
            <a:pPr lvl="1"/>
            <a:r>
              <a:rPr lang="en-US">
                <a:cs typeface="Calibri"/>
              </a:rPr>
              <a:t>If free, reservation is made, and weekly tests will run</a:t>
            </a:r>
          </a:p>
          <a:p>
            <a:pPr lvl="1"/>
            <a:r>
              <a:rPr lang="en-US">
                <a:cs typeface="Calibri"/>
              </a:rPr>
              <a:t>If reserved, tests will not run</a:t>
            </a:r>
          </a:p>
          <a:p>
            <a:r>
              <a:rPr lang="en-US">
                <a:cs typeface="Calibri"/>
              </a:rPr>
              <a:t>PDF summary table is generated and uploaded to HTTP-server</a:t>
            </a:r>
          </a:p>
          <a:p>
            <a:pPr lvl="1"/>
            <a:r>
              <a:rPr lang="en-US">
                <a:cs typeface="Calibri"/>
              </a:rPr>
              <a:t>Reports BD-BR(s) and speedups for each tested Kvazaar presets and sequence</a:t>
            </a:r>
          </a:p>
          <a:p>
            <a:pPr lvl="1"/>
            <a:r>
              <a:rPr lang="en-US">
                <a:cs typeface="Calibri"/>
              </a:rPr>
              <a:t>Anchors may be for example</a:t>
            </a:r>
          </a:p>
          <a:p>
            <a:pPr lvl="2"/>
            <a:r>
              <a:rPr lang="en-US">
                <a:cs typeface="Calibri"/>
              </a:rPr>
              <a:t>Earlier version of Kvazaar with respective presets</a:t>
            </a:r>
          </a:p>
          <a:p>
            <a:pPr lvl="2"/>
            <a:r>
              <a:rPr lang="en-US">
                <a:cs typeface="Calibri"/>
              </a:rPr>
              <a:t>Fixed version of x265 with respective presets</a:t>
            </a:r>
          </a:p>
        </p:txBody>
      </p:sp>
    </p:spTree>
    <p:extLst>
      <p:ext uri="{BB962C8B-B14F-4D97-AF65-F5344CB8AC3E}">
        <p14:creationId xmlns:p14="http://schemas.microsoft.com/office/powerpoint/2010/main" val="3247383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C0DC7-3565-4CBA-97C5-77EBC346B1D3}"/>
              </a:ext>
            </a:extLst>
          </p:cNvPr>
          <p:cNvSpPr>
            <a:spLocks noGrp="1"/>
          </p:cNvSpPr>
          <p:nvPr>
            <p:ph type="title"/>
          </p:nvPr>
        </p:nvSpPr>
        <p:spPr/>
        <p:txBody>
          <a:bodyPr/>
          <a:lstStyle/>
          <a:p>
            <a:r>
              <a:rPr lang="en-US"/>
              <a:t>Programmatically generate test cases</a:t>
            </a:r>
          </a:p>
        </p:txBody>
      </p:sp>
      <p:sp>
        <p:nvSpPr>
          <p:cNvPr id="3" name="Content Placeholder 2">
            <a:extLst>
              <a:ext uri="{FF2B5EF4-FFF2-40B4-BE49-F238E27FC236}">
                <a16:creationId xmlns:a16="http://schemas.microsoft.com/office/drawing/2014/main" id="{8415D195-465E-4345-BE72-183C8246032C}"/>
              </a:ext>
            </a:extLst>
          </p:cNvPr>
          <p:cNvSpPr>
            <a:spLocks noGrp="1"/>
          </p:cNvSpPr>
          <p:nvPr>
            <p:ph idx="1"/>
          </p:nvPr>
        </p:nvSpPr>
        <p:spPr/>
        <p:txBody>
          <a:bodyPr/>
          <a:lstStyle/>
          <a:p>
            <a:r>
              <a:rPr lang="en-US"/>
              <a:t>For example:</a:t>
            </a:r>
          </a:p>
          <a:p>
            <a:pPr marL="0" indent="0">
              <a:buNone/>
            </a:pPr>
            <a:r>
              <a:rPr lang="en-US"/>
              <a:t>tests = []</a:t>
            </a:r>
          </a:p>
          <a:p>
            <a:pPr marL="0" indent="0">
              <a:buNone/>
            </a:pPr>
            <a:r>
              <a:rPr lang="en-US"/>
              <a:t>for commit in [“Master”, “Experimental”]:</a:t>
            </a:r>
          </a:p>
          <a:p>
            <a:pPr marL="0" indent="0">
              <a:buNone/>
            </a:pPr>
            <a:r>
              <a:rPr lang="en-US"/>
              <a:t>	for preset in [“ultrafast”, “veryslow”]:</a:t>
            </a:r>
          </a:p>
          <a:p>
            <a:pPr marL="0" indent="0">
              <a:buNone/>
            </a:pPr>
            <a:r>
              <a:rPr lang="en-US"/>
              <a:t>		for option in [“exp-opt”, “no-exp-opt”]:</a:t>
            </a:r>
          </a:p>
          <a:p>
            <a:pPr marL="0" indent="0">
              <a:buNone/>
            </a:pPr>
            <a:r>
              <a:rPr lang="en-US"/>
              <a:t>			tests.append(…)</a:t>
            </a:r>
          </a:p>
          <a:p>
            <a:pPr marL="0" indent="0">
              <a:buNone/>
            </a:pPr>
            <a:r>
              <a:rPr lang="en-US"/>
              <a:t>run(tests)</a:t>
            </a:r>
          </a:p>
        </p:txBody>
      </p:sp>
    </p:spTree>
    <p:extLst>
      <p:ext uri="{BB962C8B-B14F-4D97-AF65-F5344CB8AC3E}">
        <p14:creationId xmlns:p14="http://schemas.microsoft.com/office/powerpoint/2010/main" val="1693837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C0DC7-3565-4CBA-97C5-77EBC346B1D3}"/>
              </a:ext>
            </a:extLst>
          </p:cNvPr>
          <p:cNvSpPr>
            <a:spLocks noGrp="1"/>
          </p:cNvSpPr>
          <p:nvPr>
            <p:ph type="title"/>
          </p:nvPr>
        </p:nvSpPr>
        <p:spPr/>
        <p:txBody>
          <a:bodyPr/>
          <a:lstStyle/>
          <a:p>
            <a:r>
              <a:rPr lang="en-US"/>
              <a:t>Preset generation and exploration</a:t>
            </a:r>
            <a:endParaRPr lang="fi-FI"/>
          </a:p>
        </p:txBody>
      </p:sp>
      <p:sp>
        <p:nvSpPr>
          <p:cNvPr id="3" name="Content Placeholder 2">
            <a:extLst>
              <a:ext uri="{FF2B5EF4-FFF2-40B4-BE49-F238E27FC236}">
                <a16:creationId xmlns:a16="http://schemas.microsoft.com/office/drawing/2014/main" id="{8415D195-465E-4345-BE72-183C8246032C}"/>
              </a:ext>
            </a:extLst>
          </p:cNvPr>
          <p:cNvSpPr>
            <a:spLocks noGrp="1"/>
          </p:cNvSpPr>
          <p:nvPr>
            <p:ph idx="1"/>
          </p:nvPr>
        </p:nvSpPr>
        <p:spPr/>
        <p:txBody>
          <a:bodyPr vert="horz" lIns="91440" tIns="45720" rIns="91440" bIns="45720" rtlCol="0" anchor="t">
            <a:normAutofit/>
          </a:bodyPr>
          <a:lstStyle/>
          <a:p>
            <a:r>
              <a:rPr lang="en-US"/>
              <a:t>Generate optimal presets with the given constraints</a:t>
            </a:r>
            <a:endParaRPr lang="en-US">
              <a:cs typeface="Calibri"/>
            </a:endParaRPr>
          </a:p>
          <a:p>
            <a:r>
              <a:rPr lang="en-US">
                <a:cs typeface="Calibri"/>
              </a:rPr>
              <a:t>The slowest preset is fixed as the anchor</a:t>
            </a:r>
          </a:p>
          <a:p>
            <a:r>
              <a:rPr lang="en-US">
                <a:cs typeface="Calibri"/>
              </a:rPr>
              <a:t>Some semi-intelligent search for preset candidates</a:t>
            </a:r>
          </a:p>
          <a:p>
            <a:r>
              <a:rPr lang="en-US">
                <a:cs typeface="Calibri"/>
              </a:rPr>
              <a:t>Selecting presets from candidates</a:t>
            </a:r>
          </a:p>
          <a:p>
            <a:pPr lvl="1"/>
            <a:r>
              <a:rPr lang="en-US">
                <a:cs typeface="Calibri"/>
              </a:rPr>
              <a:t>Best RD with evenly spaced points on the complexity axis</a:t>
            </a:r>
          </a:p>
          <a:p>
            <a:pPr lvl="2"/>
            <a:r>
              <a:rPr lang="en-US">
                <a:cs typeface="Calibri"/>
              </a:rPr>
              <a:t>For preset tables, from ~real-time to ~1 fps (anchor)</a:t>
            </a:r>
          </a:p>
          <a:p>
            <a:pPr lvl="1"/>
            <a:r>
              <a:rPr lang="en-US">
                <a:cs typeface="Calibri"/>
              </a:rPr>
              <a:t>Or Best RD for given encoding speed</a:t>
            </a:r>
          </a:p>
          <a:p>
            <a:pPr lvl="1"/>
            <a:endParaRPr lang="en-US">
              <a:cs typeface="Calibri"/>
            </a:endParaRPr>
          </a:p>
          <a:p>
            <a:pPr lvl="1"/>
            <a:endParaRPr lang="en-US">
              <a:cs typeface="Calibri"/>
            </a:endParaRPr>
          </a:p>
          <a:p>
            <a:pPr lvl="1"/>
            <a:endParaRPr lang="en-US">
              <a:cs typeface="Calibri"/>
            </a:endParaRPr>
          </a:p>
        </p:txBody>
      </p:sp>
    </p:spTree>
    <p:extLst>
      <p:ext uri="{BB962C8B-B14F-4D97-AF65-F5344CB8AC3E}">
        <p14:creationId xmlns:p14="http://schemas.microsoft.com/office/powerpoint/2010/main" val="2919728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6C6F0394-CE32-4F56-BBDF-A263738695D8}"/>
              </a:ext>
            </a:extLst>
          </p:cNvPr>
          <p:cNvSpPr>
            <a:spLocks noGrp="1"/>
          </p:cNvSpPr>
          <p:nvPr>
            <p:ph type="title"/>
          </p:nvPr>
        </p:nvSpPr>
        <p:spPr/>
        <p:txBody>
          <a:bodyPr/>
          <a:lstStyle/>
          <a:p>
            <a:r>
              <a:rPr lang="fi-FI" err="1">
                <a:cs typeface="Calibri Light"/>
              </a:rPr>
              <a:t>Compare</a:t>
            </a:r>
            <a:r>
              <a:rPr lang="fi-FI">
                <a:cs typeface="Calibri Light"/>
              </a:rPr>
              <a:t> </a:t>
            </a:r>
            <a:r>
              <a:rPr lang="fi-FI" err="1">
                <a:cs typeface="Calibri Light"/>
              </a:rPr>
              <a:t>results</a:t>
            </a:r>
            <a:r>
              <a:rPr lang="fi-FI">
                <a:cs typeface="Calibri Light"/>
              </a:rPr>
              <a:t> </a:t>
            </a:r>
            <a:r>
              <a:rPr lang="fi-FI" err="1">
                <a:cs typeface="Calibri Light"/>
              </a:rPr>
              <a:t>from</a:t>
            </a:r>
            <a:r>
              <a:rPr lang="fi-FI">
                <a:cs typeface="Calibri Light"/>
              </a:rPr>
              <a:t> </a:t>
            </a:r>
            <a:r>
              <a:rPr lang="fi-FI" err="1">
                <a:cs typeface="Calibri Light"/>
              </a:rPr>
              <a:t>multiple</a:t>
            </a:r>
            <a:r>
              <a:rPr lang="fi-FI">
                <a:cs typeface="Calibri Light"/>
              </a:rPr>
              <a:t> input </a:t>
            </a:r>
            <a:r>
              <a:rPr lang="fi-FI" err="1">
                <a:cs typeface="Calibri Light"/>
              </a:rPr>
              <a:t>files</a:t>
            </a:r>
            <a:endParaRPr lang="fi-FI" err="1"/>
          </a:p>
        </p:txBody>
      </p:sp>
      <p:sp>
        <p:nvSpPr>
          <p:cNvPr id="3" name="Sisällön paikkamerkki 2">
            <a:extLst>
              <a:ext uri="{FF2B5EF4-FFF2-40B4-BE49-F238E27FC236}">
                <a16:creationId xmlns:a16="http://schemas.microsoft.com/office/drawing/2014/main" id="{439AD617-E645-4DA4-9746-8FE690CA789B}"/>
              </a:ext>
            </a:extLst>
          </p:cNvPr>
          <p:cNvSpPr>
            <a:spLocks noGrp="1"/>
          </p:cNvSpPr>
          <p:nvPr>
            <p:ph idx="1"/>
          </p:nvPr>
        </p:nvSpPr>
        <p:spPr/>
        <p:txBody>
          <a:bodyPr vert="horz" lIns="91440" tIns="45720" rIns="91440" bIns="45720" rtlCol="0" anchor="t">
            <a:normAutofit fontScale="85000" lnSpcReduction="20000"/>
          </a:bodyPr>
          <a:lstStyle/>
          <a:p>
            <a:r>
              <a:rPr lang="fi-FI">
                <a:cs typeface="Calibri"/>
              </a:rPr>
              <a:t>Compare encodings with same parameters but different modifier files</a:t>
            </a:r>
          </a:p>
          <a:p>
            <a:pPr lvl="1"/>
            <a:r>
              <a:rPr lang="fi-FI">
                <a:cs typeface="Calibri"/>
              </a:rPr>
              <a:t>For example, an external deltaQP-map file can be used to modify the encoder process</a:t>
            </a:r>
          </a:p>
          <a:p>
            <a:r>
              <a:rPr lang="fi-FI">
                <a:cs typeface="Calibri"/>
              </a:rPr>
              <a:t>Tests with different sets of external files should be treated as tests with different parameters so they can be compared against test configurations which used a different set of external files</a:t>
            </a:r>
          </a:p>
          <a:p>
            <a:r>
              <a:rPr lang="fi-FI">
                <a:cs typeface="Calibri"/>
              </a:rPr>
              <a:t>Ability to map which external file in the set is to be used with which test sequence</a:t>
            </a:r>
          </a:p>
          <a:p>
            <a:pPr lvl="1"/>
            <a:r>
              <a:rPr lang="fi-FI">
                <a:cs typeface="Calibri"/>
              </a:rPr>
              <a:t>Could also be automatic, ex. external file with same base name is used with test sequence with said basename</a:t>
            </a:r>
          </a:p>
          <a:p>
            <a:r>
              <a:rPr lang="fi-FI">
                <a:cs typeface="Calibri"/>
              </a:rPr>
              <a:t>Check that all required external files are present before starting</a:t>
            </a:r>
          </a:p>
          <a:p>
            <a:endParaRPr lang="fi-FI">
              <a:cs typeface="Calibri"/>
            </a:endParaRPr>
          </a:p>
          <a:p>
            <a:endParaRPr lang="fi-FI">
              <a:cs typeface="Calibri"/>
            </a:endParaRPr>
          </a:p>
        </p:txBody>
      </p:sp>
    </p:spTree>
    <p:extLst>
      <p:ext uri="{BB962C8B-B14F-4D97-AF65-F5344CB8AC3E}">
        <p14:creationId xmlns:p14="http://schemas.microsoft.com/office/powerpoint/2010/main" val="2410818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9B18-FB80-43B6-A43F-F00AF26454E4}"/>
              </a:ext>
            </a:extLst>
          </p:cNvPr>
          <p:cNvSpPr>
            <a:spLocks noGrp="1"/>
          </p:cNvSpPr>
          <p:nvPr>
            <p:ph type="title"/>
          </p:nvPr>
        </p:nvSpPr>
        <p:spPr/>
        <p:txBody>
          <a:bodyPr/>
          <a:lstStyle/>
          <a:p>
            <a:r>
              <a:rPr lang="en-US"/>
              <a:t>Report variance / Multiple runs</a:t>
            </a:r>
          </a:p>
        </p:txBody>
      </p:sp>
      <p:sp>
        <p:nvSpPr>
          <p:cNvPr id="3" name="Content Placeholder 2">
            <a:extLst>
              <a:ext uri="{FF2B5EF4-FFF2-40B4-BE49-F238E27FC236}">
                <a16:creationId xmlns:a16="http://schemas.microsoft.com/office/drawing/2014/main" id="{BAE9D5DF-4EE2-4D10-9ED6-C74B7B9CC4C8}"/>
              </a:ext>
            </a:extLst>
          </p:cNvPr>
          <p:cNvSpPr>
            <a:spLocks noGrp="1"/>
          </p:cNvSpPr>
          <p:nvPr>
            <p:ph idx="1"/>
          </p:nvPr>
        </p:nvSpPr>
        <p:spPr/>
        <p:txBody>
          <a:bodyPr vert="horz" lIns="91440" tIns="45720" rIns="91440" bIns="45720" rtlCol="0" anchor="t">
            <a:normAutofit lnSpcReduction="10000"/>
          </a:bodyPr>
          <a:lstStyle/>
          <a:p>
            <a:r>
              <a:rPr lang="en-US"/>
              <a:t>Encoding time is not constant, set the amount of times each encoding is run</a:t>
            </a:r>
          </a:p>
          <a:p>
            <a:r>
              <a:rPr lang="en-US">
                <a:ea typeface="+mn-lt"/>
                <a:cs typeface="+mn-lt"/>
              </a:rPr>
              <a:t>Report </a:t>
            </a:r>
            <a:r>
              <a:rPr lang="en-US"/>
              <a:t>the average encoding time and standard deviation</a:t>
            </a:r>
            <a:endParaRPr lang="en-US">
              <a:cs typeface="Calibri"/>
            </a:endParaRPr>
          </a:p>
          <a:p>
            <a:r>
              <a:rPr lang="en-US"/>
              <a:t>In general the output bit stream should be deterministic, allow testing if this is true</a:t>
            </a:r>
          </a:p>
          <a:p>
            <a:r>
              <a:rPr lang="en-US"/>
              <a:t>With rate control the output is not deterministic, </a:t>
            </a:r>
            <a:r>
              <a:rPr lang="en-US">
                <a:ea typeface="+mn-lt"/>
                <a:cs typeface="+mn-lt"/>
              </a:rPr>
              <a:t>report </a:t>
            </a:r>
            <a:r>
              <a:rPr lang="en-US"/>
              <a:t>the average bit rate and quality and standard deviation of the two</a:t>
            </a:r>
          </a:p>
        </p:txBody>
      </p:sp>
    </p:spTree>
    <p:extLst>
      <p:ext uri="{BB962C8B-B14F-4D97-AF65-F5344CB8AC3E}">
        <p14:creationId xmlns:p14="http://schemas.microsoft.com/office/powerpoint/2010/main" val="3623132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CE05C-DFFA-483E-B158-02D24401779F}"/>
              </a:ext>
            </a:extLst>
          </p:cNvPr>
          <p:cNvSpPr>
            <a:spLocks noGrp="1"/>
          </p:cNvSpPr>
          <p:nvPr>
            <p:ph type="title"/>
          </p:nvPr>
        </p:nvSpPr>
        <p:spPr/>
        <p:txBody>
          <a:bodyPr/>
          <a:lstStyle/>
          <a:p>
            <a:r>
              <a:rPr lang="en-US" err="1"/>
              <a:t>Multipass</a:t>
            </a:r>
            <a:r>
              <a:rPr lang="en-US"/>
              <a:t> encoding</a:t>
            </a:r>
          </a:p>
        </p:txBody>
      </p:sp>
      <p:sp>
        <p:nvSpPr>
          <p:cNvPr id="3" name="Content Placeholder 2">
            <a:extLst>
              <a:ext uri="{FF2B5EF4-FFF2-40B4-BE49-F238E27FC236}">
                <a16:creationId xmlns:a16="http://schemas.microsoft.com/office/drawing/2014/main" id="{D8C21DA2-7410-4D0D-B576-8B0AEE57F6A7}"/>
              </a:ext>
            </a:extLst>
          </p:cNvPr>
          <p:cNvSpPr>
            <a:spLocks noGrp="1"/>
          </p:cNvSpPr>
          <p:nvPr>
            <p:ph idx="1"/>
          </p:nvPr>
        </p:nvSpPr>
        <p:spPr/>
        <p:txBody>
          <a:bodyPr/>
          <a:lstStyle/>
          <a:p>
            <a:r>
              <a:rPr lang="en-US"/>
              <a:t>At least x265 supports encoding where encodings gather data and refine the encoded output on each subjacent run based on the data gathered. </a:t>
            </a:r>
          </a:p>
          <a:p>
            <a:pPr lvl="1"/>
            <a:r>
              <a:rPr lang="en-US"/>
              <a:t>Support for this</a:t>
            </a:r>
          </a:p>
          <a:p>
            <a:r>
              <a:rPr lang="en-US"/>
              <a:t>Also Kvazaar may in the future support </a:t>
            </a:r>
            <a:r>
              <a:rPr lang="en-US" err="1"/>
              <a:t>multipass</a:t>
            </a:r>
            <a:r>
              <a:rPr lang="en-US"/>
              <a:t> encoding, so the framework should be easily modifiable to support it</a:t>
            </a:r>
          </a:p>
        </p:txBody>
      </p:sp>
    </p:spTree>
    <p:extLst>
      <p:ext uri="{BB962C8B-B14F-4D97-AF65-F5344CB8AC3E}">
        <p14:creationId xmlns:p14="http://schemas.microsoft.com/office/powerpoint/2010/main" val="2637030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A2702-373B-4B83-BF14-DAF29E22F469}"/>
              </a:ext>
            </a:extLst>
          </p:cNvPr>
          <p:cNvSpPr>
            <a:spLocks noGrp="1"/>
          </p:cNvSpPr>
          <p:nvPr>
            <p:ph type="title"/>
          </p:nvPr>
        </p:nvSpPr>
        <p:spPr/>
        <p:txBody>
          <a:bodyPr/>
          <a:lstStyle/>
          <a:p>
            <a:r>
              <a:rPr lang="en-US"/>
              <a:t>Distribute tasks</a:t>
            </a:r>
          </a:p>
        </p:txBody>
      </p:sp>
      <p:sp>
        <p:nvSpPr>
          <p:cNvPr id="3" name="Content Placeholder 2">
            <a:extLst>
              <a:ext uri="{FF2B5EF4-FFF2-40B4-BE49-F238E27FC236}">
                <a16:creationId xmlns:a16="http://schemas.microsoft.com/office/drawing/2014/main" id="{88C72EF9-FE09-44E3-8C3D-73B84FF4EDE0}"/>
              </a:ext>
            </a:extLst>
          </p:cNvPr>
          <p:cNvSpPr>
            <a:spLocks noGrp="1"/>
          </p:cNvSpPr>
          <p:nvPr>
            <p:ph idx="1"/>
          </p:nvPr>
        </p:nvSpPr>
        <p:spPr/>
        <p:txBody>
          <a:bodyPr vert="horz" lIns="91440" tIns="45720" rIns="91440" bIns="45720" rtlCol="0" anchor="t">
            <a:normAutofit/>
          </a:bodyPr>
          <a:lstStyle/>
          <a:p>
            <a:r>
              <a:rPr lang="en-US"/>
              <a:t>Allow running the tests on multiple machines (in the future)</a:t>
            </a:r>
          </a:p>
          <a:p>
            <a:pPr lvl="1"/>
            <a:r>
              <a:rPr lang="en-US"/>
              <a:t>Particularly VTM and to a lesser extend HM encoding take a very long time so in some cases it might be necessary to run the tests on multiple machines</a:t>
            </a:r>
          </a:p>
        </p:txBody>
      </p:sp>
    </p:spTree>
    <p:extLst>
      <p:ext uri="{BB962C8B-B14F-4D97-AF65-F5344CB8AC3E}">
        <p14:creationId xmlns:p14="http://schemas.microsoft.com/office/powerpoint/2010/main" val="65221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A2702-373B-4B83-BF14-DAF29E22F469}"/>
              </a:ext>
            </a:extLst>
          </p:cNvPr>
          <p:cNvSpPr>
            <a:spLocks noGrp="1"/>
          </p:cNvSpPr>
          <p:nvPr>
            <p:ph type="title"/>
          </p:nvPr>
        </p:nvSpPr>
        <p:spPr/>
        <p:txBody>
          <a:bodyPr/>
          <a:lstStyle/>
          <a:p>
            <a:r>
              <a:rPr lang="en-US"/>
              <a:t>Error handling</a:t>
            </a:r>
            <a:endParaRPr lang="fi-FI"/>
          </a:p>
        </p:txBody>
      </p:sp>
      <p:sp>
        <p:nvSpPr>
          <p:cNvPr id="3" name="Content Placeholder 2">
            <a:extLst>
              <a:ext uri="{FF2B5EF4-FFF2-40B4-BE49-F238E27FC236}">
                <a16:creationId xmlns:a16="http://schemas.microsoft.com/office/drawing/2014/main" id="{88C72EF9-FE09-44E3-8C3D-73B84FF4EDE0}"/>
              </a:ext>
            </a:extLst>
          </p:cNvPr>
          <p:cNvSpPr>
            <a:spLocks noGrp="1"/>
          </p:cNvSpPr>
          <p:nvPr>
            <p:ph idx="1"/>
          </p:nvPr>
        </p:nvSpPr>
        <p:spPr/>
        <p:txBody>
          <a:bodyPr vert="horz" lIns="91440" tIns="45720" rIns="91440" bIns="45720" rtlCol="0" anchor="t">
            <a:normAutofit fontScale="47500" lnSpcReduction="20000"/>
          </a:bodyPr>
          <a:lstStyle/>
          <a:p>
            <a:r>
              <a:rPr lang="en-US">
                <a:cs typeface="Calibri"/>
              </a:rPr>
              <a:t>Running out of storage: fail gracefully, informative output</a:t>
            </a:r>
          </a:p>
          <a:p>
            <a:r>
              <a:rPr lang="en-US">
                <a:cs typeface="Calibri"/>
              </a:rPr>
              <a:t>Running out of RAM because of too many parallel encodings: Decrease the amount of parallel tasks and rerun the failed tasks. This will happen practically only with HM and VTM in which case you want to terminate the test suite as soon as possible and start again with fewer parallel tasks</a:t>
            </a:r>
          </a:p>
          <a:p>
            <a:r>
              <a:rPr lang="en-US">
                <a:cs typeface="Calibri"/>
              </a:rPr>
              <a:t>Typo in parameters: Fail early and report</a:t>
            </a:r>
          </a:p>
          <a:p>
            <a:r>
              <a:rPr lang="en-US">
                <a:cs typeface="Calibri"/>
              </a:rPr>
              <a:t>Glob extends to zero files: Fail early and report which glob didn’t produce any files</a:t>
            </a:r>
          </a:p>
          <a:p>
            <a:r>
              <a:rPr lang="en-US">
                <a:cs typeface="Calibri"/>
              </a:rPr>
              <a:t>Building an encoder fails: Report clearly and run properly build test configuration normally if build count &gt;= 2</a:t>
            </a:r>
          </a:p>
          <a:p>
            <a:r>
              <a:rPr lang="en-US">
                <a:cs typeface="Calibri"/>
              </a:rPr>
              <a:t>Fetching the commit fails: ^</a:t>
            </a:r>
          </a:p>
          <a:p>
            <a:r>
              <a:rPr lang="en-US">
                <a:cs typeface="Calibri"/>
              </a:rPr>
              <a:t>Non monotonic RD-curve when BD-rate is needed: indicate in the report but otherwise generate report normally</a:t>
            </a:r>
          </a:p>
          <a:p>
            <a:r>
              <a:rPr lang="en-US">
                <a:cs typeface="Calibri"/>
              </a:rPr>
              <a:t>Non-overlapping RD-curves: indicate in the report different way to ^ but otherwise generate report normally</a:t>
            </a:r>
          </a:p>
          <a:p>
            <a:r>
              <a:rPr lang="en-US">
                <a:cs typeface="Calibri"/>
              </a:rPr>
              <a:t>Environment is not set up correctly: Test that all needed binaries e.g. are found at the beginning and then fail gracefully if not found</a:t>
            </a:r>
          </a:p>
          <a:p>
            <a:r>
              <a:rPr lang="en-US">
                <a:cs typeface="Calibri"/>
              </a:rPr>
              <a:t>Decoding fails: do not include in report but continue normally and indicate the failed decoding(s) in the error log</a:t>
            </a:r>
          </a:p>
          <a:p>
            <a:r>
              <a:rPr lang="en-US">
                <a:cs typeface="Calibri"/>
              </a:rPr>
              <a:t>Hash mismatches in decoding: Abort after x occurrence, indicate in the error log</a:t>
            </a:r>
          </a:p>
          <a:p>
            <a:r>
              <a:rPr lang="en-US">
                <a:cs typeface="Calibri"/>
              </a:rPr>
              <a:t>Encoder crashes mid encoding: Abort after x occurrence, indicate in the error log, don’t calculate results and don’t include in report</a:t>
            </a:r>
          </a:p>
          <a:p>
            <a:r>
              <a:rPr lang="en-US">
                <a:cs typeface="Calibri"/>
              </a:rPr>
              <a:t>Multiple test configuration with same name: Fail early </a:t>
            </a:r>
          </a:p>
          <a:p>
            <a:pPr marL="0" indent="0">
              <a:buNone/>
            </a:pPr>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3179443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6861C-2315-480C-9967-5EF961122B0D}"/>
              </a:ext>
            </a:extLst>
          </p:cNvPr>
          <p:cNvSpPr>
            <a:spLocks noGrp="1"/>
          </p:cNvSpPr>
          <p:nvPr>
            <p:ph type="title"/>
          </p:nvPr>
        </p:nvSpPr>
        <p:spPr/>
        <p:txBody>
          <a:bodyPr/>
          <a:lstStyle/>
          <a:p>
            <a:r>
              <a:rPr lang="en-US"/>
              <a:t>Output</a:t>
            </a:r>
          </a:p>
        </p:txBody>
      </p:sp>
      <p:sp>
        <p:nvSpPr>
          <p:cNvPr id="3" name="Content Placeholder 2">
            <a:extLst>
              <a:ext uri="{FF2B5EF4-FFF2-40B4-BE49-F238E27FC236}">
                <a16:creationId xmlns:a16="http://schemas.microsoft.com/office/drawing/2014/main" id="{7D1E406E-3E3B-4527-B361-C07C0FC17F77}"/>
              </a:ext>
            </a:extLst>
          </p:cNvPr>
          <p:cNvSpPr>
            <a:spLocks noGrp="1"/>
          </p:cNvSpPr>
          <p:nvPr>
            <p:ph idx="1"/>
          </p:nvPr>
        </p:nvSpPr>
        <p:spPr/>
        <p:txBody>
          <a:bodyPr>
            <a:normAutofit fontScale="25000" lnSpcReduction="20000"/>
          </a:bodyPr>
          <a:lstStyle/>
          <a:p>
            <a:r>
              <a:rPr lang="en-US"/>
              <a:t>CSV:</a:t>
            </a:r>
          </a:p>
          <a:p>
            <a:pPr lvl="1"/>
            <a:r>
              <a:rPr lang="en-US"/>
              <a:t>Create directory structure if user wants it in non-existing directory</a:t>
            </a:r>
          </a:p>
          <a:p>
            <a:pPr lvl="1"/>
            <a:r>
              <a:rPr lang="en-US"/>
              <a:t>Configurable whether each encoding run has its own line of only averages</a:t>
            </a:r>
          </a:p>
          <a:p>
            <a:pPr lvl="1"/>
            <a:r>
              <a:rPr lang="en-US"/>
              <a:t>Mandatory fields: </a:t>
            </a:r>
          </a:p>
          <a:p>
            <a:pPr lvl="2"/>
            <a:r>
              <a:rPr lang="en-US"/>
              <a:t>name of encoder binary / user given name</a:t>
            </a:r>
          </a:p>
          <a:p>
            <a:pPr lvl="2"/>
            <a:r>
              <a:rPr lang="en-US"/>
              <a:t>Parameters</a:t>
            </a:r>
          </a:p>
          <a:p>
            <a:pPr lvl="2"/>
            <a:r>
              <a:rPr lang="en-US"/>
              <a:t>Quality parameter</a:t>
            </a:r>
          </a:p>
          <a:p>
            <a:pPr lvl="2"/>
            <a:r>
              <a:rPr lang="en-US"/>
              <a:t>Value of quality parameter</a:t>
            </a:r>
          </a:p>
          <a:p>
            <a:pPr lvl="2"/>
            <a:r>
              <a:rPr lang="en-US"/>
              <a:t>Anchor</a:t>
            </a:r>
          </a:p>
          <a:p>
            <a:pPr lvl="2"/>
            <a:r>
              <a:rPr lang="en-US"/>
              <a:t>Sequence</a:t>
            </a:r>
          </a:p>
          <a:p>
            <a:pPr lvl="2"/>
            <a:r>
              <a:rPr lang="en-US"/>
              <a:t>Sequence class</a:t>
            </a:r>
          </a:p>
          <a:p>
            <a:pPr lvl="2"/>
            <a:r>
              <a:rPr lang="en-US"/>
              <a:t>Set of external files (only when external files are used)</a:t>
            </a:r>
          </a:p>
          <a:p>
            <a:pPr lvl="1"/>
            <a:r>
              <a:rPr lang="en-US"/>
              <a:t>Configurable optional fields:</a:t>
            </a:r>
          </a:p>
          <a:p>
            <a:pPr lvl="2"/>
            <a:r>
              <a:rPr lang="en-US"/>
              <a:t>PSNR</a:t>
            </a:r>
          </a:p>
          <a:p>
            <a:pPr lvl="2"/>
            <a:r>
              <a:rPr lang="en-US"/>
              <a:t>PSNR-BDBR</a:t>
            </a:r>
          </a:p>
          <a:p>
            <a:pPr lvl="2"/>
            <a:r>
              <a:rPr lang="en-US"/>
              <a:t>SSIM</a:t>
            </a:r>
          </a:p>
          <a:p>
            <a:pPr lvl="2"/>
            <a:r>
              <a:rPr lang="en-US"/>
              <a:t>SSIM-BDBR</a:t>
            </a:r>
          </a:p>
          <a:p>
            <a:pPr lvl="2"/>
            <a:r>
              <a:rPr lang="en-US"/>
              <a:t>VMAF</a:t>
            </a:r>
          </a:p>
          <a:p>
            <a:pPr lvl="2"/>
            <a:r>
              <a:rPr lang="en-US"/>
              <a:t>VMAF-BDBR</a:t>
            </a:r>
          </a:p>
          <a:p>
            <a:pPr lvl="2"/>
            <a:r>
              <a:rPr lang="en-US"/>
              <a:t>Speedup</a:t>
            </a:r>
          </a:p>
          <a:p>
            <a:pPr lvl="2"/>
            <a:r>
              <a:rPr lang="en-US"/>
              <a:t>Average of  absolute encoding time</a:t>
            </a:r>
          </a:p>
          <a:p>
            <a:pPr lvl="2"/>
            <a:r>
              <a:rPr lang="en-US"/>
              <a:t>Std dev for PSNR, SSIM, VMAF, Speedup</a:t>
            </a:r>
          </a:p>
          <a:p>
            <a:pPr lvl="2"/>
            <a:r>
              <a:rPr lang="en-US"/>
              <a:t>Number of runs</a:t>
            </a:r>
          </a:p>
          <a:p>
            <a:pPr lvl="2"/>
            <a:r>
              <a:rPr lang="en-US"/>
              <a:t>Bit count</a:t>
            </a:r>
          </a:p>
          <a:p>
            <a:r>
              <a:rPr lang="en-US"/>
              <a:t>RD-Curves:</a:t>
            </a:r>
          </a:p>
          <a:p>
            <a:pPr lvl="1"/>
            <a:r>
              <a:rPr lang="en-US"/>
              <a:t>One figure for each sequence </a:t>
            </a:r>
          </a:p>
          <a:p>
            <a:pPr lvl="1"/>
            <a:r>
              <a:rPr lang="en-US"/>
              <a:t>Place in a user given folder, create it if doesn’t exist</a:t>
            </a:r>
          </a:p>
          <a:p>
            <a:pPr lvl="1"/>
            <a:r>
              <a:rPr lang="en-US"/>
              <a:t>Include legend with name of encoder binary / user given name for each curve</a:t>
            </a:r>
          </a:p>
          <a:p>
            <a:endParaRPr lang="en-US"/>
          </a:p>
        </p:txBody>
      </p:sp>
    </p:spTree>
    <p:extLst>
      <p:ext uri="{BB962C8B-B14F-4D97-AF65-F5344CB8AC3E}">
        <p14:creationId xmlns:p14="http://schemas.microsoft.com/office/powerpoint/2010/main" val="2645391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E5813911-FDF6-45E6-818D-11330E47AB4F}"/>
              </a:ext>
            </a:extLst>
          </p:cNvPr>
          <p:cNvSpPr>
            <a:spLocks noGrp="1"/>
          </p:cNvSpPr>
          <p:nvPr>
            <p:ph type="title"/>
          </p:nvPr>
        </p:nvSpPr>
        <p:spPr/>
        <p:txBody>
          <a:bodyPr/>
          <a:lstStyle/>
          <a:p>
            <a:r>
              <a:rPr lang="fi-FI" err="1">
                <a:cs typeface="Calibri Light"/>
              </a:rPr>
              <a:t>Logging</a:t>
            </a:r>
            <a:endParaRPr lang="fi-FI" err="1"/>
          </a:p>
        </p:txBody>
      </p:sp>
      <p:sp>
        <p:nvSpPr>
          <p:cNvPr id="3" name="Sisällön paikkamerkki 2">
            <a:extLst>
              <a:ext uri="{FF2B5EF4-FFF2-40B4-BE49-F238E27FC236}">
                <a16:creationId xmlns:a16="http://schemas.microsoft.com/office/drawing/2014/main" id="{F619231E-42B3-4606-AB3F-2B8F15DC67B5}"/>
              </a:ext>
            </a:extLst>
          </p:cNvPr>
          <p:cNvSpPr>
            <a:spLocks noGrp="1"/>
          </p:cNvSpPr>
          <p:nvPr>
            <p:ph idx="1"/>
          </p:nvPr>
        </p:nvSpPr>
        <p:spPr/>
        <p:txBody>
          <a:bodyPr vert="horz" lIns="91440" tIns="45720" rIns="91440" bIns="45720" rtlCol="0" anchor="t">
            <a:normAutofit fontScale="92500" lnSpcReduction="10000"/>
          </a:bodyPr>
          <a:lstStyle/>
          <a:p>
            <a:r>
              <a:rPr lang="fi-FI">
                <a:cs typeface="Calibri"/>
              </a:rPr>
              <a:t>In addition to encoding and decoding logs write a high level summary log</a:t>
            </a:r>
          </a:p>
          <a:p>
            <a:r>
              <a:rPr lang="fi-FI">
                <a:cs typeface="Calibri"/>
              </a:rPr>
              <a:t>Generate build logs when an encoder is build</a:t>
            </a:r>
          </a:p>
          <a:p>
            <a:r>
              <a:rPr lang="fi-FI">
                <a:cs typeface="Calibri"/>
              </a:rPr>
              <a:t>Summary log should contain items for the following events:</a:t>
            </a:r>
          </a:p>
          <a:p>
            <a:pPr lvl="1"/>
            <a:r>
              <a:rPr lang="fi-FI">
                <a:ea typeface="+mn-lt"/>
                <a:cs typeface="+mn-lt"/>
              </a:rPr>
              <a:t>High level entry for when a set of tests begins and finishes</a:t>
            </a:r>
          </a:p>
          <a:p>
            <a:pPr lvl="1"/>
            <a:r>
              <a:rPr lang="fi-FI">
                <a:cs typeface="Calibri"/>
              </a:rPr>
              <a:t>Specify the test case in which the failure occured (aka sequence, QP, etc.)</a:t>
            </a:r>
          </a:p>
          <a:p>
            <a:pPr lvl="1"/>
            <a:r>
              <a:rPr lang="fi-FI">
                <a:cs typeface="Calibri"/>
              </a:rPr>
              <a:t>Start / finish times for single tests?</a:t>
            </a:r>
          </a:p>
          <a:p>
            <a:r>
              <a:rPr lang="fi-FI">
                <a:cs typeface="Calibri"/>
              </a:rPr>
              <a:t>In case of errors, it should be easy to find when and with which sequence the error happened</a:t>
            </a:r>
          </a:p>
        </p:txBody>
      </p:sp>
    </p:spTree>
    <p:extLst>
      <p:ext uri="{BB962C8B-B14F-4D97-AF65-F5344CB8AC3E}">
        <p14:creationId xmlns:p14="http://schemas.microsoft.com/office/powerpoint/2010/main" val="809946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80C9DACE-84AF-4203-8A73-156B1D6DDEE6}"/>
              </a:ext>
            </a:extLst>
          </p:cNvPr>
          <p:cNvSpPr>
            <a:spLocks noGrp="1"/>
          </p:cNvSpPr>
          <p:nvPr>
            <p:ph type="title"/>
          </p:nvPr>
        </p:nvSpPr>
        <p:spPr/>
        <p:txBody>
          <a:bodyPr>
            <a:normAutofit fontScale="90000"/>
          </a:bodyPr>
          <a:lstStyle/>
          <a:p>
            <a:r>
              <a:rPr lang="fi-FI">
                <a:cs typeface="Calibri Light"/>
              </a:rPr>
              <a:t>Outline or something pretending to be an outline kinda in priority order</a:t>
            </a:r>
            <a:endParaRPr lang="fi-FI"/>
          </a:p>
        </p:txBody>
      </p:sp>
      <p:sp>
        <p:nvSpPr>
          <p:cNvPr id="3" name="Sisällön paikkamerkki 2">
            <a:extLst>
              <a:ext uri="{FF2B5EF4-FFF2-40B4-BE49-F238E27FC236}">
                <a16:creationId xmlns:a16="http://schemas.microsoft.com/office/drawing/2014/main" id="{F00731BC-1D2F-435F-9B0B-2C5F09889698}"/>
              </a:ext>
            </a:extLst>
          </p:cNvPr>
          <p:cNvSpPr>
            <a:spLocks noGrp="1"/>
          </p:cNvSpPr>
          <p:nvPr>
            <p:ph sz="half" idx="1"/>
          </p:nvPr>
        </p:nvSpPr>
        <p:spPr/>
        <p:txBody>
          <a:bodyPr vert="horz" lIns="91440" tIns="45720" rIns="91440" bIns="45720" rtlCol="0" anchor="t">
            <a:normAutofit fontScale="92500" lnSpcReduction="20000"/>
          </a:bodyPr>
          <a:lstStyle/>
          <a:p>
            <a:pPr marL="514350" indent="-514350">
              <a:buAutoNum type="arabicPeriod"/>
            </a:pPr>
            <a:r>
              <a:rPr lang="fi-FI">
                <a:cs typeface="Calibri"/>
              </a:rPr>
              <a:t>Good documentation</a:t>
            </a:r>
          </a:p>
          <a:p>
            <a:pPr marL="514350" indent="-514350">
              <a:buAutoNum type="arabicPeriod"/>
            </a:pPr>
            <a:r>
              <a:rPr lang="fi-FI">
                <a:cs typeface="Calibri"/>
              </a:rPr>
              <a:t>Compare performance of different versions of Kvazaar (when implementing new stuff)</a:t>
            </a:r>
          </a:p>
          <a:p>
            <a:pPr lvl="1"/>
            <a:r>
              <a:rPr lang="fi-FI" sz="1500">
                <a:ea typeface="+mn-lt"/>
                <a:cs typeface="+mn-lt"/>
              </a:rPr>
              <a:t>For optimizations that shouldn't change the bitstream check that the bitstream is really not changed</a:t>
            </a:r>
            <a:endParaRPr lang="fi-FI" sz="2100">
              <a:ea typeface="+mn-lt"/>
              <a:cs typeface="+mn-lt"/>
            </a:endParaRPr>
          </a:p>
          <a:p>
            <a:pPr marL="514350" indent="-514350">
              <a:buAutoNum type="arabicPeriod"/>
            </a:pPr>
            <a:r>
              <a:rPr lang="fi-FI">
                <a:ea typeface="+mn-lt"/>
                <a:cs typeface="+mn-lt"/>
              </a:rPr>
              <a:t>Compare performance of different settings of specific Kvazaar version</a:t>
            </a:r>
          </a:p>
          <a:p>
            <a:pPr marL="514350" indent="-514350">
              <a:buAutoNum type="arabicPeriod"/>
            </a:pPr>
            <a:r>
              <a:rPr lang="fi-FI">
                <a:cs typeface="Calibri"/>
              </a:rPr>
              <a:t>Compare Kvazaar and x265, other encoders</a:t>
            </a:r>
          </a:p>
          <a:p>
            <a:pPr lvl="1"/>
            <a:r>
              <a:rPr lang="fi-FI" sz="1700">
                <a:cs typeface="Calibri"/>
              </a:rPr>
              <a:t>Different presets</a:t>
            </a:r>
          </a:p>
          <a:p>
            <a:pPr lvl="1"/>
            <a:r>
              <a:rPr lang="fi-FI" sz="1700">
                <a:cs typeface="Calibri"/>
              </a:rPr>
              <a:t>Rate control, static qp</a:t>
            </a:r>
          </a:p>
          <a:p>
            <a:pPr marL="514350" indent="-514350">
              <a:buAutoNum type="arabicPeriod"/>
            </a:pPr>
            <a:r>
              <a:rPr lang="fi-FI">
                <a:cs typeface="Calibri"/>
              </a:rPr>
              <a:t>Compare HM and VTM</a:t>
            </a:r>
          </a:p>
          <a:p>
            <a:pPr lvl="1"/>
            <a:r>
              <a:rPr lang="fi-FI" sz="1500">
                <a:cs typeface="Calibri"/>
              </a:rPr>
              <a:t>Different configurations</a:t>
            </a:r>
            <a:endParaRPr lang="fi-FI">
              <a:ea typeface="+mn-lt"/>
              <a:cs typeface="+mn-lt"/>
            </a:endParaRPr>
          </a:p>
          <a:p>
            <a:pPr lvl="1"/>
            <a:r>
              <a:rPr lang="fi-FI" sz="1500">
                <a:cs typeface="Calibri"/>
              </a:rPr>
              <a:t>Take account subsample ratio for AI</a:t>
            </a:r>
          </a:p>
          <a:p>
            <a:pPr marL="514350" indent="-514350">
              <a:buFont typeface="Arial" panose="020B0604020202020204" pitchFamily="34" charset="0"/>
              <a:buAutoNum type="arabicPeriod"/>
            </a:pPr>
            <a:r>
              <a:rPr lang="fi-FI">
                <a:cs typeface="Calibri"/>
              </a:rPr>
              <a:t>Automated weekly tests</a:t>
            </a:r>
          </a:p>
          <a:p>
            <a:pPr marL="514350" indent="-514350">
              <a:buFont typeface="Arial" panose="020B0604020202020204" pitchFamily="34" charset="0"/>
              <a:buAutoNum type="arabicPeriod"/>
            </a:pPr>
            <a:r>
              <a:rPr lang="fi-FI">
                <a:cs typeface="Calibri"/>
              </a:rPr>
              <a:t>Programatically generate new test cases</a:t>
            </a:r>
          </a:p>
        </p:txBody>
      </p:sp>
      <p:sp>
        <p:nvSpPr>
          <p:cNvPr id="4" name="Sisällön paikkamerkki 3">
            <a:extLst>
              <a:ext uri="{FF2B5EF4-FFF2-40B4-BE49-F238E27FC236}">
                <a16:creationId xmlns:a16="http://schemas.microsoft.com/office/drawing/2014/main" id="{05B560B8-E51B-4F8C-B78B-F3C0AA21F051}"/>
              </a:ext>
            </a:extLst>
          </p:cNvPr>
          <p:cNvSpPr>
            <a:spLocks noGrp="1"/>
          </p:cNvSpPr>
          <p:nvPr>
            <p:ph sz="half" idx="2"/>
          </p:nvPr>
        </p:nvSpPr>
        <p:spPr/>
        <p:txBody>
          <a:bodyPr vert="horz" lIns="91440" tIns="45720" rIns="91440" bIns="45720" rtlCol="0" anchor="t">
            <a:normAutofit fontScale="92500" lnSpcReduction="20000"/>
          </a:bodyPr>
          <a:lstStyle/>
          <a:p>
            <a:pPr marL="514350" indent="-514350">
              <a:buAutoNum type="arabicPeriod" startAt="8"/>
            </a:pPr>
            <a:r>
              <a:rPr lang="fi-FI">
                <a:cs typeface="Calibri"/>
              </a:rPr>
              <a:t>Graphical comparison: RD-curves</a:t>
            </a:r>
          </a:p>
          <a:p>
            <a:pPr marL="514350" indent="-514350">
              <a:buAutoNum type="arabicPeriod" startAt="8"/>
            </a:pPr>
            <a:r>
              <a:rPr lang="fi-FI">
                <a:cs typeface="Calibri"/>
              </a:rPr>
              <a:t>Result tables</a:t>
            </a:r>
          </a:p>
          <a:p>
            <a:pPr marL="514350" indent="-514350">
              <a:buAutoNum type="arabicPeriod" startAt="8"/>
            </a:pPr>
            <a:r>
              <a:rPr lang="fi-FI">
                <a:cs typeface="Calibri"/>
              </a:rPr>
              <a:t>Set compared encoder individually for each test case</a:t>
            </a:r>
          </a:p>
          <a:p>
            <a:pPr marL="514350" indent="-514350">
              <a:buAutoNum type="arabicPeriod" startAt="8"/>
            </a:pPr>
            <a:r>
              <a:rPr lang="fi-FI">
                <a:cs typeface="Calibri"/>
              </a:rPr>
              <a:t>Preset exploration and generation</a:t>
            </a:r>
          </a:p>
          <a:p>
            <a:pPr marL="514350" indent="-514350">
              <a:buAutoNum type="arabicPeriod" startAt="8"/>
            </a:pPr>
            <a:r>
              <a:rPr lang="fi-FI">
                <a:ea typeface="+mn-lt"/>
                <a:cs typeface="+mn-lt"/>
              </a:rPr>
              <a:t>Compare results from multiple input files</a:t>
            </a:r>
          </a:p>
          <a:p>
            <a:pPr marL="514350" indent="-514350">
              <a:buAutoNum type="arabicPeriod" startAt="8"/>
            </a:pPr>
            <a:r>
              <a:rPr lang="fi-FI">
                <a:cs typeface="Calibri"/>
              </a:rPr>
              <a:t>Check variance of rate control</a:t>
            </a:r>
          </a:p>
          <a:p>
            <a:pPr marL="514350" indent="-514350">
              <a:buAutoNum type="arabicPeriod" startAt="8"/>
            </a:pPr>
            <a:r>
              <a:rPr lang="fi-FI">
                <a:cs typeface="Calibri"/>
              </a:rPr>
              <a:t>Multipass encoding</a:t>
            </a:r>
          </a:p>
          <a:p>
            <a:pPr marL="514350" indent="-514350">
              <a:buFont typeface="Arial" panose="020B0604020202020204" pitchFamily="34" charset="0"/>
              <a:buAutoNum type="arabicPeriod" startAt="8"/>
            </a:pPr>
            <a:r>
              <a:rPr lang="fi-FI">
                <a:cs typeface="Calibri"/>
              </a:rPr>
              <a:t>Distribute tests across multiple machines</a:t>
            </a:r>
          </a:p>
          <a:p>
            <a:pPr marL="514350" indent="-514350">
              <a:buAutoNum type="arabicPeriod" startAt="8"/>
            </a:pPr>
            <a:endParaRPr lang="fi-FI">
              <a:cs typeface="Calibri"/>
            </a:endParaRPr>
          </a:p>
        </p:txBody>
      </p:sp>
    </p:spTree>
    <p:extLst>
      <p:ext uri="{BB962C8B-B14F-4D97-AF65-F5344CB8AC3E}">
        <p14:creationId xmlns:p14="http://schemas.microsoft.com/office/powerpoint/2010/main" val="2245094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A2702-373B-4B83-BF14-DAF29E22F469}"/>
              </a:ext>
            </a:extLst>
          </p:cNvPr>
          <p:cNvSpPr>
            <a:spLocks noGrp="1"/>
          </p:cNvSpPr>
          <p:nvPr>
            <p:ph type="title"/>
          </p:nvPr>
        </p:nvSpPr>
        <p:spPr/>
        <p:txBody>
          <a:bodyPr/>
          <a:lstStyle/>
          <a:p>
            <a:r>
              <a:rPr lang="en-US"/>
              <a:t>Workflow recommendations</a:t>
            </a:r>
            <a:endParaRPr lang="fi-FI"/>
          </a:p>
        </p:txBody>
      </p:sp>
      <p:sp>
        <p:nvSpPr>
          <p:cNvPr id="3" name="Content Placeholder 2">
            <a:extLst>
              <a:ext uri="{FF2B5EF4-FFF2-40B4-BE49-F238E27FC236}">
                <a16:creationId xmlns:a16="http://schemas.microsoft.com/office/drawing/2014/main" id="{88C72EF9-FE09-44E3-8C3D-73B84FF4EDE0}"/>
              </a:ext>
            </a:extLst>
          </p:cNvPr>
          <p:cNvSpPr>
            <a:spLocks noGrp="1"/>
          </p:cNvSpPr>
          <p:nvPr>
            <p:ph idx="1"/>
          </p:nvPr>
        </p:nvSpPr>
        <p:spPr/>
        <p:txBody>
          <a:bodyPr vert="horz" lIns="91440" tIns="45720" rIns="91440" bIns="45720" rtlCol="0" anchor="t">
            <a:normAutofit/>
          </a:bodyPr>
          <a:lstStyle/>
          <a:p>
            <a:r>
              <a:rPr lang="en-US"/>
              <a:t>Test each user story after it is completed</a:t>
            </a:r>
            <a:endParaRPr lang="fi-FI"/>
          </a:p>
          <a:p>
            <a:r>
              <a:rPr lang="en-US">
                <a:cs typeface="Calibri"/>
              </a:rPr>
              <a:t>Try to get a minimum viable product working as soon as possible and give it for others to use during </a:t>
            </a:r>
            <a:r>
              <a:rPr lang="en-US" err="1">
                <a:cs typeface="Calibri"/>
              </a:rPr>
              <a:t>Venctester</a:t>
            </a:r>
            <a:r>
              <a:rPr lang="en-US">
                <a:cs typeface="Calibri"/>
              </a:rPr>
              <a:t> development</a:t>
            </a:r>
          </a:p>
          <a:p>
            <a:pPr lvl="1"/>
            <a:r>
              <a:rPr lang="en-US">
                <a:cs typeface="Calibri"/>
              </a:rPr>
              <a:t>MVP: Define two Kvazaar binaries and potentially different set of parameters for each and generate a csv-report for these two test configurations</a:t>
            </a:r>
          </a:p>
          <a:p>
            <a:pPr lvl="1"/>
            <a:endParaRPr lang="en-US">
              <a:cs typeface="Calibri"/>
            </a:endParaRPr>
          </a:p>
        </p:txBody>
      </p:sp>
    </p:spTree>
    <p:extLst>
      <p:ext uri="{BB962C8B-B14F-4D97-AF65-F5344CB8AC3E}">
        <p14:creationId xmlns:p14="http://schemas.microsoft.com/office/powerpoint/2010/main" val="1765640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29E77-F83B-4A61-A087-FB3434FEBA83}"/>
              </a:ext>
            </a:extLst>
          </p:cNvPr>
          <p:cNvSpPr>
            <a:spLocks noGrp="1"/>
          </p:cNvSpPr>
          <p:nvPr>
            <p:ph type="title"/>
          </p:nvPr>
        </p:nvSpPr>
        <p:spPr/>
        <p:txBody>
          <a:bodyPr/>
          <a:lstStyle/>
          <a:p>
            <a:r>
              <a:rPr lang="en-US"/>
              <a:t>Glossary</a:t>
            </a:r>
          </a:p>
        </p:txBody>
      </p:sp>
      <p:sp>
        <p:nvSpPr>
          <p:cNvPr id="3" name="Content Placeholder 2">
            <a:extLst>
              <a:ext uri="{FF2B5EF4-FFF2-40B4-BE49-F238E27FC236}">
                <a16:creationId xmlns:a16="http://schemas.microsoft.com/office/drawing/2014/main" id="{6AC878E5-0CB4-4159-8BB5-247FF9E53A0D}"/>
              </a:ext>
            </a:extLst>
          </p:cNvPr>
          <p:cNvSpPr>
            <a:spLocks noGrp="1"/>
          </p:cNvSpPr>
          <p:nvPr>
            <p:ph sz="half" idx="1"/>
          </p:nvPr>
        </p:nvSpPr>
        <p:spPr/>
        <p:txBody>
          <a:bodyPr vert="horz" lIns="91440" tIns="45720" rIns="91440" bIns="45720" rtlCol="0" anchor="t">
            <a:normAutofit fontScale="85000" lnSpcReduction="20000"/>
          </a:bodyPr>
          <a:lstStyle/>
          <a:p>
            <a:r>
              <a:rPr lang="en-US"/>
              <a:t>Test: A single encoding run of one sequence with a configuration with all selected values of a quality parameter</a:t>
            </a:r>
          </a:p>
          <a:p>
            <a:r>
              <a:rPr lang="en-US"/>
              <a:t>Result: All of the measurements from one encoding</a:t>
            </a:r>
            <a:endParaRPr lang="en-US">
              <a:cs typeface="Calibri"/>
            </a:endParaRPr>
          </a:p>
          <a:p>
            <a:r>
              <a:rPr lang="en-US"/>
              <a:t>Report: The final output; </a:t>
            </a:r>
            <a:r>
              <a:rPr lang="en-US" err="1"/>
              <a:t>csvs</a:t>
            </a:r>
            <a:r>
              <a:rPr lang="en-US"/>
              <a:t>, plotted RD-curves, or summary table</a:t>
            </a:r>
          </a:p>
          <a:p>
            <a:r>
              <a:rPr lang="en-US">
                <a:cs typeface="Calibri"/>
              </a:rPr>
              <a:t>Encoder: E.g. Kvazaar, x265</a:t>
            </a:r>
          </a:p>
          <a:p>
            <a:r>
              <a:rPr lang="en-US"/>
              <a:t>Encoder binary: A binary blob that takes raw video as input and encodes the video according to the input parameters and outputs an encoding</a:t>
            </a:r>
            <a:endParaRPr lang="en-US">
              <a:cs typeface="Calibri"/>
            </a:endParaRPr>
          </a:p>
          <a:p>
            <a:r>
              <a:rPr lang="en-US"/>
              <a:t>Encoding: An intermediate result that is just the encoded video, used for calculating the metrics</a:t>
            </a:r>
            <a:endParaRPr lang="en-US">
              <a:cs typeface="Calibri"/>
            </a:endParaRPr>
          </a:p>
          <a:p>
            <a:r>
              <a:rPr lang="en-US"/>
              <a:t>Test configuration: A combination of one encoder binary, one set of parameters, and sequences</a:t>
            </a:r>
          </a:p>
          <a:p>
            <a:r>
              <a:rPr lang="en-US">
                <a:cs typeface="Calibri"/>
              </a:rPr>
              <a:t>Test suite: A collection of all of the test configurations</a:t>
            </a:r>
          </a:p>
        </p:txBody>
      </p:sp>
      <p:sp>
        <p:nvSpPr>
          <p:cNvPr id="4" name="Content Placeholder 3">
            <a:extLst>
              <a:ext uri="{FF2B5EF4-FFF2-40B4-BE49-F238E27FC236}">
                <a16:creationId xmlns:a16="http://schemas.microsoft.com/office/drawing/2014/main" id="{61B0B6CB-24BC-4AE8-ABC5-F260B5CF0A36}"/>
              </a:ext>
            </a:extLst>
          </p:cNvPr>
          <p:cNvSpPr>
            <a:spLocks noGrp="1"/>
          </p:cNvSpPr>
          <p:nvPr>
            <p:ph sz="half" idx="2"/>
          </p:nvPr>
        </p:nvSpPr>
        <p:spPr/>
        <p:txBody>
          <a:bodyPr vert="horz" lIns="91440" tIns="45720" rIns="91440" bIns="45720" rtlCol="0" anchor="t">
            <a:normAutofit fontScale="85000" lnSpcReduction="20000"/>
          </a:bodyPr>
          <a:lstStyle/>
          <a:p>
            <a:r>
              <a:rPr lang="en-US"/>
              <a:t>PSNR, SSIM: Quality metrics, calculated by FFMPEG from the decoded output and the raw input video</a:t>
            </a:r>
            <a:endParaRPr lang="en-US">
              <a:cs typeface="Calibri"/>
            </a:endParaRPr>
          </a:p>
          <a:p>
            <a:r>
              <a:rPr lang="en-US">
                <a:ea typeface="+mn-lt"/>
                <a:cs typeface="+mn-lt"/>
              </a:rPr>
              <a:t>VMAF: Quality metric by Netflix</a:t>
            </a:r>
            <a:endParaRPr lang="en-US"/>
          </a:p>
          <a:p>
            <a:r>
              <a:rPr lang="fi-FI"/>
              <a:t>BD-</a:t>
            </a:r>
            <a:r>
              <a:rPr lang="fi-FI" err="1"/>
              <a:t>Rate</a:t>
            </a:r>
            <a:r>
              <a:rPr lang="fi-FI"/>
              <a:t>: </a:t>
            </a:r>
            <a:endParaRPr lang="fi-FI">
              <a:cs typeface="Calibri"/>
            </a:endParaRPr>
          </a:p>
          <a:p>
            <a:r>
              <a:rPr lang="fi-FI"/>
              <a:t>BSQ-</a:t>
            </a:r>
            <a:r>
              <a:rPr lang="fi-FI" err="1"/>
              <a:t>Rate</a:t>
            </a:r>
            <a:r>
              <a:rPr lang="fi-FI"/>
              <a:t>:</a:t>
            </a:r>
            <a:endParaRPr lang="en-US"/>
          </a:p>
          <a:p>
            <a:r>
              <a:rPr lang="en-US"/>
              <a:t>Constant QP vs rate control:</a:t>
            </a:r>
            <a:endParaRPr lang="en-US">
              <a:cs typeface="Calibri"/>
            </a:endParaRPr>
          </a:p>
          <a:p>
            <a:r>
              <a:rPr lang="fi-FI" err="1"/>
              <a:t>Preset</a:t>
            </a:r>
            <a:r>
              <a:rPr lang="fi-FI"/>
              <a:t>: A </a:t>
            </a:r>
            <a:r>
              <a:rPr lang="fi-FI" err="1"/>
              <a:t>default</a:t>
            </a:r>
            <a:r>
              <a:rPr lang="fi-FI"/>
              <a:t> set of </a:t>
            </a:r>
            <a:r>
              <a:rPr lang="fi-FI" err="1"/>
              <a:t>parameters</a:t>
            </a:r>
            <a:r>
              <a:rPr lang="fi-FI"/>
              <a:t> for an </a:t>
            </a:r>
            <a:r>
              <a:rPr lang="fi-FI" err="1"/>
              <a:t>encoder</a:t>
            </a:r>
            <a:r>
              <a:rPr lang="fi-FI"/>
              <a:t>, </a:t>
            </a:r>
            <a:r>
              <a:rPr lang="fi-FI" err="1"/>
              <a:t>different</a:t>
            </a:r>
            <a:r>
              <a:rPr lang="fi-FI"/>
              <a:t> for </a:t>
            </a:r>
            <a:r>
              <a:rPr lang="fi-FI" err="1"/>
              <a:t>each</a:t>
            </a:r>
            <a:r>
              <a:rPr lang="fi-FI"/>
              <a:t> </a:t>
            </a:r>
            <a:r>
              <a:rPr lang="fi-FI" err="1"/>
              <a:t>encoder</a:t>
            </a:r>
            <a:r>
              <a:rPr lang="fi-FI"/>
              <a:t>, </a:t>
            </a:r>
            <a:r>
              <a:rPr lang="fi-FI" err="1"/>
              <a:t>usually</a:t>
            </a:r>
            <a:r>
              <a:rPr lang="fi-FI"/>
              <a:t> </a:t>
            </a:r>
            <a:r>
              <a:rPr lang="fi-FI" err="1"/>
              <a:t>named</a:t>
            </a:r>
            <a:r>
              <a:rPr lang="fi-FI"/>
              <a:t> </a:t>
            </a:r>
            <a:r>
              <a:rPr lang="fi-FI" err="1"/>
              <a:t>from</a:t>
            </a:r>
            <a:r>
              <a:rPr lang="fi-FI"/>
              <a:t> </a:t>
            </a:r>
            <a:r>
              <a:rPr lang="fi-FI" err="1"/>
              <a:t>ultrafast</a:t>
            </a:r>
            <a:r>
              <a:rPr lang="fi-FI"/>
              <a:t> to </a:t>
            </a:r>
            <a:r>
              <a:rPr lang="fi-FI" err="1"/>
              <a:t>veryslow</a:t>
            </a:r>
            <a:r>
              <a:rPr lang="fi-FI"/>
              <a:t>/</a:t>
            </a:r>
            <a:r>
              <a:rPr lang="fi-FI" err="1"/>
              <a:t>placebo</a:t>
            </a:r>
            <a:endParaRPr lang="en-US" err="1"/>
          </a:p>
          <a:p>
            <a:endParaRPr lang="en-US"/>
          </a:p>
        </p:txBody>
      </p:sp>
    </p:spTree>
    <p:extLst>
      <p:ext uri="{BB962C8B-B14F-4D97-AF65-F5344CB8AC3E}">
        <p14:creationId xmlns:p14="http://schemas.microsoft.com/office/powerpoint/2010/main" val="3188073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D216CBE0-CFF7-4509-BC34-7F1C553F47FE}"/>
              </a:ext>
            </a:extLst>
          </p:cNvPr>
          <p:cNvSpPr>
            <a:spLocks noGrp="1"/>
          </p:cNvSpPr>
          <p:nvPr>
            <p:ph type="title"/>
          </p:nvPr>
        </p:nvSpPr>
        <p:spPr/>
        <p:txBody>
          <a:bodyPr/>
          <a:lstStyle/>
          <a:p>
            <a:r>
              <a:rPr lang="fi-FI" err="1">
                <a:cs typeface="Calibri Light"/>
              </a:rPr>
              <a:t>Goals</a:t>
            </a:r>
            <a:r>
              <a:rPr lang="fi-FI">
                <a:cs typeface="Calibri Light"/>
              </a:rPr>
              <a:t> of </a:t>
            </a:r>
            <a:r>
              <a:rPr lang="fi-FI" err="1">
                <a:cs typeface="Calibri Light"/>
              </a:rPr>
              <a:t>Venctester</a:t>
            </a:r>
            <a:r>
              <a:rPr lang="fi-FI">
                <a:cs typeface="Calibri Light"/>
              </a:rPr>
              <a:t> 3</a:t>
            </a:r>
            <a:endParaRPr lang="fi-FI" err="1"/>
          </a:p>
        </p:txBody>
      </p:sp>
      <p:sp>
        <p:nvSpPr>
          <p:cNvPr id="3" name="Sisällön paikkamerkki 2">
            <a:extLst>
              <a:ext uri="{FF2B5EF4-FFF2-40B4-BE49-F238E27FC236}">
                <a16:creationId xmlns:a16="http://schemas.microsoft.com/office/drawing/2014/main" id="{26D940D4-03C5-4FB8-8093-38D6A88BDC8D}"/>
              </a:ext>
            </a:extLst>
          </p:cNvPr>
          <p:cNvSpPr>
            <a:spLocks noGrp="1"/>
          </p:cNvSpPr>
          <p:nvPr>
            <p:ph sz="half" idx="1"/>
          </p:nvPr>
        </p:nvSpPr>
        <p:spPr>
          <a:xfrm>
            <a:off x="838200" y="1825625"/>
            <a:ext cx="10414958" cy="4351338"/>
          </a:xfrm>
        </p:spPr>
        <p:txBody>
          <a:bodyPr vert="horz" lIns="91440" tIns="45720" rIns="91440" bIns="45720" rtlCol="0" anchor="t">
            <a:normAutofit/>
          </a:bodyPr>
          <a:lstStyle/>
          <a:p>
            <a:r>
              <a:rPr lang="fi-FI">
                <a:cs typeface="Calibri"/>
              </a:rPr>
              <a:t>Powerful testing toolkit for encoder comparison and benchmarking</a:t>
            </a:r>
          </a:p>
          <a:p>
            <a:pPr lvl="1"/>
            <a:r>
              <a:rPr lang="fi-FI">
                <a:cs typeface="Calibri"/>
              </a:rPr>
              <a:t>Fair and accurate comparison</a:t>
            </a:r>
          </a:p>
          <a:p>
            <a:r>
              <a:rPr lang="fi-FI">
                <a:cs typeface="Calibri"/>
              </a:rPr>
              <a:t>Avoid mistakes of previous versions</a:t>
            </a:r>
          </a:p>
          <a:p>
            <a:pPr lvl="1"/>
            <a:r>
              <a:rPr lang="fi-FI">
                <a:cs typeface="Calibri"/>
              </a:rPr>
              <a:t>Venctester 1: Convoluted frontend, everybody just added a new function when they needed output in some other format</a:t>
            </a:r>
          </a:p>
          <a:p>
            <a:pPr lvl="1"/>
            <a:r>
              <a:rPr lang="fi-FI">
                <a:cs typeface="Calibri"/>
              </a:rPr>
              <a:t>Venctester 2: Dictionary of dictionary of dictionary of dictionary, generating tests was very difficult programmatically</a:t>
            </a:r>
          </a:p>
          <a:p>
            <a:r>
              <a:rPr lang="fi-FI">
                <a:ea typeface="+mn-lt"/>
                <a:cs typeface="+mn-lt"/>
              </a:rPr>
              <a:t>Easy to change what is benchmarked or compared</a:t>
            </a:r>
            <a:endParaRPr lang="fi-FI">
              <a:cs typeface="Calibri"/>
            </a:endParaRPr>
          </a:p>
          <a:p>
            <a:r>
              <a:rPr lang="fi-FI">
                <a:cs typeface="Calibri"/>
              </a:rPr>
              <a:t>Clear presentation of measurement results</a:t>
            </a:r>
          </a:p>
          <a:p>
            <a:pPr lvl="1"/>
            <a:r>
              <a:rPr lang="fi-FI">
                <a:cs typeface="Calibri"/>
              </a:rPr>
              <a:t>Easy to understand which encoder is the best and if the results are % or not</a:t>
            </a:r>
          </a:p>
          <a:p>
            <a:r>
              <a:rPr lang="fi-FI">
                <a:cs typeface="Calibri"/>
              </a:rPr>
              <a:t>A document which describes all the ways of usage</a:t>
            </a:r>
          </a:p>
          <a:p>
            <a:r>
              <a:rPr lang="fi-FI">
                <a:cs typeface="Calibri"/>
              </a:rPr>
              <a:t>Easily extensible</a:t>
            </a:r>
          </a:p>
          <a:p>
            <a:endParaRPr lang="fi-FI">
              <a:cs typeface="Calibri"/>
            </a:endParaRPr>
          </a:p>
        </p:txBody>
      </p:sp>
    </p:spTree>
    <p:extLst>
      <p:ext uri="{BB962C8B-B14F-4D97-AF65-F5344CB8AC3E}">
        <p14:creationId xmlns:p14="http://schemas.microsoft.com/office/powerpoint/2010/main" val="3299221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73769F6A-9230-41D7-B34B-3EE9770540B1}"/>
              </a:ext>
            </a:extLst>
          </p:cNvPr>
          <p:cNvSpPr/>
          <p:nvPr/>
        </p:nvSpPr>
        <p:spPr>
          <a:xfrm>
            <a:off x="1721487" y="3328881"/>
            <a:ext cx="5977938" cy="1546139"/>
          </a:xfrm>
          <a:prstGeom prst="rect">
            <a:avLst/>
          </a:prstGeom>
          <a:noFill/>
          <a:ln w="38100">
            <a:prstDash val="dash"/>
          </a:ln>
        </p:spPr>
        <p:style>
          <a:lnRef idx="2">
            <a:schemeClr val="accent2"/>
          </a:lnRef>
          <a:fillRef idx="1">
            <a:schemeClr val="lt1"/>
          </a:fillRef>
          <a:effectRef idx="0">
            <a:schemeClr val="accent2"/>
          </a:effectRef>
          <a:fontRef idx="minor">
            <a:schemeClr val="dk1"/>
          </a:fontRef>
        </p:style>
        <p:txBody>
          <a:bodyPr rtlCol="0" anchor="b"/>
          <a:lstStyle/>
          <a:p>
            <a:pPr algn="ctr"/>
            <a:endParaRPr lang="en-FI"/>
          </a:p>
        </p:txBody>
      </p:sp>
      <p:sp>
        <p:nvSpPr>
          <p:cNvPr id="51" name="Rectangle 50">
            <a:extLst>
              <a:ext uri="{FF2B5EF4-FFF2-40B4-BE49-F238E27FC236}">
                <a16:creationId xmlns:a16="http://schemas.microsoft.com/office/drawing/2014/main" id="{8472E0D8-0312-41DC-B6DC-D1877C7E29E0}"/>
              </a:ext>
            </a:extLst>
          </p:cNvPr>
          <p:cNvSpPr/>
          <p:nvPr/>
        </p:nvSpPr>
        <p:spPr>
          <a:xfrm>
            <a:off x="1715614" y="3328881"/>
            <a:ext cx="2000757" cy="1546139"/>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b"/>
          <a:lstStyle/>
          <a:p>
            <a:pPr algn="ctr"/>
            <a:endParaRPr lang="en-FI"/>
          </a:p>
        </p:txBody>
      </p:sp>
      <p:cxnSp>
        <p:nvCxnSpPr>
          <p:cNvPr id="35" name="Straight Connector 34">
            <a:extLst>
              <a:ext uri="{FF2B5EF4-FFF2-40B4-BE49-F238E27FC236}">
                <a16:creationId xmlns:a16="http://schemas.microsoft.com/office/drawing/2014/main" id="{DBDDB99F-5CEA-4697-977F-CFC66162447E}"/>
              </a:ext>
            </a:extLst>
          </p:cNvPr>
          <p:cNvCxnSpPr>
            <a:cxnSpLocks/>
            <a:stCxn id="9" idx="0"/>
          </p:cNvCxnSpPr>
          <p:nvPr/>
        </p:nvCxnSpPr>
        <p:spPr>
          <a:xfrm flipV="1">
            <a:off x="6725557" y="2967487"/>
            <a:ext cx="0" cy="61890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B858CC-6A80-4555-BA75-133298A22AA1}"/>
              </a:ext>
            </a:extLst>
          </p:cNvPr>
          <p:cNvCxnSpPr>
            <a:cxnSpLocks/>
            <a:stCxn id="10" idx="0"/>
          </p:cNvCxnSpPr>
          <p:nvPr/>
        </p:nvCxnSpPr>
        <p:spPr>
          <a:xfrm flipV="1">
            <a:off x="4702666" y="2824096"/>
            <a:ext cx="0" cy="762291"/>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E023BDA-CAF0-43BC-8181-80780BF81ADF}"/>
              </a:ext>
            </a:extLst>
          </p:cNvPr>
          <p:cNvCxnSpPr>
            <a:cxnSpLocks/>
            <a:stCxn id="7" idx="0"/>
          </p:cNvCxnSpPr>
          <p:nvPr/>
        </p:nvCxnSpPr>
        <p:spPr>
          <a:xfrm flipV="1">
            <a:off x="2735846" y="2824096"/>
            <a:ext cx="0" cy="762291"/>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2" name="Otsikko 1">
            <a:extLst>
              <a:ext uri="{FF2B5EF4-FFF2-40B4-BE49-F238E27FC236}">
                <a16:creationId xmlns:a16="http://schemas.microsoft.com/office/drawing/2014/main" id="{0DF924F5-51E2-417C-8ACE-71425DF95F15}"/>
              </a:ext>
            </a:extLst>
          </p:cNvPr>
          <p:cNvSpPr>
            <a:spLocks noGrp="1"/>
          </p:cNvSpPr>
          <p:nvPr>
            <p:ph type="title"/>
          </p:nvPr>
        </p:nvSpPr>
        <p:spPr/>
        <p:txBody>
          <a:bodyPr/>
          <a:lstStyle/>
          <a:p>
            <a:r>
              <a:rPr lang="fi-FI"/>
              <a:t>Tester Process Diagram</a:t>
            </a:r>
          </a:p>
        </p:txBody>
      </p:sp>
      <p:sp>
        <p:nvSpPr>
          <p:cNvPr id="4" name="Rectangle: Rounded Corners 3">
            <a:extLst>
              <a:ext uri="{FF2B5EF4-FFF2-40B4-BE49-F238E27FC236}">
                <a16:creationId xmlns:a16="http://schemas.microsoft.com/office/drawing/2014/main" id="{89D7F605-7C3D-4E41-B1B3-635B1259532D}"/>
              </a:ext>
            </a:extLst>
          </p:cNvPr>
          <p:cNvSpPr/>
          <p:nvPr/>
        </p:nvSpPr>
        <p:spPr>
          <a:xfrm>
            <a:off x="115411" y="3586385"/>
            <a:ext cx="1457858" cy="84327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prstClr val="white"/>
                </a:solidFill>
                <a:effectLst/>
                <a:uLnTx/>
                <a:uFillTx/>
                <a:latin typeface="Calibri" panose="020F0502020204030204"/>
                <a:ea typeface="+mn-ea"/>
                <a:cs typeface="+mn-cs"/>
              </a:rPr>
              <a:t>Input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prstClr val="white"/>
                </a:solidFill>
                <a:effectLst/>
                <a:uLnTx/>
                <a:uFillTx/>
                <a:latin typeface="Calibri" panose="020F0502020204030204"/>
                <a:ea typeface="+mn-ea"/>
                <a:cs typeface="+mn-cs"/>
              </a:rPr>
              <a:t>(YUV files + DQP maps + …)</a:t>
            </a:r>
            <a:endParaRPr kumimoji="0" lang="en-FI"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Rounded Corners 4">
            <a:extLst>
              <a:ext uri="{FF2B5EF4-FFF2-40B4-BE49-F238E27FC236}">
                <a16:creationId xmlns:a16="http://schemas.microsoft.com/office/drawing/2014/main" id="{68B2308C-B496-4579-85E5-45BE85B57DDC}"/>
              </a:ext>
            </a:extLst>
          </p:cNvPr>
          <p:cNvSpPr/>
          <p:nvPr/>
        </p:nvSpPr>
        <p:spPr>
          <a:xfrm>
            <a:off x="9687549" y="3507692"/>
            <a:ext cx="2202612" cy="10006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white"/>
                </a:solidFill>
                <a:effectLst/>
                <a:uLnTx/>
                <a:uFillTx/>
                <a:latin typeface="Calibri" panose="020F0502020204030204"/>
                <a:ea typeface="+mn-ea"/>
                <a:cs typeface="+mn-cs"/>
              </a:rPr>
              <a:t>Output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white"/>
                </a:solidFill>
                <a:effectLst/>
                <a:uLnTx/>
                <a:uFillTx/>
                <a:latin typeface="Calibri" panose="020F0502020204030204"/>
                <a:ea typeface="+mn-ea"/>
                <a:cs typeface="+mn-cs"/>
              </a:rPr>
              <a:t>(encoded files + logs + metric logs + graphs)</a:t>
            </a:r>
            <a:endParaRPr kumimoji="0" lang="en-FI"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Rounded Corners 5">
            <a:extLst>
              <a:ext uri="{FF2B5EF4-FFF2-40B4-BE49-F238E27FC236}">
                <a16:creationId xmlns:a16="http://schemas.microsoft.com/office/drawing/2014/main" id="{9D59FF4C-4036-43CA-99DE-304B7F917BAA}"/>
              </a:ext>
            </a:extLst>
          </p:cNvPr>
          <p:cNvSpPr/>
          <p:nvPr/>
        </p:nvSpPr>
        <p:spPr>
          <a:xfrm>
            <a:off x="1900773" y="2389518"/>
            <a:ext cx="1687902" cy="8691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prstClr val="white"/>
                </a:solidFill>
                <a:effectLst/>
                <a:uLnTx/>
                <a:uFillTx/>
                <a:latin typeface="Calibri" panose="020F0502020204030204"/>
                <a:ea typeface="+mn-ea"/>
                <a:cs typeface="+mn-cs"/>
              </a:rPr>
              <a:t>(optional)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prstClr val="white"/>
                </a:solidFill>
                <a:effectLst/>
                <a:uLnTx/>
                <a:uFillTx/>
                <a:latin typeface="Calibri" panose="020F0502020204030204"/>
                <a:ea typeface="+mn-ea"/>
                <a:cs typeface="+mn-cs"/>
              </a:rPr>
              <a:t>Warmup round for each input to be cached</a:t>
            </a:r>
            <a:endParaRPr kumimoji="0" lang="en-FI"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Rounded Corners 6">
            <a:extLst>
              <a:ext uri="{FF2B5EF4-FFF2-40B4-BE49-F238E27FC236}">
                <a16:creationId xmlns:a16="http://schemas.microsoft.com/office/drawing/2014/main" id="{170B4ADE-0985-44C5-BA75-E7D0E03824CD}"/>
              </a:ext>
            </a:extLst>
          </p:cNvPr>
          <p:cNvSpPr/>
          <p:nvPr/>
        </p:nvSpPr>
        <p:spPr>
          <a:xfrm>
            <a:off x="1900773" y="3586387"/>
            <a:ext cx="1687902" cy="84327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white"/>
                </a:solidFill>
                <a:effectLst/>
                <a:uLnTx/>
                <a:uFillTx/>
                <a:latin typeface="Calibri" panose="020F0502020204030204"/>
                <a:ea typeface="+mn-ea"/>
                <a:cs typeface="+mn-cs"/>
              </a:rPr>
              <a:t>Encode one QP/Bitrate</a:t>
            </a:r>
            <a:endParaRPr kumimoji="0" lang="en-FI"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Rounded Corners 8">
            <a:extLst>
              <a:ext uri="{FF2B5EF4-FFF2-40B4-BE49-F238E27FC236}">
                <a16:creationId xmlns:a16="http://schemas.microsoft.com/office/drawing/2014/main" id="{3A3E0ADB-F83B-420C-8F54-8B01FE35835F}"/>
              </a:ext>
            </a:extLst>
          </p:cNvPr>
          <p:cNvSpPr/>
          <p:nvPr/>
        </p:nvSpPr>
        <p:spPr>
          <a:xfrm>
            <a:off x="5890484" y="3586387"/>
            <a:ext cx="1687902" cy="84327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white"/>
                </a:solidFill>
                <a:effectLst/>
                <a:uLnTx/>
                <a:uFillTx/>
                <a:latin typeface="Calibri" panose="020F0502020204030204"/>
                <a:ea typeface="+mn-ea"/>
                <a:cs typeface="+mn-cs"/>
              </a:rPr>
              <a:t>Calculate metric(s) against input</a:t>
            </a:r>
            <a:endParaRPr kumimoji="0" lang="en-FI"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Rounded Corners 9">
            <a:extLst>
              <a:ext uri="{FF2B5EF4-FFF2-40B4-BE49-F238E27FC236}">
                <a16:creationId xmlns:a16="http://schemas.microsoft.com/office/drawing/2014/main" id="{64079B97-37FA-46CB-86AA-AA4E01F744EC}"/>
              </a:ext>
            </a:extLst>
          </p:cNvPr>
          <p:cNvSpPr/>
          <p:nvPr/>
        </p:nvSpPr>
        <p:spPr>
          <a:xfrm>
            <a:off x="3867593" y="3586387"/>
            <a:ext cx="1687902" cy="84327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white"/>
                </a:solidFill>
                <a:effectLst/>
                <a:uLnTx/>
                <a:uFillTx/>
                <a:latin typeface="Calibri" panose="020F0502020204030204"/>
                <a:ea typeface="+mn-ea"/>
                <a:cs typeface="+mn-cs"/>
              </a:rPr>
              <a:t>Decode</a:t>
            </a:r>
            <a:endParaRPr kumimoji="0" lang="en-FI"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Rounded Corners 10">
            <a:extLst>
              <a:ext uri="{FF2B5EF4-FFF2-40B4-BE49-F238E27FC236}">
                <a16:creationId xmlns:a16="http://schemas.microsoft.com/office/drawing/2014/main" id="{9DBF35C1-E6F5-4DB5-B2B1-2F8875AE91BB}"/>
              </a:ext>
            </a:extLst>
          </p:cNvPr>
          <p:cNvSpPr/>
          <p:nvPr/>
        </p:nvSpPr>
        <p:spPr>
          <a:xfrm>
            <a:off x="3867593" y="2592605"/>
            <a:ext cx="1687902" cy="67900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prstClr val="white"/>
                </a:solidFill>
                <a:effectLst/>
                <a:uLnTx/>
                <a:uFillTx/>
                <a:latin typeface="Calibri" panose="020F0502020204030204"/>
                <a:ea typeface="+mn-ea"/>
                <a:cs typeface="+mn-cs"/>
              </a:rPr>
              <a:t>FFMpeg or encoder specific decoder</a:t>
            </a:r>
            <a:endParaRPr kumimoji="0" lang="en-FI"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Rounded Corners 11">
            <a:extLst>
              <a:ext uri="{FF2B5EF4-FFF2-40B4-BE49-F238E27FC236}">
                <a16:creationId xmlns:a16="http://schemas.microsoft.com/office/drawing/2014/main" id="{9A2D0DD8-1148-4645-AF1E-C64F3D49E0E0}"/>
              </a:ext>
            </a:extLst>
          </p:cNvPr>
          <p:cNvSpPr/>
          <p:nvPr/>
        </p:nvSpPr>
        <p:spPr>
          <a:xfrm>
            <a:off x="250167" y="5828582"/>
            <a:ext cx="1687902" cy="8691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white"/>
                </a:solidFill>
                <a:effectLst/>
                <a:uLnTx/>
                <a:uFillTx/>
                <a:latin typeface="Calibri" panose="020F0502020204030204"/>
                <a:ea typeface="+mn-ea"/>
                <a:cs typeface="+mn-cs"/>
              </a:rPr>
              <a:t>Extra info</a:t>
            </a:r>
            <a:endParaRPr kumimoji="0" lang="en-FI"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Rounded Corners 12">
            <a:extLst>
              <a:ext uri="{FF2B5EF4-FFF2-40B4-BE49-F238E27FC236}">
                <a16:creationId xmlns:a16="http://schemas.microsoft.com/office/drawing/2014/main" id="{21B41D68-6FE1-4AB5-8743-6066FFD3E111}"/>
              </a:ext>
            </a:extLst>
          </p:cNvPr>
          <p:cNvSpPr/>
          <p:nvPr/>
        </p:nvSpPr>
        <p:spPr>
          <a:xfrm>
            <a:off x="2311880" y="5854461"/>
            <a:ext cx="1687902" cy="84327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white"/>
                </a:solidFill>
                <a:effectLst/>
                <a:uLnTx/>
                <a:uFillTx/>
                <a:latin typeface="Calibri" panose="020F0502020204030204"/>
                <a:ea typeface="+mn-ea"/>
                <a:cs typeface="+mn-cs"/>
              </a:rPr>
              <a:t>Tester process</a:t>
            </a:r>
            <a:endParaRPr kumimoji="0" lang="en-FI"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Rounded Corners 13">
            <a:extLst>
              <a:ext uri="{FF2B5EF4-FFF2-40B4-BE49-F238E27FC236}">
                <a16:creationId xmlns:a16="http://schemas.microsoft.com/office/drawing/2014/main" id="{D6E25C0B-7431-4380-9D6A-4E317798075F}"/>
              </a:ext>
            </a:extLst>
          </p:cNvPr>
          <p:cNvSpPr/>
          <p:nvPr/>
        </p:nvSpPr>
        <p:spPr>
          <a:xfrm>
            <a:off x="5890484" y="2602770"/>
            <a:ext cx="1687902" cy="67900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white"/>
                </a:solidFill>
                <a:effectLst/>
                <a:uLnTx/>
                <a:uFillTx/>
                <a:latin typeface="Calibri" panose="020F0502020204030204"/>
                <a:ea typeface="+mn-ea"/>
                <a:cs typeface="+mn-cs"/>
              </a:rPr>
              <a:t>FFMpeg or external tool</a:t>
            </a:r>
            <a:endParaRPr kumimoji="0" lang="en-FI"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6" name="Connector: Curved 15">
            <a:extLst>
              <a:ext uri="{FF2B5EF4-FFF2-40B4-BE49-F238E27FC236}">
                <a16:creationId xmlns:a16="http://schemas.microsoft.com/office/drawing/2014/main" id="{188FEEB7-CAAB-4451-9AE9-945B506AB451}"/>
              </a:ext>
            </a:extLst>
          </p:cNvPr>
          <p:cNvCxnSpPr>
            <a:cxnSpLocks/>
            <a:stCxn id="11" idx="0"/>
            <a:endCxn id="14" idx="0"/>
          </p:cNvCxnSpPr>
          <p:nvPr/>
        </p:nvCxnSpPr>
        <p:spPr>
          <a:xfrm rot="16200000" flipH="1">
            <a:off x="5717906" y="1586242"/>
            <a:ext cx="10165" cy="2022891"/>
          </a:xfrm>
          <a:prstGeom prst="curvedConnector3">
            <a:avLst>
              <a:gd name="adj1" fmla="val -224889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8C3F0C8-D435-48D4-A9C2-B7A6D98D677B}"/>
              </a:ext>
            </a:extLst>
          </p:cNvPr>
          <p:cNvSpPr txBox="1"/>
          <p:nvPr/>
        </p:nvSpPr>
        <p:spPr>
          <a:xfrm>
            <a:off x="4798172" y="1652518"/>
            <a:ext cx="1991977"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prstClr val="black"/>
                </a:solidFill>
                <a:effectLst/>
                <a:uLnTx/>
                <a:uFillTx/>
                <a:latin typeface="Calibri" panose="020F0502020204030204"/>
                <a:ea typeface="+mn-ea"/>
                <a:cs typeface="+mn-cs"/>
              </a:rPr>
              <a:t>Can be combined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prstClr val="black"/>
                </a:solidFill>
                <a:effectLst/>
                <a:uLnTx/>
                <a:uFillTx/>
                <a:latin typeface="Calibri" panose="020F0502020204030204"/>
                <a:ea typeface="+mn-ea"/>
                <a:cs typeface="+mn-cs"/>
              </a:rPr>
              <a:t>Do not store temp files, pipe to next process</a:t>
            </a:r>
            <a:endParaRPr kumimoji="0" lang="en-FI"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9" name="Straight Arrow Connector 18">
            <a:extLst>
              <a:ext uri="{FF2B5EF4-FFF2-40B4-BE49-F238E27FC236}">
                <a16:creationId xmlns:a16="http://schemas.microsoft.com/office/drawing/2014/main" id="{5D1FA514-45F2-43D5-8E3D-4FD7EEE72739}"/>
              </a:ext>
            </a:extLst>
          </p:cNvPr>
          <p:cNvCxnSpPr>
            <a:cxnSpLocks/>
            <a:stCxn id="4" idx="3"/>
            <a:endCxn id="7" idx="1"/>
          </p:cNvCxnSpPr>
          <p:nvPr/>
        </p:nvCxnSpPr>
        <p:spPr>
          <a:xfrm>
            <a:off x="1573269" y="4008024"/>
            <a:ext cx="327504"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53E6109-253C-4324-AFA5-77AF45306457}"/>
              </a:ext>
            </a:extLst>
          </p:cNvPr>
          <p:cNvCxnSpPr>
            <a:cxnSpLocks/>
            <a:stCxn id="7" idx="3"/>
            <a:endCxn id="10" idx="1"/>
          </p:cNvCxnSpPr>
          <p:nvPr/>
        </p:nvCxnSpPr>
        <p:spPr>
          <a:xfrm>
            <a:off x="3588675" y="4008026"/>
            <a:ext cx="27891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F0781FD-C0EF-4BE0-989E-0F9BF55DAFAE}"/>
              </a:ext>
            </a:extLst>
          </p:cNvPr>
          <p:cNvCxnSpPr>
            <a:cxnSpLocks/>
            <a:stCxn id="10" idx="3"/>
            <a:endCxn id="9" idx="1"/>
          </p:cNvCxnSpPr>
          <p:nvPr/>
        </p:nvCxnSpPr>
        <p:spPr>
          <a:xfrm>
            <a:off x="5555495" y="4008026"/>
            <a:ext cx="33498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A3391BC-DB31-445E-8F0E-A16906229056}"/>
              </a:ext>
            </a:extLst>
          </p:cNvPr>
          <p:cNvCxnSpPr>
            <a:cxnSpLocks/>
            <a:stCxn id="9" idx="3"/>
            <a:endCxn id="41" idx="1"/>
          </p:cNvCxnSpPr>
          <p:nvPr/>
        </p:nvCxnSpPr>
        <p:spPr>
          <a:xfrm>
            <a:off x="7578386" y="4008026"/>
            <a:ext cx="278917" cy="16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Rectangle: Rounded Corners 38">
            <a:extLst>
              <a:ext uri="{FF2B5EF4-FFF2-40B4-BE49-F238E27FC236}">
                <a16:creationId xmlns:a16="http://schemas.microsoft.com/office/drawing/2014/main" id="{EBBCBEE9-751F-4212-9501-EA11207B98F9}"/>
              </a:ext>
            </a:extLst>
          </p:cNvPr>
          <p:cNvSpPr/>
          <p:nvPr/>
        </p:nvSpPr>
        <p:spPr>
          <a:xfrm>
            <a:off x="6873893" y="5856643"/>
            <a:ext cx="1687902" cy="84327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prstClr val="white"/>
                </a:solidFill>
                <a:effectLst/>
                <a:uLnTx/>
                <a:uFillTx/>
                <a:latin typeface="Calibri" panose="020F0502020204030204"/>
                <a:ea typeface="+mn-ea"/>
                <a:cs typeface="+mn-cs"/>
              </a:rPr>
              <a:t>Calculate metrics requiring multiple inputs (BD-rate..)</a:t>
            </a:r>
            <a:endParaRPr kumimoji="0" lang="en-FI"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0" name="Connector: Curved 39">
            <a:extLst>
              <a:ext uri="{FF2B5EF4-FFF2-40B4-BE49-F238E27FC236}">
                <a16:creationId xmlns:a16="http://schemas.microsoft.com/office/drawing/2014/main" id="{2744F219-772C-4D2D-A40E-19ED705A478D}"/>
              </a:ext>
            </a:extLst>
          </p:cNvPr>
          <p:cNvCxnSpPr>
            <a:cxnSpLocks/>
            <a:stCxn id="9" idx="3"/>
            <a:endCxn id="39" idx="0"/>
          </p:cNvCxnSpPr>
          <p:nvPr/>
        </p:nvCxnSpPr>
        <p:spPr>
          <a:xfrm>
            <a:off x="7578386" y="4008026"/>
            <a:ext cx="139458" cy="1848617"/>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4F70BF0F-F17A-4174-BDA9-DCF21BC7181D}"/>
              </a:ext>
            </a:extLst>
          </p:cNvPr>
          <p:cNvCxnSpPr>
            <a:cxnSpLocks/>
            <a:stCxn id="39" idx="3"/>
            <a:endCxn id="41" idx="2"/>
          </p:cNvCxnSpPr>
          <p:nvPr/>
        </p:nvCxnSpPr>
        <p:spPr>
          <a:xfrm flipV="1">
            <a:off x="8561795" y="4431353"/>
            <a:ext cx="139459" cy="1846929"/>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38282A88-A831-4C1D-B63C-DBDFF7D16E69}"/>
              </a:ext>
            </a:extLst>
          </p:cNvPr>
          <p:cNvSpPr/>
          <p:nvPr/>
        </p:nvSpPr>
        <p:spPr>
          <a:xfrm>
            <a:off x="7857303" y="3588076"/>
            <a:ext cx="1687902" cy="84327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white"/>
                </a:solidFill>
                <a:effectLst/>
                <a:uLnTx/>
                <a:uFillTx/>
                <a:latin typeface="Calibri" panose="020F0502020204030204"/>
                <a:ea typeface="+mn-ea"/>
                <a:cs typeface="+mn-cs"/>
              </a:rPr>
              <a:t>Generate output graphs etc</a:t>
            </a:r>
            <a:endParaRPr kumimoji="0" lang="en-FI"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6" name="Straight Arrow Connector 45">
            <a:extLst>
              <a:ext uri="{FF2B5EF4-FFF2-40B4-BE49-F238E27FC236}">
                <a16:creationId xmlns:a16="http://schemas.microsoft.com/office/drawing/2014/main" id="{8CBA8D9A-E207-4864-A7A3-2ADBBBB3499B}"/>
              </a:ext>
            </a:extLst>
          </p:cNvPr>
          <p:cNvCxnSpPr>
            <a:cxnSpLocks/>
            <a:stCxn id="41" idx="3"/>
            <a:endCxn id="5" idx="1"/>
          </p:cNvCxnSpPr>
          <p:nvPr/>
        </p:nvCxnSpPr>
        <p:spPr>
          <a:xfrm flipV="1">
            <a:off x="9545205" y="4008024"/>
            <a:ext cx="142344" cy="16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9EC0BC48-667A-4A32-831C-C2DBD4183D24}"/>
              </a:ext>
            </a:extLst>
          </p:cNvPr>
          <p:cNvSpPr txBox="1"/>
          <p:nvPr/>
        </p:nvSpPr>
        <p:spPr>
          <a:xfrm>
            <a:off x="838200" y="4901050"/>
            <a:ext cx="6925245" cy="523220"/>
          </a:xfrm>
          <a:prstGeom prst="rect">
            <a:avLst/>
          </a:prstGeom>
          <a:noFill/>
        </p:spPr>
        <p:txBody>
          <a:bodyPr wrap="square" rtlCol="0">
            <a:spAutoFit/>
          </a:bodyPr>
          <a:lstStyle/>
          <a:p>
            <a:r>
              <a:rPr lang="en-GB" sz="1400"/>
              <a:t>For each QP / Bitrate / .. (usually</a:t>
            </a:r>
            <a:r>
              <a:rPr lang="en-GB" sz="600"/>
              <a:t>, but not always,</a:t>
            </a:r>
            <a:r>
              <a:rPr lang="en-GB" sz="1400"/>
              <a:t> 4x per seq)</a:t>
            </a:r>
          </a:p>
          <a:p>
            <a:r>
              <a:rPr lang="en-GB" sz="1400"/>
              <a:t>By default first run all encoding -&gt; decode -&gt; metrics -&gt; remove unneeded files (configurable)</a:t>
            </a:r>
            <a:endParaRPr lang="en-FI" sz="1400"/>
          </a:p>
        </p:txBody>
      </p:sp>
      <p:sp>
        <p:nvSpPr>
          <p:cNvPr id="60" name="Rectangle 59">
            <a:extLst>
              <a:ext uri="{FF2B5EF4-FFF2-40B4-BE49-F238E27FC236}">
                <a16:creationId xmlns:a16="http://schemas.microsoft.com/office/drawing/2014/main" id="{84C07D4B-E005-4F09-BA54-C01365EE78DC}"/>
              </a:ext>
            </a:extLst>
          </p:cNvPr>
          <p:cNvSpPr/>
          <p:nvPr/>
        </p:nvSpPr>
        <p:spPr>
          <a:xfrm>
            <a:off x="4208815" y="5895657"/>
            <a:ext cx="1561669" cy="735961"/>
          </a:xfrm>
          <a:prstGeom prst="rect">
            <a:avLst/>
          </a:prstGeom>
          <a:solidFill>
            <a:schemeClr val="bg1"/>
          </a:solidFill>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a:t>Parallel execution (configurable number of threads)</a:t>
            </a:r>
            <a:endParaRPr lang="en-FI" sz="1200" dirty="0"/>
          </a:p>
        </p:txBody>
      </p:sp>
    </p:spTree>
    <p:extLst>
      <p:ext uri="{BB962C8B-B14F-4D97-AF65-F5344CB8AC3E}">
        <p14:creationId xmlns:p14="http://schemas.microsoft.com/office/powerpoint/2010/main" val="3538495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80C9DACE-84AF-4203-8A73-156B1D6DDEE6}"/>
              </a:ext>
            </a:extLst>
          </p:cNvPr>
          <p:cNvSpPr>
            <a:spLocks noGrp="1"/>
          </p:cNvSpPr>
          <p:nvPr>
            <p:ph type="title"/>
          </p:nvPr>
        </p:nvSpPr>
        <p:spPr/>
        <p:txBody>
          <a:bodyPr/>
          <a:lstStyle/>
          <a:p>
            <a:r>
              <a:rPr lang="fi-FI" err="1">
                <a:cs typeface="Calibri Light"/>
              </a:rPr>
              <a:t>Compare</a:t>
            </a:r>
            <a:r>
              <a:rPr lang="fi-FI">
                <a:cs typeface="Calibri Light"/>
              </a:rPr>
              <a:t> </a:t>
            </a:r>
            <a:r>
              <a:rPr lang="fi-FI" err="1">
                <a:cs typeface="Calibri Light"/>
              </a:rPr>
              <a:t>different</a:t>
            </a:r>
            <a:r>
              <a:rPr lang="fi-FI">
                <a:cs typeface="Calibri Light"/>
              </a:rPr>
              <a:t> </a:t>
            </a:r>
            <a:r>
              <a:rPr lang="fi-FI" err="1">
                <a:cs typeface="Calibri Light"/>
              </a:rPr>
              <a:t>versions</a:t>
            </a:r>
            <a:r>
              <a:rPr lang="fi-FI">
                <a:cs typeface="Calibri Light"/>
              </a:rPr>
              <a:t> of </a:t>
            </a:r>
            <a:r>
              <a:rPr lang="fi-FI" err="1">
                <a:cs typeface="Calibri Light"/>
              </a:rPr>
              <a:t>Kvazaar</a:t>
            </a:r>
            <a:endParaRPr lang="fi-FI" err="1"/>
          </a:p>
        </p:txBody>
      </p:sp>
      <p:sp>
        <p:nvSpPr>
          <p:cNvPr id="3" name="Sisällön paikkamerkki 2">
            <a:extLst>
              <a:ext uri="{FF2B5EF4-FFF2-40B4-BE49-F238E27FC236}">
                <a16:creationId xmlns:a16="http://schemas.microsoft.com/office/drawing/2014/main" id="{F00731BC-1D2F-435F-9B0B-2C5F09889698}"/>
              </a:ext>
            </a:extLst>
          </p:cNvPr>
          <p:cNvSpPr>
            <a:spLocks noGrp="1"/>
          </p:cNvSpPr>
          <p:nvPr>
            <p:ph idx="1"/>
          </p:nvPr>
        </p:nvSpPr>
        <p:spPr/>
        <p:txBody>
          <a:bodyPr vert="horz" lIns="91440" tIns="45720" rIns="91440" bIns="45720" rtlCol="0" anchor="t">
            <a:normAutofit fontScale="92500" lnSpcReduction="10000"/>
          </a:bodyPr>
          <a:lstStyle/>
          <a:p>
            <a:r>
              <a:rPr lang="en-US">
                <a:cs typeface="Calibri"/>
              </a:rPr>
              <a:t>Start by checking the given parameters to prevent random crashes after several hours due some typo</a:t>
            </a:r>
          </a:p>
          <a:p>
            <a:r>
              <a:rPr lang="en-US">
                <a:cs typeface="Calibri"/>
              </a:rPr>
              <a:t>Check that the order of the parameters makes sense, i.e., setting the preset does not override some other setting</a:t>
            </a:r>
          </a:p>
          <a:p>
            <a:r>
              <a:rPr lang="en-US">
                <a:cs typeface="Calibri"/>
              </a:rPr>
              <a:t>Check if the results exist or a results for a command line that evaluates to the same parameters exists already</a:t>
            </a:r>
          </a:p>
          <a:p>
            <a:pPr lvl="1"/>
            <a:r>
              <a:rPr lang="en-US">
                <a:cs typeface="Calibri"/>
              </a:rPr>
              <a:t>Unless rerun is forced</a:t>
            </a:r>
          </a:p>
          <a:p>
            <a:r>
              <a:rPr lang="en-US">
                <a:cs typeface="Calibri"/>
              </a:rPr>
              <a:t>Automatically build the encoder binaries (unless prebuilt binary is specified)</a:t>
            </a:r>
          </a:p>
          <a:p>
            <a:r>
              <a:rPr lang="en-US">
                <a:cs typeface="Calibri"/>
              </a:rPr>
              <a:t>Trivial smoke testing functionality (similar to CI)</a:t>
            </a:r>
          </a:p>
        </p:txBody>
      </p:sp>
    </p:spTree>
    <p:extLst>
      <p:ext uri="{BB962C8B-B14F-4D97-AF65-F5344CB8AC3E}">
        <p14:creationId xmlns:p14="http://schemas.microsoft.com/office/powerpoint/2010/main" val="1323275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01C82-E233-4500-B468-BCA8B2452727}"/>
              </a:ext>
            </a:extLst>
          </p:cNvPr>
          <p:cNvSpPr>
            <a:spLocks noGrp="1"/>
          </p:cNvSpPr>
          <p:nvPr>
            <p:ph type="title"/>
          </p:nvPr>
        </p:nvSpPr>
        <p:spPr/>
        <p:txBody>
          <a:bodyPr>
            <a:normAutofit fontScale="90000"/>
          </a:bodyPr>
          <a:lstStyle/>
          <a:p>
            <a:r>
              <a:rPr lang="fi-FI">
                <a:ea typeface="+mn-lt"/>
                <a:cs typeface="+mn-lt"/>
              </a:rPr>
              <a:t>Compare performance of different settings of specific Kvazaar version</a:t>
            </a:r>
          </a:p>
        </p:txBody>
      </p:sp>
      <p:sp>
        <p:nvSpPr>
          <p:cNvPr id="3" name="Content Placeholder 2">
            <a:extLst>
              <a:ext uri="{FF2B5EF4-FFF2-40B4-BE49-F238E27FC236}">
                <a16:creationId xmlns:a16="http://schemas.microsoft.com/office/drawing/2014/main" id="{259513EB-3961-42A3-8E53-A29CD64761EE}"/>
              </a:ext>
            </a:extLst>
          </p:cNvPr>
          <p:cNvSpPr>
            <a:spLocks noGrp="1"/>
          </p:cNvSpPr>
          <p:nvPr>
            <p:ph idx="1"/>
          </p:nvPr>
        </p:nvSpPr>
        <p:spPr/>
        <p:txBody>
          <a:bodyPr vert="horz" lIns="91440" tIns="45720" rIns="91440" bIns="45720" rtlCol="0" anchor="t">
            <a:normAutofit/>
          </a:bodyPr>
          <a:lstStyle/>
          <a:p>
            <a:r>
              <a:rPr lang="en-US"/>
              <a:t>Compare</a:t>
            </a:r>
          </a:p>
          <a:p>
            <a:pPr lvl="1"/>
            <a:r>
              <a:rPr lang="en-US"/>
              <a:t>Different presets</a:t>
            </a:r>
            <a:endParaRPr lang="en-US">
              <a:cs typeface="Calibri"/>
            </a:endParaRPr>
          </a:p>
          <a:p>
            <a:pPr lvl="1"/>
            <a:r>
              <a:rPr lang="en-US"/>
              <a:t>Constant QP vs rate control (encode first with constant QP and use the resulting bit rates for rate control)</a:t>
            </a:r>
            <a:endParaRPr lang="en-US">
              <a:cs typeface="Calibri"/>
            </a:endParaRPr>
          </a:p>
          <a:p>
            <a:pPr lvl="1"/>
            <a:r>
              <a:rPr lang="en-US"/>
              <a:t>One or more parameters</a:t>
            </a:r>
            <a:endParaRPr lang="en-US">
              <a:cs typeface="Calibri"/>
            </a:endParaRPr>
          </a:p>
          <a:p>
            <a:r>
              <a:rPr lang="en-US"/>
              <a:t>User can set anchor individually for each test configuration</a:t>
            </a:r>
            <a:endParaRPr lang="en-US">
              <a:cs typeface="Calibri"/>
            </a:endParaRPr>
          </a:p>
          <a:p>
            <a:r>
              <a:rPr lang="en-US"/>
              <a:t>User can set multiple anchors for any test configuration</a:t>
            </a:r>
            <a:endParaRPr lang="en-US">
              <a:cs typeface="Calibri"/>
            </a:endParaRPr>
          </a:p>
        </p:txBody>
      </p:sp>
    </p:spTree>
    <p:extLst>
      <p:ext uri="{BB962C8B-B14F-4D97-AF65-F5344CB8AC3E}">
        <p14:creationId xmlns:p14="http://schemas.microsoft.com/office/powerpoint/2010/main" val="3413278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5A896E36-9094-40F8-A583-CFEC5A645BB2}"/>
              </a:ext>
            </a:extLst>
          </p:cNvPr>
          <p:cNvSpPr>
            <a:spLocks noGrp="1"/>
          </p:cNvSpPr>
          <p:nvPr>
            <p:ph type="title"/>
          </p:nvPr>
        </p:nvSpPr>
        <p:spPr/>
        <p:txBody>
          <a:bodyPr/>
          <a:lstStyle/>
          <a:p>
            <a:r>
              <a:rPr lang="fi-FI">
                <a:cs typeface="Calibri Light"/>
              </a:rPr>
              <a:t>Compare Kvazaar and x265</a:t>
            </a:r>
            <a:endParaRPr lang="fi-FI"/>
          </a:p>
        </p:txBody>
      </p:sp>
      <p:sp>
        <p:nvSpPr>
          <p:cNvPr id="3" name="Sisällön paikkamerkki 2">
            <a:extLst>
              <a:ext uri="{FF2B5EF4-FFF2-40B4-BE49-F238E27FC236}">
                <a16:creationId xmlns:a16="http://schemas.microsoft.com/office/drawing/2014/main" id="{ACA43B5C-5089-494B-83F9-ED00078BFEA3}"/>
              </a:ext>
            </a:extLst>
          </p:cNvPr>
          <p:cNvSpPr>
            <a:spLocks noGrp="1"/>
          </p:cNvSpPr>
          <p:nvPr>
            <p:ph idx="1"/>
          </p:nvPr>
        </p:nvSpPr>
        <p:spPr/>
        <p:txBody>
          <a:bodyPr vert="horz" lIns="91440" tIns="45720" rIns="91440" bIns="45720" rtlCol="0" anchor="t">
            <a:normAutofit fontScale="92500" lnSpcReduction="20000"/>
          </a:bodyPr>
          <a:lstStyle/>
          <a:p>
            <a:r>
              <a:rPr lang="fi-FI"/>
              <a:t>Select sequences used for test</a:t>
            </a:r>
          </a:p>
          <a:p>
            <a:r>
              <a:rPr lang="fi-FI"/>
              <a:t>Select version for each encoder and the frame work builds the encoder binary automatically</a:t>
            </a:r>
          </a:p>
          <a:p>
            <a:r>
              <a:rPr lang="fi-FI"/>
              <a:t>Set and adjust preset for each encoder</a:t>
            </a:r>
          </a:p>
          <a:p>
            <a:r>
              <a:rPr lang="fi-FI"/>
              <a:t>Before each encoding it is made sure that the encoder and sequence are cached into the RAM by OS (warmup)</a:t>
            </a:r>
          </a:p>
          <a:p>
            <a:r>
              <a:rPr lang="fi-FI"/>
              <a:t>Output csv of BD-Rates (and BSQ-Rate) for PSNR and SSIM, summary table, and rd-curves for each sequence</a:t>
            </a:r>
          </a:p>
          <a:p>
            <a:pPr lvl="1"/>
            <a:r>
              <a:rPr lang="fi-FI">
                <a:cs typeface="Calibri" panose="020F0502020204030204"/>
              </a:rPr>
              <a:t>And many many more statistics...</a:t>
            </a:r>
          </a:p>
          <a:p>
            <a:r>
              <a:rPr lang="fi-FI">
                <a:cs typeface="Calibri" panose="020F0502020204030204"/>
              </a:rPr>
              <a:t>Log all the build and test processes to files</a:t>
            </a:r>
          </a:p>
        </p:txBody>
      </p:sp>
      <p:pic>
        <p:nvPicPr>
          <p:cNvPr id="4" name="Picture 3">
            <a:extLst>
              <a:ext uri="{FF2B5EF4-FFF2-40B4-BE49-F238E27FC236}">
                <a16:creationId xmlns:a16="http://schemas.microsoft.com/office/drawing/2014/main" id="{A4D79C9C-CEA5-4F67-B76A-09D9A28BFFD2}"/>
              </a:ext>
            </a:extLst>
          </p:cNvPr>
          <p:cNvPicPr>
            <a:picLocks noChangeAspect="1"/>
          </p:cNvPicPr>
          <p:nvPr/>
        </p:nvPicPr>
        <p:blipFill>
          <a:blip r:embed="rId2"/>
          <a:stretch>
            <a:fillRect/>
          </a:stretch>
        </p:blipFill>
        <p:spPr>
          <a:xfrm>
            <a:off x="8384413" y="220536"/>
            <a:ext cx="3252808" cy="172531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5" name="TextBox 4">
            <a:extLst>
              <a:ext uri="{FF2B5EF4-FFF2-40B4-BE49-F238E27FC236}">
                <a16:creationId xmlns:a16="http://schemas.microsoft.com/office/drawing/2014/main" id="{4010087C-3A77-4DDD-8387-5F195D7A42EE}"/>
              </a:ext>
            </a:extLst>
          </p:cNvPr>
          <p:cNvSpPr txBox="1"/>
          <p:nvPr/>
        </p:nvSpPr>
        <p:spPr>
          <a:xfrm>
            <a:off x="9092751" y="1791960"/>
            <a:ext cx="2115323" cy="307777"/>
          </a:xfrm>
          <a:prstGeom prst="rect">
            <a:avLst/>
          </a:prstGeom>
          <a:noFill/>
        </p:spPr>
        <p:txBody>
          <a:bodyPr wrap="none" rtlCol="0">
            <a:spAutoFit/>
          </a:bodyPr>
          <a:lstStyle/>
          <a:p>
            <a:r>
              <a:rPr lang="en-US" sz="1400" dirty="0"/>
              <a:t>Rate-Distortion(RD) -curve</a:t>
            </a:r>
          </a:p>
        </p:txBody>
      </p:sp>
    </p:spTree>
    <p:extLst>
      <p:ext uri="{BB962C8B-B14F-4D97-AF65-F5344CB8AC3E}">
        <p14:creationId xmlns:p14="http://schemas.microsoft.com/office/powerpoint/2010/main" val="708826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609CD8A-9E9A-468B-BAE1-487848F1A94F}"/>
              </a:ext>
            </a:extLst>
          </p:cNvPr>
          <p:cNvSpPr>
            <a:spLocks noGrp="1"/>
          </p:cNvSpPr>
          <p:nvPr>
            <p:ph type="title"/>
          </p:nvPr>
        </p:nvSpPr>
        <p:spPr/>
        <p:txBody>
          <a:bodyPr/>
          <a:lstStyle/>
          <a:p>
            <a:r>
              <a:rPr lang="en-US">
                <a:cs typeface="Calibri Light"/>
              </a:rPr>
              <a:t>Compare HM and VTM</a:t>
            </a:r>
            <a:endParaRPr lang="en-US"/>
          </a:p>
        </p:txBody>
      </p:sp>
      <p:sp>
        <p:nvSpPr>
          <p:cNvPr id="3" name="Sisällön paikkamerkki 2">
            <a:extLst>
              <a:ext uri="{FF2B5EF4-FFF2-40B4-BE49-F238E27FC236}">
                <a16:creationId xmlns:a16="http://schemas.microsoft.com/office/drawing/2014/main" id="{66EA85E0-48A9-41A5-B35C-00CCBAC13039}"/>
              </a:ext>
            </a:extLst>
          </p:cNvPr>
          <p:cNvSpPr>
            <a:spLocks noGrp="1"/>
          </p:cNvSpPr>
          <p:nvPr>
            <p:ph idx="1"/>
          </p:nvPr>
        </p:nvSpPr>
        <p:spPr/>
        <p:txBody>
          <a:bodyPr vert="horz" lIns="91440" tIns="45720" rIns="91440" bIns="45720" rtlCol="0" anchor="t">
            <a:normAutofit fontScale="47500" lnSpcReduction="20000"/>
          </a:bodyPr>
          <a:lstStyle/>
          <a:p>
            <a:r>
              <a:rPr lang="fi-FI">
                <a:cs typeface="Calibri"/>
              </a:rPr>
              <a:t>Select </a:t>
            </a:r>
            <a:r>
              <a:rPr lang="en-US">
                <a:cs typeface="Calibri"/>
              </a:rPr>
              <a:t>the</a:t>
            </a:r>
            <a:r>
              <a:rPr lang="fi-FI">
                <a:cs typeface="Calibri"/>
              </a:rPr>
              <a:t> </a:t>
            </a:r>
            <a:r>
              <a:rPr lang="en-US">
                <a:cs typeface="Calibri"/>
              </a:rPr>
              <a:t>configuration</a:t>
            </a:r>
            <a:r>
              <a:rPr lang="fi-FI">
                <a:cs typeface="Calibri"/>
              </a:rPr>
              <a:t> </a:t>
            </a:r>
            <a:r>
              <a:rPr lang="en-US">
                <a:cs typeface="Calibri"/>
              </a:rPr>
              <a:t>under which the encoders are compared (Random access, low-delay, intra...)</a:t>
            </a:r>
          </a:p>
          <a:p>
            <a:pPr lvl="1"/>
            <a:r>
              <a:rPr lang="en-US">
                <a:cs typeface="Calibri"/>
              </a:rPr>
              <a:t>If selecting intra VTM </a:t>
            </a:r>
            <a:r>
              <a:rPr lang="en-US">
                <a:ea typeface="+mn-lt"/>
                <a:cs typeface="+mn-lt"/>
              </a:rPr>
              <a:t>and if </a:t>
            </a:r>
            <a:r>
              <a:rPr lang="en-US">
                <a:cs typeface="Calibri"/>
              </a:rPr>
              <a:t>subsampling</a:t>
            </a:r>
            <a:r>
              <a:rPr lang="en-US">
                <a:ea typeface="+mn-lt"/>
                <a:cs typeface="+mn-lt"/>
              </a:rPr>
              <a:t> is set in configuration file, </a:t>
            </a:r>
            <a:r>
              <a:rPr lang="en-US">
                <a:cs typeface="Calibri"/>
              </a:rPr>
              <a:t>encodes only every eight </a:t>
            </a:r>
            <a:r>
              <a:rPr lang="en-US" sz="1600">
                <a:cs typeface="Calibri"/>
              </a:rPr>
              <a:t>(number may change over time) </a:t>
            </a:r>
            <a:r>
              <a:rPr lang="en-US">
                <a:cs typeface="Calibri"/>
              </a:rPr>
              <a:t>frame and HM should match it</a:t>
            </a:r>
          </a:p>
          <a:p>
            <a:pPr lvl="2"/>
            <a:r>
              <a:rPr lang="en-US">
                <a:cs typeface="Calibri"/>
              </a:rPr>
              <a:t>Mainly impacts to the number of overall frames and calculating results</a:t>
            </a:r>
          </a:p>
          <a:p>
            <a:r>
              <a:rPr lang="en-US">
                <a:cs typeface="Calibri"/>
              </a:rPr>
              <a:t>Select test sequences and QPs</a:t>
            </a:r>
          </a:p>
          <a:p>
            <a:pPr lvl="1"/>
            <a:r>
              <a:rPr lang="en-US">
                <a:cs typeface="Calibri"/>
              </a:rPr>
              <a:t>Select bit depth and number of frames to encode for each sequences </a:t>
            </a:r>
          </a:p>
          <a:p>
            <a:pPr lvl="1"/>
            <a:r>
              <a:rPr lang="en-US">
                <a:cs typeface="Calibri"/>
              </a:rPr>
              <a:t>Set intra frame period separately for each sequence</a:t>
            </a:r>
          </a:p>
          <a:p>
            <a:r>
              <a:rPr lang="en-US">
                <a:cs typeface="Calibri"/>
              </a:rPr>
              <a:t>Select anchor</a:t>
            </a:r>
          </a:p>
          <a:p>
            <a:r>
              <a:rPr lang="en-US">
                <a:cs typeface="Calibri"/>
              </a:rPr>
              <a:t>Configure how many encoder instances are ran at the same time</a:t>
            </a:r>
          </a:p>
          <a:p>
            <a:r>
              <a:rPr lang="en-US">
                <a:cs typeface="Calibri"/>
              </a:rPr>
              <a:t>User may select to keep the encodings and result files (such as encoding and decoding logs, </a:t>
            </a:r>
            <a:r>
              <a:rPr lang="en-US" err="1">
                <a:cs typeface="Calibri"/>
              </a:rPr>
              <a:t>ffmpeg</a:t>
            </a:r>
            <a:r>
              <a:rPr lang="en-US">
                <a:cs typeface="Calibri"/>
              </a:rPr>
              <a:t> logs etc.)</a:t>
            </a:r>
          </a:p>
          <a:p>
            <a:r>
              <a:rPr lang="en-US">
                <a:cs typeface="Calibri"/>
              </a:rPr>
              <a:t>If the results already exist, provide the results</a:t>
            </a:r>
          </a:p>
          <a:p>
            <a:r>
              <a:rPr lang="en-US">
                <a:cs typeface="Calibri"/>
              </a:rPr>
              <a:t>If the final results don’t exist, encode the videos and calculate the </a:t>
            </a:r>
            <a:r>
              <a:rPr lang="en-US" err="1">
                <a:cs typeface="Calibri"/>
              </a:rPr>
              <a:t>Bjontegaard</a:t>
            </a:r>
            <a:r>
              <a:rPr lang="en-US">
                <a:cs typeface="Calibri"/>
              </a:rPr>
              <a:t>-delta bitrates (PSNR, SSIM, VMAF) for each sequence</a:t>
            </a:r>
          </a:p>
          <a:p>
            <a:r>
              <a:rPr lang="en-US">
                <a:cs typeface="Calibri"/>
              </a:rPr>
              <a:t>Output of progress (during the process, error state, number of sequences etc.)</a:t>
            </a:r>
          </a:p>
          <a:p>
            <a:r>
              <a:rPr lang="en-US">
                <a:cs typeface="Calibri"/>
              </a:rPr>
              <a:t>Be prepared for failures because insufficient system memory compared to amount of parallel encodings</a:t>
            </a:r>
          </a:p>
        </p:txBody>
      </p:sp>
    </p:spTree>
    <p:extLst>
      <p:ext uri="{BB962C8B-B14F-4D97-AF65-F5344CB8AC3E}">
        <p14:creationId xmlns:p14="http://schemas.microsoft.com/office/powerpoint/2010/main" val="1632549891"/>
      </p:ext>
    </p:extLst>
  </p:cSld>
  <p:clrMapOvr>
    <a:masterClrMapping/>
  </p:clrMapOvr>
</p:sld>
</file>

<file path=ppt/theme/theme1.xml><?xml version="1.0" encoding="utf-8"?>
<a:theme xmlns:a="http://schemas.openxmlformats.org/drawingml/2006/main" name="TUNI Theme">
  <a:themeElements>
    <a:clrScheme name="TUNI colors">
      <a:dk1>
        <a:srgbClr val="4E008E"/>
      </a:dk1>
      <a:lt1>
        <a:srgbClr val="FFFFFF"/>
      </a:lt1>
      <a:dk2>
        <a:srgbClr val="E7E6E6"/>
      </a:dk2>
      <a:lt2>
        <a:srgbClr val="E7E6E6"/>
      </a:lt2>
      <a:accent1>
        <a:srgbClr val="82C8F0"/>
      </a:accent1>
      <a:accent2>
        <a:srgbClr val="F5A5C8"/>
      </a:accent2>
      <a:accent3>
        <a:srgbClr val="FFDCA5"/>
      </a:accent3>
      <a:accent4>
        <a:srgbClr val="C8C8C8"/>
      </a:accent4>
      <a:accent5>
        <a:srgbClr val="F07387"/>
      </a:accent5>
      <a:accent6>
        <a:srgbClr val="7DCDBE"/>
      </a:accent6>
      <a:hlink>
        <a:srgbClr val="6DBEEB"/>
      </a:hlink>
      <a:folHlink>
        <a:srgbClr val="956D8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sitys8" id="{1687659F-4800-4428-A88D-380D0721E25B}" vid="{9985B3EF-973B-4EA8-B452-A949E8AD0EA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Asiakirja" ma:contentTypeID="0x01010002A09C8C618E784BAE989FB71B04125B" ma:contentTypeVersion="11" ma:contentTypeDescription="Luo uusi asiakirja." ma:contentTypeScope="" ma:versionID="df30f5858984282cc2bcfad7416a0177">
  <xsd:schema xmlns:xsd="http://www.w3.org/2001/XMLSchema" xmlns:xs="http://www.w3.org/2001/XMLSchema" xmlns:p="http://schemas.microsoft.com/office/2006/metadata/properties" xmlns:ns2="13017dc4-cc46-4378-835b-199712df6938" xmlns:ns3="7d073884-21dd-4d67-9b0d-2bf7bf2289bf" targetNamespace="http://schemas.microsoft.com/office/2006/metadata/properties" ma:root="true" ma:fieldsID="31fd13a7b3d4a0a43c19523bfd0ff3bf" ns2:_="" ns3:_="">
    <xsd:import namespace="13017dc4-cc46-4378-835b-199712df6938"/>
    <xsd:import namespace="7d073884-21dd-4d67-9b0d-2bf7bf2289b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3017dc4-cc46-4378-835b-199712df69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d073884-21dd-4d67-9b0d-2bf7bf2289bf" elementFormDefault="qualified">
    <xsd:import namespace="http://schemas.microsoft.com/office/2006/documentManagement/types"/>
    <xsd:import namespace="http://schemas.microsoft.com/office/infopath/2007/PartnerControls"/>
    <xsd:element name="SharedWithUsers" ma:index="10" nillable="true" ma:displayName="Jaettu"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Jakamisen tiedot"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ältölaji"/>
        <xsd:element ref="dc:title" minOccurs="0" maxOccurs="1" ma:index="4" ma:displayName="Otsikk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8F94C9-FAE8-49DA-BE22-AE176B0E39FD}">
  <ds:schemaRefs>
    <ds:schemaRef ds:uri="13017dc4-cc46-4378-835b-199712df6938"/>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7d073884-21dd-4d67-9b0d-2bf7bf2289bf"/>
    <ds:schemaRef ds:uri="http://www.w3.org/XML/1998/namespace"/>
    <ds:schemaRef ds:uri="http://purl.org/dc/terms/"/>
  </ds:schemaRefs>
</ds:datastoreItem>
</file>

<file path=customXml/itemProps2.xml><?xml version="1.0" encoding="utf-8"?>
<ds:datastoreItem xmlns:ds="http://schemas.openxmlformats.org/officeDocument/2006/customXml" ds:itemID="{1B5CA6D2-B5BA-4664-9951-6446BF3A8A19}">
  <ds:schemaRefs>
    <ds:schemaRef ds:uri="13017dc4-cc46-4378-835b-199712df6938"/>
    <ds:schemaRef ds:uri="7d073884-21dd-4d67-9b0d-2bf7bf2289b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29C1EBC-3A1F-4732-ADA9-5B657A8390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template_169</Template>
  <TotalTime>71</TotalTime>
  <Words>1631</Words>
  <Application>Microsoft Office PowerPoint</Application>
  <PresentationFormat>Widescreen</PresentationFormat>
  <Paragraphs>210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Wingdings</vt:lpstr>
      <vt:lpstr>TUNI Theme</vt:lpstr>
      <vt:lpstr>”User stories” for developping venctester 3.0*</vt:lpstr>
      <vt:lpstr>Outline or something pretending to be an outline kinda in priority order</vt:lpstr>
      <vt:lpstr>Glossary</vt:lpstr>
      <vt:lpstr>Goals of Venctester 3</vt:lpstr>
      <vt:lpstr>Tester Process Diagram</vt:lpstr>
      <vt:lpstr>Compare different versions of Kvazaar</vt:lpstr>
      <vt:lpstr>Compare performance of different settings of specific Kvazaar version</vt:lpstr>
      <vt:lpstr>Compare Kvazaar and x265</vt:lpstr>
      <vt:lpstr>Compare HM and VTM</vt:lpstr>
      <vt:lpstr>Automated weekly tests (external)</vt:lpstr>
      <vt:lpstr>Programmatically generate test cases</vt:lpstr>
      <vt:lpstr>Preset generation and exploration</vt:lpstr>
      <vt:lpstr>Compare results from multiple input files</vt:lpstr>
      <vt:lpstr>Report variance / Multiple runs</vt:lpstr>
      <vt:lpstr>Multipass encoding</vt:lpstr>
      <vt:lpstr>Distribute tasks</vt:lpstr>
      <vt:lpstr>Error handling</vt:lpstr>
      <vt:lpstr>Output</vt:lpstr>
      <vt:lpstr>Logging</vt:lpstr>
      <vt:lpstr>Workflow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PowerPoint-esitys</dc:title>
  <dc:creator>Joose Sainio (TAU)</dc:creator>
  <cp:lastModifiedBy>Joose Sainio (TAU)</cp:lastModifiedBy>
  <cp:revision>2</cp:revision>
  <dcterms:created xsi:type="dcterms:W3CDTF">2020-05-07T10:17:52Z</dcterms:created>
  <dcterms:modified xsi:type="dcterms:W3CDTF">2020-05-22T11:40:13Z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0x01010002A09C8C618E784BAE989FB71B04125B</vt:lpwstr>
  </property>
</Properties>
</file>