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B"/>
    <a:srgbClr val="0202F7"/>
    <a:srgbClr val="BC6001"/>
    <a:srgbClr val="FA0101"/>
    <a:srgbClr val="00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9" autoAdjust="0"/>
    <p:restoredTop sz="94660"/>
  </p:normalViewPr>
  <p:slideViewPr>
    <p:cSldViewPr snapToGrid="0">
      <p:cViewPr>
        <p:scale>
          <a:sx n="150" d="100"/>
          <a:sy n="150" d="100"/>
        </p:scale>
        <p:origin x="72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nas.ads.mwn.de\tuei\eal\Central\MyOwnData\ga92wum\Studenten\BA_SimonLukas\Bachelorarbeit_SimonLukas\Measurements\ADC_LTC2311-16_-5VTestingPCB_InternalPowerSupply_BufferLT6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noProof="0" dirty="0" smtClean="0">
                <a:effectLst/>
              </a:rPr>
              <a:t>Absolute measurement error over input voltage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'Fully Differential'!$A$12:$A$52</c:f>
              <c:numCache>
                <c:formatCode>0.00</c:formatCode>
                <c:ptCount val="41"/>
                <c:pt idx="0">
                  <c:v>5</c:v>
                </c:pt>
                <c:pt idx="1">
                  <c:v>4.9000000000000004</c:v>
                </c:pt>
                <c:pt idx="2">
                  <c:v>4.75</c:v>
                </c:pt>
                <c:pt idx="3">
                  <c:v>4.5999999999999996</c:v>
                </c:pt>
                <c:pt idx="4">
                  <c:v>4.5</c:v>
                </c:pt>
                <c:pt idx="5">
                  <c:v>4.4000000000000004</c:v>
                </c:pt>
                <c:pt idx="6">
                  <c:v>4</c:v>
                </c:pt>
                <c:pt idx="7">
                  <c:v>3.75</c:v>
                </c:pt>
                <c:pt idx="8">
                  <c:v>3.5</c:v>
                </c:pt>
                <c:pt idx="9">
                  <c:v>3.25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0.75</c:v>
                </c:pt>
                <c:pt idx="14">
                  <c:v>0.5</c:v>
                </c:pt>
                <c:pt idx="15">
                  <c:v>0.25</c:v>
                </c:pt>
                <c:pt idx="16">
                  <c:v>0.1</c:v>
                </c:pt>
                <c:pt idx="17">
                  <c:v>0.05</c:v>
                </c:pt>
                <c:pt idx="18">
                  <c:v>0.02</c:v>
                </c:pt>
                <c:pt idx="19">
                  <c:v>0.01</c:v>
                </c:pt>
                <c:pt idx="20">
                  <c:v>0</c:v>
                </c:pt>
                <c:pt idx="21">
                  <c:v>-0.01</c:v>
                </c:pt>
                <c:pt idx="22">
                  <c:v>-0.02</c:v>
                </c:pt>
                <c:pt idx="23">
                  <c:v>-0.05</c:v>
                </c:pt>
                <c:pt idx="24">
                  <c:v>-0.1</c:v>
                </c:pt>
                <c:pt idx="25">
                  <c:v>-0.25</c:v>
                </c:pt>
                <c:pt idx="26">
                  <c:v>-0.5</c:v>
                </c:pt>
                <c:pt idx="27">
                  <c:v>-0.75</c:v>
                </c:pt>
                <c:pt idx="28">
                  <c:v>-1</c:v>
                </c:pt>
                <c:pt idx="29">
                  <c:v>-2</c:v>
                </c:pt>
                <c:pt idx="30">
                  <c:v>-3</c:v>
                </c:pt>
                <c:pt idx="31">
                  <c:v>-3.25</c:v>
                </c:pt>
                <c:pt idx="32">
                  <c:v>-3.5</c:v>
                </c:pt>
                <c:pt idx="33">
                  <c:v>-3.75</c:v>
                </c:pt>
                <c:pt idx="34">
                  <c:v>-4</c:v>
                </c:pt>
                <c:pt idx="35">
                  <c:v>-4.4000000000000004</c:v>
                </c:pt>
                <c:pt idx="36">
                  <c:v>-4.5</c:v>
                </c:pt>
                <c:pt idx="37">
                  <c:v>-4.5999999999999996</c:v>
                </c:pt>
                <c:pt idx="38">
                  <c:v>-4.75</c:v>
                </c:pt>
                <c:pt idx="39">
                  <c:v>-4.9000000000000004</c:v>
                </c:pt>
                <c:pt idx="40">
                  <c:v>-5</c:v>
                </c:pt>
              </c:numCache>
            </c:numRef>
          </c:cat>
          <c:val>
            <c:numRef>
              <c:f>'Fully Differential'!$C$12:$C$52</c:f>
              <c:numCache>
                <c:formatCode>0.00\ "mV"</c:formatCode>
                <c:ptCount val="41"/>
                <c:pt idx="0">
                  <c:v>1.9200000000001438</c:v>
                </c:pt>
                <c:pt idx="1">
                  <c:v>1.7499999999994742</c:v>
                </c:pt>
                <c:pt idx="2">
                  <c:v>1.4599999999997948</c:v>
                </c:pt>
                <c:pt idx="3">
                  <c:v>1.1499999999999844</c:v>
                </c:pt>
                <c:pt idx="4">
                  <c:v>2.5500000000002743</c:v>
                </c:pt>
                <c:pt idx="5">
                  <c:v>2.3599999999994736</c:v>
                </c:pt>
                <c:pt idx="6">
                  <c:v>1.9799999999996487</c:v>
                </c:pt>
                <c:pt idx="7">
                  <c:v>1.4799999999999258</c:v>
                </c:pt>
                <c:pt idx="8">
                  <c:v>1.3600000000000279</c:v>
                </c:pt>
                <c:pt idx="9">
                  <c:v>2.2999999999999687</c:v>
                </c:pt>
                <c:pt idx="10">
                  <c:v>1.2500000000001954</c:v>
                </c:pt>
                <c:pt idx="11">
                  <c:v>0.99999999999988987</c:v>
                </c:pt>
                <c:pt idx="12">
                  <c:v>-9.0000000000034497E-2</c:v>
                </c:pt>
                <c:pt idx="13">
                  <c:v>1.0000000000000009</c:v>
                </c:pt>
                <c:pt idx="14">
                  <c:v>0.53999999999998494</c:v>
                </c:pt>
                <c:pt idx="15">
                  <c:v>0.40000000000001146</c:v>
                </c:pt>
                <c:pt idx="16">
                  <c:v>0.12999999999999123</c:v>
                </c:pt>
                <c:pt idx="17">
                  <c:v>3.999999999999837E-2</c:v>
                </c:pt>
                <c:pt idx="18">
                  <c:v>0.97999999999999821</c:v>
                </c:pt>
                <c:pt idx="19">
                  <c:v>-0.50000000000000044</c:v>
                </c:pt>
                <c:pt idx="20">
                  <c:v>0.05</c:v>
                </c:pt>
                <c:pt idx="21">
                  <c:v>0.42000000000000026</c:v>
                </c:pt>
                <c:pt idx="22">
                  <c:v>0.49000000000000088</c:v>
                </c:pt>
                <c:pt idx="23">
                  <c:v>-0.1399999999999943</c:v>
                </c:pt>
                <c:pt idx="24">
                  <c:v>-0.25000000000000022</c:v>
                </c:pt>
                <c:pt idx="25">
                  <c:v>1.0100000000000109</c:v>
                </c:pt>
                <c:pt idx="26">
                  <c:v>0.93999999999999639</c:v>
                </c:pt>
                <c:pt idx="27">
                  <c:v>0.46000000000001595</c:v>
                </c:pt>
                <c:pt idx="28">
                  <c:v>-2.9999999999974492E-2</c:v>
                </c:pt>
                <c:pt idx="29">
                  <c:v>-0.10000000000021103</c:v>
                </c:pt>
                <c:pt idx="30">
                  <c:v>0.19999999999997797</c:v>
                </c:pt>
                <c:pt idx="31">
                  <c:v>-0.59999999999993392</c:v>
                </c:pt>
                <c:pt idx="32">
                  <c:v>-1.1999999999998678</c:v>
                </c:pt>
                <c:pt idx="33">
                  <c:v>-1.2300000000000644</c:v>
                </c:pt>
                <c:pt idx="34">
                  <c:v>0</c:v>
                </c:pt>
                <c:pt idx="35">
                  <c:v>-0.77999999999978087</c:v>
                </c:pt>
                <c:pt idx="36">
                  <c:v>-0.60000000000037801</c:v>
                </c:pt>
                <c:pt idx="37">
                  <c:v>-0.75000000000002842</c:v>
                </c:pt>
                <c:pt idx="38">
                  <c:v>-1.000000000000334</c:v>
                </c:pt>
                <c:pt idx="39">
                  <c:v>-1.2799999999995038</c:v>
                </c:pt>
                <c:pt idx="40">
                  <c:v>-1.4000000000002899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5-48C2-9721-319EF5E78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71568"/>
        <c:axId val="61371896"/>
      </c:barChart>
      <c:catAx>
        <c:axId val="61371568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371896"/>
        <c:crosses val="autoZero"/>
        <c:auto val="1"/>
        <c:lblAlgn val="ctr"/>
        <c:lblOffset val="100"/>
        <c:noMultiLvlLbl val="0"/>
      </c:catAx>
      <c:valAx>
        <c:axId val="61371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mV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137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3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57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00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4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1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7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87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37819"/>
          <a:stretch/>
        </p:blipFill>
        <p:spPr>
          <a:xfrm>
            <a:off x="594254" y="2754351"/>
            <a:ext cx="3254104" cy="352632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87" y="2796102"/>
            <a:ext cx="3546088" cy="2175948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5754067" y="2814031"/>
            <a:ext cx="1778706" cy="2023719"/>
            <a:chOff x="6506774" y="778933"/>
            <a:chExt cx="1778706" cy="2023719"/>
          </a:xfrm>
        </p:grpSpPr>
        <p:sp>
          <p:nvSpPr>
            <p:cNvPr id="9" name="Textfeld 8"/>
            <p:cNvSpPr txBox="1"/>
            <p:nvPr/>
          </p:nvSpPr>
          <p:spPr>
            <a:xfrm>
              <a:off x="6583680" y="2433320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BC6001"/>
                  </a:solidFill>
                </a:rPr>
                <a:t>ADC1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64973" y="77893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A0101"/>
                  </a:solidFill>
                </a:rPr>
                <a:t>ADC4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462520" y="1620520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0D300"/>
                  </a:solidFill>
                </a:rPr>
                <a:t>ADC3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462520" y="2035140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202F7"/>
                  </a:solidFill>
                </a:rPr>
                <a:t>ADC2</a:t>
              </a:r>
            </a:p>
          </p:txBody>
        </p:sp>
        <p:cxnSp>
          <p:nvCxnSpPr>
            <p:cNvPr id="14" name="Gerader Verbinder 13"/>
            <p:cNvCxnSpPr>
              <a:stCxn id="12" idx="1"/>
            </p:cNvCxnSpPr>
            <p:nvPr/>
          </p:nvCxnSpPr>
          <p:spPr>
            <a:xfrm flipH="1" flipV="1">
              <a:off x="6506774" y="1782543"/>
              <a:ext cx="955746" cy="437263"/>
            </a:xfrm>
            <a:prstGeom prst="line">
              <a:avLst/>
            </a:prstGeom>
            <a:ln w="28575">
              <a:solidFill>
                <a:srgbClr val="0000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/>
          <p:cNvSpPr txBox="1"/>
          <p:nvPr/>
        </p:nvSpPr>
        <p:spPr>
          <a:xfrm>
            <a:off x="4579891" y="4284590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87905" y="3209295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587905" y="34654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587905" y="2613546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595919" y="401941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9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t="6845" r="3712" b="4356"/>
          <a:stretch/>
        </p:blipFill>
        <p:spPr>
          <a:xfrm>
            <a:off x="899160" y="508000"/>
            <a:ext cx="6720840" cy="471424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566120" y="5139174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   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44960" y="5139174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   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339020" y="5139174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   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99140" y="5139174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   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85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AC00F00-8D3A-4800-8E6D-370ECB83B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485858"/>
              </p:ext>
            </p:extLst>
          </p:nvPr>
        </p:nvGraphicFramePr>
        <p:xfrm>
          <a:off x="1527045" y="1251862"/>
          <a:ext cx="6486733" cy="374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233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Liegmann, Eyke</dc:creator>
  <cp:lastModifiedBy>Liegmann, Eyke</cp:lastModifiedBy>
  <cp:revision>6</cp:revision>
  <dcterms:created xsi:type="dcterms:W3CDTF">2020-12-07T15:32:54Z</dcterms:created>
  <dcterms:modified xsi:type="dcterms:W3CDTF">2020-12-07T16:40:06Z</dcterms:modified>
</cp:coreProperties>
</file>