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CB337-B8DF-4768-BFD6-082A19B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42729-B14F-4CCF-A9E3-7735CB0D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1D68D-DBC0-4F94-AF43-4254E02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897D4-F030-4B2B-A1F0-7F901C1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DB9F9-D383-4909-8DCA-7C29F1C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9B7C-C967-40D8-806A-A97EF34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29A56-B8BE-497A-8F69-38259BE9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109BF-9816-45B0-B702-7966100F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AC3D6-DB31-46F1-A765-F9B3DEF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A460A-D657-43C0-9928-EA07AF3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0CAB1-1FA1-48BE-A330-D28CA4CA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308EE-B213-4AB9-8D96-16F9E0E1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E4BF1-4568-4078-9792-E15DA4D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C190B-B4D5-47E8-8AB2-4EBE8BEC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A3D25-6EAC-4762-BDB5-CB99559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256A-5EBF-48FD-80E8-EF9F468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D58FF-3C67-4D62-8776-FE092A96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632EC-AF59-4D7F-9D18-1F82DAD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65C07-E93B-4AAF-B752-412B118D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A8041-9F08-44B6-83B9-86E589C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F613C-8392-4426-893F-237ABEBF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5BA7-A08D-4976-8CDE-F85CB701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3013C-C71E-467F-B92B-69228AEC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5F434-3C59-4E08-98C5-48322BD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A39F5-5FEE-4B39-B788-41A9158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69381-CB11-4C56-883B-4C809F49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5CAEA-3273-4580-9275-2981EBBC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AE3C8D-A526-49E8-81C4-B3D3F864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C71B6-6430-4196-91A6-EEF084FB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B576E-CAF3-466D-813A-9004DA0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40D4-65B7-4C83-8717-CC1FFE4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92121-5ECB-407C-A305-A2F9919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30293-3DDE-4D20-A404-C1F16706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CA7BC-24B7-4172-B593-F04C0CF4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91BAFB-4E8E-480F-A4F8-69FA4B954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3FE239-8463-4405-A77D-62F0EBBA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866C2-0598-481A-99F5-A9DA96E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70534-4CBC-4306-826A-6C420AC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9F266C-76A2-4DD6-9048-BE3FBE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FC742-4C1C-4448-A0B2-EDEC2B8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CAE0F-B003-4368-8956-1CCC06C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084C3-613A-41FF-BDC0-94DA3C4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B218E-166A-40C3-B485-6A6A4B2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E0C52-22C9-4D3A-A7B8-76EE99CE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A3CCE-F2D0-4A31-BD66-46ABD6B6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D6F19-CE3C-4116-B82F-9C31615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6069D-C269-4C1E-9D2F-6FD600E6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4EC41-7E35-451C-813A-2147678E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CE235D-660F-4FAC-91B6-10EFBE63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EF139-A95C-4D4C-AB74-0A201923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CEF65-8BD2-41A1-B0BA-9D24016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B6DE74-C318-4973-A45B-4EAF16C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28ED-5ABC-4D68-B904-E41DECB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0577B6-DF14-49B2-96E5-540A92CE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3DB94-61F5-4F86-88C5-A277676C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2AA289-6F7A-467B-ACD4-1CB6C9A4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FA0B1-DE65-46AD-82A5-12E7D8F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AE4B4-ABA5-47C4-A824-B041048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5C56F7-8CB2-4B1F-B047-0F15EC01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52C44-205C-4C0D-BEDD-D7F1E2EA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55B29-B665-4902-BCBE-77776AB0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3909-A667-473E-AB8E-3A2572AEE804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D3476-64E5-400A-A964-C56875DA1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2CB5-B9AE-4FB5-B357-3AB5CC36A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1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2B69C31-96A3-4267-AD52-BE418490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03" y="1014065"/>
            <a:ext cx="4447060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54CF9A-0894-49FF-A3DD-D0E6A210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40" y="1014065"/>
            <a:ext cx="4178897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A75707-727F-4FE0-A1F7-5928E3B9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353" y="684999"/>
            <a:ext cx="2665368" cy="239299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B69B80-6F75-41B1-982E-CDFBE0B7E597}"/>
              </a:ext>
            </a:extLst>
          </p:cNvPr>
          <p:cNvSpPr txBox="1"/>
          <p:nvPr/>
        </p:nvSpPr>
        <p:spPr>
          <a:xfrm>
            <a:off x="419173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3FE873-B98F-4D4E-8B08-A639DCAC3A3E}"/>
              </a:ext>
            </a:extLst>
          </p:cNvPr>
          <p:cNvSpPr txBox="1"/>
          <p:nvPr/>
        </p:nvSpPr>
        <p:spPr>
          <a:xfrm>
            <a:off x="878874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469411-9CBC-4FA1-AE0B-EA8771C9BD77}"/>
              </a:ext>
            </a:extLst>
          </p:cNvPr>
          <p:cNvSpPr txBox="1"/>
          <p:nvPr/>
        </p:nvSpPr>
        <p:spPr>
          <a:xfrm>
            <a:off x="106981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1C2EAB-4FC6-450C-803C-C2468C0AAF15}"/>
              </a:ext>
            </a:extLst>
          </p:cNvPr>
          <p:cNvCxnSpPr/>
          <p:nvPr/>
        </p:nvCxnSpPr>
        <p:spPr>
          <a:xfrm>
            <a:off x="2936147" y="813732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3A964A4-BC37-42DA-BF4F-E90B603EFB37}"/>
              </a:ext>
            </a:extLst>
          </p:cNvPr>
          <p:cNvCxnSpPr/>
          <p:nvPr/>
        </p:nvCxnSpPr>
        <p:spPr>
          <a:xfrm>
            <a:off x="7652158" y="768549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FD57E04E-3D49-4C0E-B2E0-4303DBA48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962" y="4380960"/>
            <a:ext cx="2698988" cy="14609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CD6D7FF-8313-4EA7-863D-30C007EC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40" y="4234446"/>
            <a:ext cx="1819824" cy="1753948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0219824-4371-4441-B291-4C4546638A8C}"/>
              </a:ext>
            </a:extLst>
          </p:cNvPr>
          <p:cNvCxnSpPr>
            <a:cxnSpLocks/>
          </p:cNvCxnSpPr>
          <p:nvPr/>
        </p:nvCxnSpPr>
        <p:spPr>
          <a:xfrm>
            <a:off x="2232870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EDB04C0-5349-4D16-AFD5-9001BBF0C528}"/>
              </a:ext>
            </a:extLst>
          </p:cNvPr>
          <p:cNvCxnSpPr>
            <a:cxnSpLocks/>
          </p:cNvCxnSpPr>
          <p:nvPr/>
        </p:nvCxnSpPr>
        <p:spPr>
          <a:xfrm>
            <a:off x="5229138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335154C-155C-4280-8F1B-A96630803CDD}"/>
              </a:ext>
            </a:extLst>
          </p:cNvPr>
          <p:cNvSpPr txBox="1"/>
          <p:nvPr/>
        </p:nvSpPr>
        <p:spPr>
          <a:xfrm>
            <a:off x="2539105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8DD577-6BAB-4E8D-A505-ACDF262EDCBC}"/>
              </a:ext>
            </a:extLst>
          </p:cNvPr>
          <p:cNvSpPr txBox="1"/>
          <p:nvPr/>
        </p:nvSpPr>
        <p:spPr>
          <a:xfrm>
            <a:off x="7587073" y="376672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F90FAA-9FB7-4AC5-A936-BECB723ACB4A}"/>
              </a:ext>
            </a:extLst>
          </p:cNvPr>
          <p:cNvSpPr txBox="1"/>
          <p:nvPr/>
        </p:nvSpPr>
        <p:spPr>
          <a:xfrm>
            <a:off x="-27779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7DECD3A-E62F-444E-9B77-5956850DC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576" y="4401880"/>
            <a:ext cx="69083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684E2C-E44F-44DA-A174-AC31A8C5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4" y="305307"/>
            <a:ext cx="2382255" cy="36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D8BB93-FB1E-4FF1-B606-2C71E74E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66" y="305307"/>
            <a:ext cx="24486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A289DE-DCFF-45C2-9F17-8BB429419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57" y="383277"/>
            <a:ext cx="3607085" cy="48562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0AB0AA-4D42-4EED-A6F1-57E648A2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28" y="472135"/>
            <a:ext cx="2234482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530458-899A-45C8-B519-9DB13DBB8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728" y="2348423"/>
            <a:ext cx="2524169" cy="14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9621E7-3AFB-4CE6-A447-C4473A6EA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18" y="472135"/>
            <a:ext cx="2559353" cy="14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4C4A0A-EABA-4A16-9A85-C08346B29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35" y="2348423"/>
            <a:ext cx="2805836" cy="1440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9330C8-B7FE-4731-A762-0180DD61DFF6}"/>
              </a:ext>
            </a:extLst>
          </p:cNvPr>
          <p:cNvCxnSpPr/>
          <p:nvPr/>
        </p:nvCxnSpPr>
        <p:spPr>
          <a:xfrm>
            <a:off x="3253409" y="742122"/>
            <a:ext cx="1126434" cy="450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322B900-11F8-481D-A0C6-36F181C7AFC0}"/>
              </a:ext>
            </a:extLst>
          </p:cNvPr>
          <p:cNvCxnSpPr>
            <a:cxnSpLocks/>
          </p:cNvCxnSpPr>
          <p:nvPr/>
        </p:nvCxnSpPr>
        <p:spPr>
          <a:xfrm flipV="1">
            <a:off x="2135566" y="1380449"/>
            <a:ext cx="3380331" cy="1256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23D6946-DB50-4CFB-B0C9-493078E0E088}"/>
              </a:ext>
            </a:extLst>
          </p:cNvPr>
          <p:cNvCxnSpPr>
            <a:cxnSpLocks/>
          </p:cNvCxnSpPr>
          <p:nvPr/>
        </p:nvCxnSpPr>
        <p:spPr>
          <a:xfrm flipH="1" flipV="1">
            <a:off x="7562973" y="1716713"/>
            <a:ext cx="1321455" cy="1094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F6A8046-C35B-47D5-AF7B-9DFEA25FE411}"/>
              </a:ext>
            </a:extLst>
          </p:cNvPr>
          <p:cNvCxnSpPr>
            <a:cxnSpLocks/>
          </p:cNvCxnSpPr>
          <p:nvPr/>
        </p:nvCxnSpPr>
        <p:spPr>
          <a:xfrm flipH="1">
            <a:off x="6855051" y="825910"/>
            <a:ext cx="2029377" cy="366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5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hoernermi</dc:creator>
  <cp:lastModifiedBy>hoernermi</cp:lastModifiedBy>
  <cp:revision>3</cp:revision>
  <dcterms:created xsi:type="dcterms:W3CDTF">2022-01-18T09:02:21Z</dcterms:created>
  <dcterms:modified xsi:type="dcterms:W3CDTF">2022-01-26T09:35:28Z</dcterms:modified>
</cp:coreProperties>
</file>