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CB337-B8DF-4768-BFD6-082A19B0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E42729-B14F-4CCF-A9E3-7735CB0D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1D68D-DBC0-4F94-AF43-4254E02F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897D4-F030-4B2B-A1F0-7F901C1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DB9F9-D383-4909-8DCA-7C29F1C2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63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29B7C-C967-40D8-806A-A97EF341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C29A56-B8BE-497A-8F69-38259BE94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109BF-9816-45B0-B702-7966100F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AC3D6-DB31-46F1-A765-F9B3DEF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A460A-D657-43C0-9928-EA07AF30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90CAB1-1FA1-48BE-A330-D28CA4CA8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F308EE-B213-4AB9-8D96-16F9E0E1E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E4BF1-4568-4078-9792-E15DA4D6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2C190B-B4D5-47E8-8AB2-4EBE8BEC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FA3D25-6EAC-4762-BDB5-CB995597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48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2256A-5EBF-48FD-80E8-EF9F468B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D58FF-3C67-4D62-8776-FE092A96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632EC-AF59-4D7F-9D18-1F82DAD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65C07-E93B-4AAF-B752-412B118D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9A8041-9F08-44B6-83B9-86E589C2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45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F613C-8392-4426-893F-237ABEBF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E5BA7-A08D-4976-8CDE-F85CB701E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3013C-C71E-467F-B92B-69228AEC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45F434-3C59-4E08-98C5-48322BD2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A39F5-5FEE-4B39-B788-41A9158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3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69381-CB11-4C56-883B-4C809F49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5CAEA-3273-4580-9275-2981EBBC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AE3C8D-A526-49E8-81C4-B3D3F864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C71B6-6430-4196-91A6-EEF084FB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7B576E-CAF3-466D-813A-9004DA06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040D4-65B7-4C83-8717-CC1FFE46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38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92121-5ECB-407C-A305-A2F99199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30293-3DDE-4D20-A404-C1F16706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CA7BC-24B7-4172-B593-F04C0CF4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91BAFB-4E8E-480F-A4F8-69FA4B954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3FE239-8463-4405-A77D-62F0EBBA2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0866C2-0598-481A-99F5-A9DA96E3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70534-4CBC-4306-826A-6C420AC4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9F266C-76A2-4DD6-9048-BE3FBE7F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75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FC742-4C1C-4448-A0B2-EDEC2B8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9CAE0F-B003-4368-8956-1CCC06C5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084C3-613A-41FF-BDC0-94DA3C4A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CB218E-166A-40C3-B485-6A6A4B2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7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EE0C52-22C9-4D3A-A7B8-76EE99CE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1A3CCE-F2D0-4A31-BD66-46ABD6B6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9D6F19-CE3C-4116-B82F-9C31615B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81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6069D-C269-4C1E-9D2F-6FD600E6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4EC41-7E35-451C-813A-2147678E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CE235D-660F-4FAC-91B6-10EFBE63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EF139-A95C-4D4C-AB74-0A201923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6CEF65-8BD2-41A1-B0BA-9D24016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B6DE74-C318-4973-A45B-4EAF16C7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B28ED-5ABC-4D68-B904-E41DECBA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0577B6-DF14-49B2-96E5-540A92CE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D3DB94-61F5-4F86-88C5-A277676C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2AA289-6F7A-467B-ACD4-1CB6C9A4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4FA0B1-DE65-46AD-82A5-12E7D8F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6AE4B4-ABA5-47C4-A824-B0410483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6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5C56F7-8CB2-4B1F-B047-0F15EC01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652C44-205C-4C0D-BEDD-D7F1E2EA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55B29-B665-4902-BCBE-77776AB0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3909-A667-473E-AB8E-3A2572AEE804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7D3476-64E5-400A-A964-C56875DA1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2CB5-B9AE-4FB5-B357-3AB5CC36A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1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2B69C31-96A3-4267-AD52-BE418490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03" y="1014065"/>
            <a:ext cx="4447060" cy="18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54CF9A-0894-49FF-A3DD-D0E6A210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40" y="1014065"/>
            <a:ext cx="4178897" cy="18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A75707-727F-4FE0-A1F7-5928E3B9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353" y="684999"/>
            <a:ext cx="2665368" cy="239299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3B69B80-6F75-41B1-982E-CDFBE0B7E597}"/>
              </a:ext>
            </a:extLst>
          </p:cNvPr>
          <p:cNvSpPr txBox="1"/>
          <p:nvPr/>
        </p:nvSpPr>
        <p:spPr>
          <a:xfrm>
            <a:off x="4191737" y="315667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Javascope.h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3FE873-B98F-4D4E-8B08-A639DCAC3A3E}"/>
              </a:ext>
            </a:extLst>
          </p:cNvPr>
          <p:cNvSpPr txBox="1"/>
          <p:nvPr/>
        </p:nvSpPr>
        <p:spPr>
          <a:xfrm>
            <a:off x="8788747" y="315667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469411-9CBC-4FA1-AE0B-EA8771C9BD77}"/>
              </a:ext>
            </a:extLst>
          </p:cNvPr>
          <p:cNvSpPr txBox="1"/>
          <p:nvPr/>
        </p:nvSpPr>
        <p:spPr>
          <a:xfrm>
            <a:off x="106981" y="315667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GUI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01C2EAB-4FC6-450C-803C-C2468C0AAF15}"/>
              </a:ext>
            </a:extLst>
          </p:cNvPr>
          <p:cNvCxnSpPr/>
          <p:nvPr/>
        </p:nvCxnSpPr>
        <p:spPr>
          <a:xfrm>
            <a:off x="2936147" y="813732"/>
            <a:ext cx="0" cy="24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3A964A4-BC37-42DA-BF4F-E90B603EFB37}"/>
              </a:ext>
            </a:extLst>
          </p:cNvPr>
          <p:cNvCxnSpPr/>
          <p:nvPr/>
        </p:nvCxnSpPr>
        <p:spPr>
          <a:xfrm>
            <a:off x="7652158" y="768549"/>
            <a:ext cx="0" cy="24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FD57E04E-3D49-4C0E-B2E0-4303DBA48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962" y="4380960"/>
            <a:ext cx="2698988" cy="146092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2CD6D7FF-8313-4EA7-863D-30C007ECB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40" y="4234446"/>
            <a:ext cx="1819824" cy="1753948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0219824-4371-4441-B291-4C4546638A8C}"/>
              </a:ext>
            </a:extLst>
          </p:cNvPr>
          <p:cNvCxnSpPr>
            <a:cxnSpLocks/>
          </p:cNvCxnSpPr>
          <p:nvPr/>
        </p:nvCxnSpPr>
        <p:spPr>
          <a:xfrm>
            <a:off x="2232870" y="4234446"/>
            <a:ext cx="0" cy="175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EDB04C0-5349-4D16-AFD5-9001BBF0C528}"/>
              </a:ext>
            </a:extLst>
          </p:cNvPr>
          <p:cNvCxnSpPr>
            <a:cxnSpLocks/>
          </p:cNvCxnSpPr>
          <p:nvPr/>
        </p:nvCxnSpPr>
        <p:spPr>
          <a:xfrm>
            <a:off x="5229138" y="4234446"/>
            <a:ext cx="0" cy="175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335154C-155C-4280-8F1B-A96630803CDD}"/>
              </a:ext>
            </a:extLst>
          </p:cNvPr>
          <p:cNvSpPr txBox="1"/>
          <p:nvPr/>
        </p:nvSpPr>
        <p:spPr>
          <a:xfrm>
            <a:off x="2539105" y="3766581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Javascope.h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E8DD577-6BAB-4E8D-A505-ACDF262EDCBC}"/>
              </a:ext>
            </a:extLst>
          </p:cNvPr>
          <p:cNvSpPr txBox="1"/>
          <p:nvPr/>
        </p:nvSpPr>
        <p:spPr>
          <a:xfrm>
            <a:off x="7587073" y="376672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F90FAA-9FB7-4AC5-A936-BECB723ACB4A}"/>
              </a:ext>
            </a:extLst>
          </p:cNvPr>
          <p:cNvSpPr txBox="1"/>
          <p:nvPr/>
        </p:nvSpPr>
        <p:spPr>
          <a:xfrm>
            <a:off x="-27779" y="3766581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GUI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87DECD3A-E62F-444E-9B77-5956850DC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576" y="4401880"/>
            <a:ext cx="690834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7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hoernermi</dc:creator>
  <cp:lastModifiedBy>hoernermi</cp:lastModifiedBy>
  <cp:revision>2</cp:revision>
  <dcterms:created xsi:type="dcterms:W3CDTF">2022-01-18T09:02:21Z</dcterms:created>
  <dcterms:modified xsi:type="dcterms:W3CDTF">2022-01-18T09:56:29Z</dcterms:modified>
</cp:coreProperties>
</file>