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3CB337-B8DF-4768-BFD6-082A19B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5E42729-B14F-4CCF-A9E3-7735CB0D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1D68D-DBC0-4F94-AF43-4254E02F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D897D4-F030-4B2B-A1F0-7F901C1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6DB9F9-D383-4909-8DCA-7C29F1C2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63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329B7C-C967-40D8-806A-A97EF341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C29A56-B8BE-497A-8F69-38259BE94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9109BF-9816-45B0-B702-7966100F6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AC3D6-DB31-46F1-A765-F9B3DEF8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A460A-D657-43C0-9928-EA07AF30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47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90CAB1-1FA1-48BE-A330-D28CA4CA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308EE-B213-4AB9-8D96-16F9E0E1EB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E4BF1-4568-4078-9792-E15DA4D6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2C190B-B4D5-47E8-8AB2-4EBE8BEC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FA3D25-6EAC-4762-BDB5-CB995597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548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2256A-5EBF-48FD-80E8-EF9F468B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FD58FF-3C67-4D62-8776-FE092A96B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8632EC-AF59-4D7F-9D18-1F82DAD5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865C07-E93B-4AAF-B752-412B118D0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9A8041-9F08-44B6-83B9-86E589C2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45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F613C-8392-4426-893F-237ABEBF6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EE5BA7-A08D-4976-8CDE-F85CB701E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43013C-C71E-467F-B92B-69228AEC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45F434-3C59-4E08-98C5-48322BD2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5A39F5-5FEE-4B39-B788-41A91585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69381-CB11-4C56-883B-4C809F49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A5CAEA-3273-4580-9275-2981EBBCE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AE3C8D-A526-49E8-81C4-B3D3F8646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FC71B6-6430-4196-91A6-EEF084FB5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7B576E-CAF3-466D-813A-9004DA0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040D4-65B7-4C83-8717-CC1FFE467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3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692121-5ECB-407C-A305-A2F99199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30293-3DDE-4D20-A404-C1F16706D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CA7BC-24B7-4172-B593-F04C0CF4A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A91BAFB-4E8E-480F-A4F8-69FA4B954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3FE239-8463-4405-A77D-62F0EBBA2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0866C2-0598-481A-99F5-A9DA96E3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970534-4CBC-4306-826A-6C420AC45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9F266C-76A2-4DD6-9048-BE3FBE7F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7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FC742-4C1C-4448-A0B2-EDEC2B8A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9CAE0F-B003-4368-8956-1CCC06C5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89084C3-613A-41FF-BDC0-94DA3C4A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B218E-166A-40C3-B485-6A6A4B22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97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EE0C52-22C9-4D3A-A7B8-76EE99CE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1A3CCE-F2D0-4A31-BD66-46ABD6B6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B9D6F19-CE3C-4116-B82F-9C31615B9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5813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6069D-C269-4C1E-9D2F-6FD600E6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4EC41-7E35-451C-813A-2147678EF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CE235D-660F-4FAC-91B6-10EFBE63E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10EF139-A95C-4D4C-AB74-0A201923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CEF65-8BD2-41A1-B0BA-9D240165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B6DE74-C318-4973-A45B-4EAF16C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45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28ED-5ABC-4D68-B904-E41DECBA3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0577B6-DF14-49B2-96E5-540A92CE9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CD3DB94-61F5-4F86-88C5-A277676CC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2AA289-6F7A-467B-ACD4-1CB6C9A4B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04FA0B1-DE65-46AD-82A5-12E7D8F3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6AE4B4-ABA5-47C4-A824-B0410483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516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5C56F7-8CB2-4B1F-B047-0F15EC01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652C44-205C-4C0D-BEDD-D7F1E2EAC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55B29-B665-4902-BCBE-77776AB0B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23909-A667-473E-AB8E-3A2572AEE804}" type="datetimeFigureOut">
              <a:rPr lang="de-DE" smtClean="0"/>
              <a:t>24.08.2023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7D3476-64E5-400A-A964-C56875DA13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A2CB5-B9AE-4FB5-B357-3AB5CC36A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5C554-5D5E-41F6-8243-B36C0E0077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1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2B69C31-96A3-4267-AD52-BE418490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003" y="1014065"/>
            <a:ext cx="4447060" cy="18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154CF9A-0894-49FF-A3DD-D0E6A210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40" y="1014065"/>
            <a:ext cx="4178897" cy="18000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3B69B80-6F75-41B1-982E-CDFBE0B7E597}"/>
              </a:ext>
            </a:extLst>
          </p:cNvPr>
          <p:cNvSpPr txBox="1"/>
          <p:nvPr/>
        </p:nvSpPr>
        <p:spPr>
          <a:xfrm>
            <a:off x="419173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33FE873-B98F-4D4E-8B08-A639DCAC3A3E}"/>
              </a:ext>
            </a:extLst>
          </p:cNvPr>
          <p:cNvSpPr txBox="1"/>
          <p:nvPr/>
        </p:nvSpPr>
        <p:spPr>
          <a:xfrm>
            <a:off x="8788747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469411-9CBC-4FA1-AE0B-EA8771C9BD77}"/>
              </a:ext>
            </a:extLst>
          </p:cNvPr>
          <p:cNvSpPr txBox="1"/>
          <p:nvPr/>
        </p:nvSpPr>
        <p:spPr>
          <a:xfrm>
            <a:off x="106981" y="315667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1C2EAB-4FC6-450C-803C-C2468C0AAF15}"/>
              </a:ext>
            </a:extLst>
          </p:cNvPr>
          <p:cNvCxnSpPr/>
          <p:nvPr/>
        </p:nvCxnSpPr>
        <p:spPr>
          <a:xfrm>
            <a:off x="2936147" y="813732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43A964A4-BC37-42DA-BF4F-E90B603EFB37}"/>
              </a:ext>
            </a:extLst>
          </p:cNvPr>
          <p:cNvCxnSpPr/>
          <p:nvPr/>
        </p:nvCxnSpPr>
        <p:spPr>
          <a:xfrm>
            <a:off x="7652158" y="768549"/>
            <a:ext cx="0" cy="2407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FD57E04E-3D49-4C0E-B2E0-4303DBA48E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962" y="4380960"/>
            <a:ext cx="2698988" cy="1460920"/>
          </a:xfrm>
          <a:prstGeom prst="rect">
            <a:avLst/>
          </a:prstGeom>
        </p:spPr>
      </p:pic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0219824-4371-4441-B291-4C4546638A8C}"/>
              </a:ext>
            </a:extLst>
          </p:cNvPr>
          <p:cNvCxnSpPr>
            <a:cxnSpLocks/>
          </p:cNvCxnSpPr>
          <p:nvPr/>
        </p:nvCxnSpPr>
        <p:spPr>
          <a:xfrm>
            <a:off x="2232870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5EDB04C0-5349-4D16-AFD5-9001BBF0C528}"/>
              </a:ext>
            </a:extLst>
          </p:cNvPr>
          <p:cNvCxnSpPr>
            <a:cxnSpLocks/>
          </p:cNvCxnSpPr>
          <p:nvPr/>
        </p:nvCxnSpPr>
        <p:spPr>
          <a:xfrm>
            <a:off x="5229138" y="4234446"/>
            <a:ext cx="0" cy="175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9335154C-155C-4280-8F1B-A96630803CDD}"/>
              </a:ext>
            </a:extLst>
          </p:cNvPr>
          <p:cNvSpPr txBox="1"/>
          <p:nvPr/>
        </p:nvSpPr>
        <p:spPr>
          <a:xfrm>
            <a:off x="2539105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Javascope.h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E8DD577-6BAB-4E8D-A505-ACDF262EDCBC}"/>
              </a:ext>
            </a:extLst>
          </p:cNvPr>
          <p:cNvSpPr txBox="1"/>
          <p:nvPr/>
        </p:nvSpPr>
        <p:spPr>
          <a:xfrm>
            <a:off x="7587073" y="3766722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Javascope.c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98F90FAA-9FB7-4AC5-A936-BECB723ACB4A}"/>
              </a:ext>
            </a:extLst>
          </p:cNvPr>
          <p:cNvSpPr txBox="1"/>
          <p:nvPr/>
        </p:nvSpPr>
        <p:spPr>
          <a:xfrm>
            <a:off x="-27779" y="3766581"/>
            <a:ext cx="2356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GUI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87DECD3A-E62F-444E-9B77-5956850DC7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576" y="4401880"/>
            <a:ext cx="6908342" cy="14400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9CACC11-1836-06EC-F318-AAFF8D4924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1" y="1047357"/>
            <a:ext cx="2723134" cy="163108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66C54B-EF78-72A8-755E-BAAC5745E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651" y="4349294"/>
            <a:ext cx="1843782" cy="149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7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684E2C-E44F-44DA-A174-AC31A8C5C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44" y="305307"/>
            <a:ext cx="2382255" cy="360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D8BB93-FB1E-4FF1-B606-2C71E74E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166" y="305307"/>
            <a:ext cx="2448674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24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FC5685C-E1C6-30B3-44BE-33F083AA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075" y="472135"/>
            <a:ext cx="3518081" cy="44769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C0AB0AA-4D42-4EED-A6F1-57E648A2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28" y="472135"/>
            <a:ext cx="2234482" cy="1440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B530458-899A-45C8-B519-9DB13DBB8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728" y="2348423"/>
            <a:ext cx="2524169" cy="14400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F9621E7-3AFB-4CE6-A447-C4473A6EA8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2918" y="472135"/>
            <a:ext cx="2559353" cy="14400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E4C4A0A-EABA-4A16-9A85-C08346B29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6435" y="2348423"/>
            <a:ext cx="2805836" cy="1440000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99330C8-B7FE-4731-A762-0180DD61DFF6}"/>
              </a:ext>
            </a:extLst>
          </p:cNvPr>
          <p:cNvCxnSpPr>
            <a:cxnSpLocks/>
          </p:cNvCxnSpPr>
          <p:nvPr/>
        </p:nvCxnSpPr>
        <p:spPr>
          <a:xfrm>
            <a:off x="3253409" y="742122"/>
            <a:ext cx="1192259" cy="406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322B900-11F8-481D-A0C6-36F181C7AFC0}"/>
              </a:ext>
            </a:extLst>
          </p:cNvPr>
          <p:cNvCxnSpPr>
            <a:cxnSpLocks/>
          </p:cNvCxnSpPr>
          <p:nvPr/>
        </p:nvCxnSpPr>
        <p:spPr>
          <a:xfrm flipV="1">
            <a:off x="2135566" y="1347537"/>
            <a:ext cx="3320755" cy="12894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C23D6946-DB50-4CFB-B0C9-493078E0E088}"/>
              </a:ext>
            </a:extLst>
          </p:cNvPr>
          <p:cNvCxnSpPr>
            <a:cxnSpLocks/>
          </p:cNvCxnSpPr>
          <p:nvPr/>
        </p:nvCxnSpPr>
        <p:spPr>
          <a:xfrm flipH="1" flipV="1">
            <a:off x="7567863" y="1636295"/>
            <a:ext cx="1316565" cy="11751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F6A8046-C35B-47D5-AF7B-9DFEA25FE411}"/>
              </a:ext>
            </a:extLst>
          </p:cNvPr>
          <p:cNvCxnSpPr>
            <a:cxnSpLocks/>
          </p:cNvCxnSpPr>
          <p:nvPr/>
        </p:nvCxnSpPr>
        <p:spPr>
          <a:xfrm flipH="1">
            <a:off x="6936205" y="825910"/>
            <a:ext cx="1948223" cy="323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5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hoernermi</dc:creator>
  <cp:lastModifiedBy>hoernermi</cp:lastModifiedBy>
  <cp:revision>5</cp:revision>
  <dcterms:created xsi:type="dcterms:W3CDTF">2022-01-18T09:02:21Z</dcterms:created>
  <dcterms:modified xsi:type="dcterms:W3CDTF">2023-08-24T09:05:10Z</dcterms:modified>
</cp:coreProperties>
</file>