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B"/>
    <a:srgbClr val="0202F7"/>
    <a:srgbClr val="BC6001"/>
    <a:srgbClr val="FA0101"/>
    <a:srgbClr val="00D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53" autoAdjust="0"/>
    <p:restoredTop sz="94660"/>
  </p:normalViewPr>
  <p:slideViewPr>
    <p:cSldViewPr snapToGrid="0">
      <p:cViewPr>
        <p:scale>
          <a:sx n="125" d="100"/>
          <a:sy n="125" d="100"/>
        </p:scale>
        <p:origin x="39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6341-4ACE-4CB8-8AB9-F01BA3CD47E8}" type="datetimeFigureOut">
              <a:rPr lang="de-DE" smtClean="0"/>
              <a:t>07.12.2020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5E33D-BF39-45D9-9E1D-EB9B811545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8440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6341-4ACE-4CB8-8AB9-F01BA3CD47E8}" type="datetimeFigureOut">
              <a:rPr lang="de-DE" smtClean="0"/>
              <a:t>07.12.2020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5E33D-BF39-45D9-9E1D-EB9B811545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5915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6341-4ACE-4CB8-8AB9-F01BA3CD47E8}" type="datetimeFigureOut">
              <a:rPr lang="de-DE" smtClean="0"/>
              <a:t>07.12.2020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5E33D-BF39-45D9-9E1D-EB9B811545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7533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6341-4ACE-4CB8-8AB9-F01BA3CD47E8}" type="datetimeFigureOut">
              <a:rPr lang="de-DE" smtClean="0"/>
              <a:t>07.12.2020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5E33D-BF39-45D9-9E1D-EB9B811545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8575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6341-4ACE-4CB8-8AB9-F01BA3CD47E8}" type="datetimeFigureOut">
              <a:rPr lang="de-DE" smtClean="0"/>
              <a:t>07.12.2020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5E33D-BF39-45D9-9E1D-EB9B811545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709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6341-4ACE-4CB8-8AB9-F01BA3CD47E8}" type="datetimeFigureOut">
              <a:rPr lang="de-DE" smtClean="0"/>
              <a:t>07.12.2020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5E33D-BF39-45D9-9E1D-EB9B811545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4006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6341-4ACE-4CB8-8AB9-F01BA3CD47E8}" type="datetimeFigureOut">
              <a:rPr lang="de-DE" smtClean="0"/>
              <a:t>07.12.2020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5E33D-BF39-45D9-9E1D-EB9B811545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0967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6341-4ACE-4CB8-8AB9-F01BA3CD47E8}" type="datetimeFigureOut">
              <a:rPr lang="de-DE" smtClean="0"/>
              <a:t>07.12.2020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5E33D-BF39-45D9-9E1D-EB9B811545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3508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6341-4ACE-4CB8-8AB9-F01BA3CD47E8}" type="datetimeFigureOut">
              <a:rPr lang="de-DE" smtClean="0"/>
              <a:t>07.12.2020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5E33D-BF39-45D9-9E1D-EB9B811545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6943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6341-4ACE-4CB8-8AB9-F01BA3CD47E8}" type="datetimeFigureOut">
              <a:rPr lang="de-DE" smtClean="0"/>
              <a:t>07.12.2020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5E33D-BF39-45D9-9E1D-EB9B811545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5197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6341-4ACE-4CB8-8AB9-F01BA3CD47E8}" type="datetimeFigureOut">
              <a:rPr lang="de-DE" smtClean="0"/>
              <a:t>07.12.2020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5E33D-BF39-45D9-9E1D-EB9B811545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2740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86341-4ACE-4CB8-8AB9-F01BA3CD47E8}" type="datetimeFigureOut">
              <a:rPr lang="de-DE" smtClean="0"/>
              <a:t>07.12.2020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5E33D-BF39-45D9-9E1D-EB9B8115457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587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2"/>
          <a:srcRect t="37819"/>
          <a:stretch/>
        </p:blipFill>
        <p:spPr>
          <a:xfrm>
            <a:off x="594254" y="2754351"/>
            <a:ext cx="3254104" cy="3526328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187" y="2796102"/>
            <a:ext cx="3546088" cy="2175948"/>
          </a:xfrm>
          <a:prstGeom prst="rect">
            <a:avLst/>
          </a:prstGeom>
        </p:spPr>
      </p:pic>
      <p:grpSp>
        <p:nvGrpSpPr>
          <p:cNvPr id="17" name="Gruppieren 16"/>
          <p:cNvGrpSpPr/>
          <p:nvPr/>
        </p:nvGrpSpPr>
        <p:grpSpPr>
          <a:xfrm>
            <a:off x="5754067" y="2814031"/>
            <a:ext cx="1778706" cy="2023719"/>
            <a:chOff x="6506774" y="778933"/>
            <a:chExt cx="1778706" cy="2023719"/>
          </a:xfrm>
        </p:grpSpPr>
        <p:sp>
          <p:nvSpPr>
            <p:cNvPr id="9" name="Textfeld 8"/>
            <p:cNvSpPr txBox="1"/>
            <p:nvPr/>
          </p:nvSpPr>
          <p:spPr>
            <a:xfrm>
              <a:off x="6583680" y="2433320"/>
              <a:ext cx="822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smtClean="0">
                  <a:solidFill>
                    <a:srgbClr val="BC6001"/>
                  </a:solidFill>
                </a:rPr>
                <a:t>ADC1</a:t>
              </a: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6564973" y="778933"/>
              <a:ext cx="822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smtClean="0">
                  <a:solidFill>
                    <a:srgbClr val="FA0101"/>
                  </a:solidFill>
                </a:rPr>
                <a:t>ADC4</a:t>
              </a: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7462520" y="1620520"/>
              <a:ext cx="822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smtClean="0">
                  <a:solidFill>
                    <a:srgbClr val="00D300"/>
                  </a:solidFill>
                </a:rPr>
                <a:t>ADC3</a:t>
              </a: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7462520" y="2035140"/>
              <a:ext cx="822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 smtClean="0">
                  <a:solidFill>
                    <a:srgbClr val="0202F7"/>
                  </a:solidFill>
                </a:rPr>
                <a:t>ADC2</a:t>
              </a:r>
            </a:p>
          </p:txBody>
        </p:sp>
        <p:cxnSp>
          <p:nvCxnSpPr>
            <p:cNvPr id="14" name="Gerader Verbinder 13"/>
            <p:cNvCxnSpPr>
              <a:stCxn id="12" idx="1"/>
            </p:cNvCxnSpPr>
            <p:nvPr/>
          </p:nvCxnSpPr>
          <p:spPr>
            <a:xfrm flipH="1" flipV="1">
              <a:off x="6506774" y="1782543"/>
              <a:ext cx="955746" cy="437263"/>
            </a:xfrm>
            <a:prstGeom prst="line">
              <a:avLst/>
            </a:prstGeom>
            <a:ln w="28575">
              <a:solidFill>
                <a:srgbClr val="0000F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feld 25"/>
          <p:cNvSpPr txBox="1"/>
          <p:nvPr/>
        </p:nvSpPr>
        <p:spPr>
          <a:xfrm>
            <a:off x="4579891" y="4284590"/>
            <a:ext cx="3481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P1</a:t>
            </a:r>
          </a:p>
          <a:p>
            <a:endParaRPr lang="de-DE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N1</a:t>
            </a:r>
            <a:endParaRPr lang="de-DE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feld 27"/>
          <p:cNvSpPr txBox="1"/>
          <p:nvPr/>
        </p:nvSpPr>
        <p:spPr>
          <a:xfrm>
            <a:off x="4587905" y="3209295"/>
            <a:ext cx="3401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P3</a:t>
            </a:r>
            <a:endParaRPr lang="de-DE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4587905" y="3465418"/>
            <a:ext cx="3481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P2</a:t>
            </a:r>
          </a:p>
          <a:p>
            <a:endParaRPr lang="de-DE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N2</a:t>
            </a:r>
            <a:endParaRPr lang="de-DE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4587905" y="2613546"/>
            <a:ext cx="3481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P4</a:t>
            </a:r>
          </a:p>
          <a:p>
            <a:endParaRPr lang="de-DE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N4</a:t>
            </a:r>
            <a:endParaRPr lang="de-DE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4595919" y="4019416"/>
            <a:ext cx="3481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N3</a:t>
            </a:r>
            <a:endParaRPr lang="de-DE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697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99" t="6845" r="3712" b="4356"/>
          <a:stretch/>
        </p:blipFill>
        <p:spPr>
          <a:xfrm>
            <a:off x="899160" y="508000"/>
            <a:ext cx="6720840" cy="4714240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3566120" y="5139174"/>
            <a:ext cx="693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 smtClean="0">
                <a:latin typeface="Arial" panose="020B0604020202020204" pitchFamily="34" charset="0"/>
                <a:cs typeface="Arial" panose="020B0604020202020204" pitchFamily="34" charset="0"/>
              </a:rPr>
              <a:t>P   N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4444960" y="5139174"/>
            <a:ext cx="693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 smtClean="0">
                <a:latin typeface="Arial" panose="020B0604020202020204" pitchFamily="34" charset="0"/>
                <a:cs typeface="Arial" panose="020B0604020202020204" pitchFamily="34" charset="0"/>
              </a:rPr>
              <a:t>P   N</a:t>
            </a:r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5339020" y="5139174"/>
            <a:ext cx="693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 smtClean="0">
                <a:latin typeface="Arial" panose="020B0604020202020204" pitchFamily="34" charset="0"/>
                <a:cs typeface="Arial" panose="020B0604020202020204" pitchFamily="34" charset="0"/>
              </a:rPr>
              <a:t>P   N</a:t>
            </a:r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6299140" y="5139174"/>
            <a:ext cx="693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 smtClean="0">
                <a:latin typeface="Arial" panose="020B0604020202020204" pitchFamily="34" charset="0"/>
                <a:cs typeface="Arial" panose="020B0604020202020204" pitchFamily="34" charset="0"/>
              </a:rPr>
              <a:t>P   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7857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Breitbild</PresentationFormat>
  <Paragraphs>19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>Leibniz-Rechenzentrum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Liegmann, Eyke</dc:creator>
  <cp:lastModifiedBy>Liegmann, Eyke</cp:lastModifiedBy>
  <cp:revision>3</cp:revision>
  <dcterms:created xsi:type="dcterms:W3CDTF">2020-12-07T15:32:54Z</dcterms:created>
  <dcterms:modified xsi:type="dcterms:W3CDTF">2020-12-07T16:02:52Z</dcterms:modified>
</cp:coreProperties>
</file>