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BCA42-6F91-204C-F9F1-1A028B77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3D691-4758-54E1-8ED1-2EE9C7B2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FB379-2DA5-400D-C0A3-CFADD83A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67E3C-6008-9DD5-62D8-6992F7AE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BE644-1648-91CC-D877-1C4A9D0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4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0748A-75E5-8DD2-3CB5-167BEABB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078AC4-C4A5-8B5C-2048-6E793A30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054DC-0791-D372-A8D0-B69929C7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53B5D-EF9D-94D3-E81F-C43337A3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B37DA-E014-B584-A27C-05D823D3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3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936232-A19F-5CAD-0A1B-07EA4501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521A5E-93CE-6E09-6FE9-8D902EA8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B7A1D-B21D-41C6-2E6A-B78BC84C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001C8-58F1-2B15-46A9-644CB155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0C786-54D3-77E7-4042-7A8DB8EF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6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D26FD-5B12-2B5D-538B-592E99DD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2503D-2F0B-BCA6-F057-6277A24E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9CBCB-0091-BC08-23B0-D6218C2C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9B891-D00C-0DC4-45B4-AE1B8FCE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9C4DB-BD1F-EAFA-73B2-A7035E7A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03F8-91BE-B70C-5ADC-60FD278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2D91A-46AD-5C83-2D36-BAE56FF3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94A73-05CB-A0DF-5453-67681F3A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7BCE1-A167-B44C-43EC-45774AA6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8CFE5-5B83-CCC4-042C-4D74A988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BD88F-BD10-CFB6-DC34-1A53BC94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787A8-58B6-35C9-5ED9-D8AB36C1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8F6DC0-C800-E535-042E-7EC8E856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093DE-C0DF-4BBA-FD73-7E441A2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B6FEF-E13B-8741-0EEB-EF172C9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EF818-7CF8-4690-CD2E-4EBBE1E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6DAC5-1321-21E8-4ECE-93FAD0DD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F90F9-E86B-2198-401E-10A24462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8C89B6-9948-DAB4-250E-3EE92EA6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12CBFD-7A2E-45A3-286D-C8E3A5F7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CDBBC-4255-F62C-9563-7CF2E3C21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5E45BB-0A0F-6A13-068F-A8B6200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5988BE-AEBB-98E3-232B-DA69C1AC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778F10-54D9-476C-FABD-03DCCC10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9C8CC-89C0-70A6-D145-04FF0E10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4C0D5-D126-A921-1F96-834E1DD8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88E896-89CD-8744-1C19-D561407E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E2CF7E-361B-5C8A-FF5C-11FFAD7C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9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E5F9E0-74F7-AB7C-55E1-5014B159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E481A-C716-0B46-0723-CCE1925C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0E8A06-AF2F-FB20-2658-39A0B87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B1E10-E3A2-26AE-8963-4B80E812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2A679-24C9-25B4-635F-78FF38FC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04F5E-C011-2AC0-317B-426BDA2B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0600B-7AE0-2970-4D1A-5FA6AD44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0D4E5F-6C86-4215-2827-7AEAC6A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B580F-4B72-8682-D050-8DEA37DE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1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1AF1-E8A4-026A-D571-49B1320B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F73E7-AB32-833F-A35D-80EED74B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C8398-BE01-8FDB-A90B-B0A9E053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333A8F-2EBA-AC70-EF8B-EB08125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C1D35-853E-1936-8D5F-164817D3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82892-A40E-4D6F-CE3A-A711DB02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8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469D-9CCB-74FB-B5D8-B82254B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D07E6-7BDD-9196-08EE-A0C48161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702D6-B675-5F7F-E7C7-098022F2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E703-D474-45C2-BC7D-E2D93D1FF19B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14A8E-F6EE-304B-EB72-7AEDAA0E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669BFD-6B5B-13AE-8A7E-FF587250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AAA3-4C1F-4E09-A571-BCCE192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E040E8-78D9-95A7-C91E-C4A8CD77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76"/>
          <a:stretch/>
        </p:blipFill>
        <p:spPr>
          <a:xfrm>
            <a:off x="4545047" y="1728122"/>
            <a:ext cx="2331001" cy="313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D03145-E1C9-8CA5-47D3-B5A43C14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b="89695"/>
          <a:stretch/>
        </p:blipFill>
        <p:spPr>
          <a:xfrm>
            <a:off x="6737682" y="2661824"/>
            <a:ext cx="1095758" cy="3232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30A191-4DE3-8700-45E6-6E5309E6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10864" b="82456"/>
          <a:stretch/>
        </p:blipFill>
        <p:spPr>
          <a:xfrm>
            <a:off x="6740317" y="2923173"/>
            <a:ext cx="1095758" cy="2095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6710FA-42A7-1C8D-A982-BEFFB911A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18945" b="75877"/>
          <a:stretch/>
        </p:blipFill>
        <p:spPr>
          <a:xfrm>
            <a:off x="6742699" y="3100764"/>
            <a:ext cx="1095758" cy="1624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F33DC3-C3C8-E41E-5DEB-E25CBE028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80" t="26589" r="787" b="68457"/>
          <a:stretch/>
        </p:blipFill>
        <p:spPr>
          <a:xfrm>
            <a:off x="6681159" y="3263190"/>
            <a:ext cx="1095758" cy="1554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0462EF6-1C98-8752-0C51-CCF2B2AFC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33986" b="61763"/>
          <a:stretch/>
        </p:blipFill>
        <p:spPr>
          <a:xfrm>
            <a:off x="6749587" y="3418598"/>
            <a:ext cx="1095758" cy="133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B7D1D0C-18F7-851F-C446-26C1B0DE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41585" b="54013"/>
          <a:stretch/>
        </p:blipFill>
        <p:spPr>
          <a:xfrm>
            <a:off x="6747650" y="3578643"/>
            <a:ext cx="1095758" cy="1381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D39F891-5589-4128-3F90-9ECBACCF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56507" b="38483"/>
          <a:stretch/>
        </p:blipFill>
        <p:spPr>
          <a:xfrm>
            <a:off x="6746830" y="3736307"/>
            <a:ext cx="1095758" cy="1571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9255B0B-312E-9F05-C148-3890E9B57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71275" b="24171"/>
          <a:stretch/>
        </p:blipFill>
        <p:spPr>
          <a:xfrm>
            <a:off x="6740984" y="4043195"/>
            <a:ext cx="1095758" cy="1428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252DFA7-B610-B947-75EB-471F7F2F0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79019" b="16654"/>
          <a:stretch/>
        </p:blipFill>
        <p:spPr>
          <a:xfrm>
            <a:off x="6740189" y="4208002"/>
            <a:ext cx="1095758" cy="13573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96A0D31-AB51-75C5-AAA8-AD2976293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7" t="93733" b="1864"/>
          <a:stretch/>
        </p:blipFill>
        <p:spPr>
          <a:xfrm>
            <a:off x="6741189" y="4361654"/>
            <a:ext cx="1095758" cy="1381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A2800A8-D8A1-6E70-B62E-816D0AB6B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32" b="61476"/>
          <a:stretch/>
        </p:blipFill>
        <p:spPr>
          <a:xfrm>
            <a:off x="3644178" y="3660108"/>
            <a:ext cx="1314518" cy="13811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4177891-5CEC-4EEC-9303-5DDEE6BC6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29" b="50531"/>
          <a:stretch/>
        </p:blipFill>
        <p:spPr>
          <a:xfrm>
            <a:off x="3642140" y="3800601"/>
            <a:ext cx="1314518" cy="1476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4C7A1E5-8FBD-7A8B-EC97-464EB50B3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79" b="76229"/>
          <a:stretch/>
        </p:blipFill>
        <p:spPr>
          <a:xfrm>
            <a:off x="3644178" y="3501039"/>
            <a:ext cx="1314518" cy="13811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BA809F1-49F8-8271-DCA7-2F7F8C5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30" b="16818"/>
          <a:stretch/>
        </p:blipFill>
        <p:spPr>
          <a:xfrm>
            <a:off x="3642140" y="4273481"/>
            <a:ext cx="1314518" cy="1564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3FA99E7-4F01-8DD0-65F5-D1CF7E027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53" b="27993"/>
          <a:stretch/>
        </p:blipFill>
        <p:spPr>
          <a:xfrm>
            <a:off x="3642140" y="4098278"/>
            <a:ext cx="1314518" cy="17558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695EF3F-074B-1278-B08F-C832E00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96" b="38734"/>
          <a:stretch/>
        </p:blipFill>
        <p:spPr>
          <a:xfrm>
            <a:off x="3642140" y="3967997"/>
            <a:ext cx="1314518" cy="1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E4CA3D-5B0A-BBD7-B75F-E126D2B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85" y="590404"/>
            <a:ext cx="4470630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EEED1C-94D7-A306-6C80-D6BE1D98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079"/>
            <a:ext cx="4446861" cy="42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BD6D62-8580-E739-3B81-CE281FC7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368" y="77201"/>
            <a:ext cx="4318961" cy="63526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FB5397-DB88-24DA-68A5-65422F52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06" y="18047"/>
            <a:ext cx="2686188" cy="64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Hoerner</dc:creator>
  <cp:lastModifiedBy>Michael Hoerner</cp:lastModifiedBy>
  <cp:revision>7</cp:revision>
  <dcterms:created xsi:type="dcterms:W3CDTF">2023-09-13T14:19:21Z</dcterms:created>
  <dcterms:modified xsi:type="dcterms:W3CDTF">2023-09-14T08:39:56Z</dcterms:modified>
</cp:coreProperties>
</file>