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2T15:54:33.11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1,'0'6,"1"0,0 0,1 0,-1 0,1-1,0 1,0 0,1-1,0 0,0 1,0-1,0 0,1 0,0-1,0 1,0-1,1 0,-1 0,7 3,2 3,0-1,1-1,1 0,-1-1,30 9,-3-6,0-2,69 6,-69-16,-23-3,-18 5,0 0,0 0,0-1,0 1,0 0,1 0,-1-1,0 1,0 0,0 0,0-1,0 1,0 0,0 0,0-1,0 1,0 0,0 0,0-1,0 1,0 0,0 0,0-1,0 1,0 0,0-1,0 1,0 0,-1 0,1 0,0-1,0 1,0 0,0 0,-1-1,1 1,0 0,0 0,0 0,-1 0,1 0,0-1,0 1,-1 0,1 0,0 0,0 0,-1 0,-3-3,-1 1,0 0,1 0,-1 0,0 1,-7-2,-12-1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2T15:54:46.12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1 351,'74'10,"571"7,-604-17,-749-1,670 2,30 1,12 1,19 2,117 15,255 4,-439-24,-185-3,162-1,-90-16,124 11,33 9,0 0,-1 0,1 0,0 0,0 0,0 0,0 0,-1-1,1 1,0 0,0 0,0 0,0 0,-1 0,1 0,0 0,0 0,0-1,0 1,0 0,0 0,-1 0,1 0,0-1,0 1,0 0,0 0,0 0,0 0,0-1,0 1,0 0,0 0,0 0,0-1,0 1,0 0,0 0,0 0,0 0,0-1,0 1,0 0,0 0,0 0,0 0,0-1,0 1,1 0,-1 0,0 0,0 0,0-1,0 1,0 0,1 0,-1 0,0 0,0 0,0 0,0 0,0 0,1 0,-1-1,0 1,1 0,9-4,1 0,1 0,-1 1,0 0,1 1,0 0,15 1,9-3,-15 1,-12 3,-1 0,0-1,0 0,0-1,-1 0,1 0,0-1,-1 0,13-6,-20 9,0 0,0 0,0 0,0-1,0 1,1 0,-1 0,0 0,0 0,0 0,0-1,0 1,0 0,0 0,0 0,0 0,0-1,0 1,0 0,0 0,0 0,0 0,0-1,0 1,0 0,0 0,0 0,0 0,0-1,0 1,0 0,0 0,0 0,-1 0,1 0,0-1,0 1,0 0,0 0,0 0,0 0,-1 0,1 0,0 0,0-1,0 1,0 0,-1 0,1 0,0 0,0 0,0 0,-1 0,1 0,0 0,0 0,0-1,0 1,0 0,-1 0,1 0,0 0,0 0,0 0,0-1,0 1,0 0,0 0,0 0,0 0,0-1,-1 1,1 0,0 0,0 0,0-1,0 1,0 0,0 0,0 0,0 0,0-1,1 1,-1 0,0 0,0 0,0 0,0-1,0 1,0 0,0 0,0 0,0 0,0 0,1-1,-1 1,0 0,0 0,0 0,0 0,0 0,1 0,-1 0,0-1,0 1,0 0,0 0,1 0,-1 0,0 0,0 0,0 0,1 0,10-4,-1 1,1 0,1 1,-1 0,0 0,18 1,9-2,204-22,-375 22,-151 5,290-1,-6 1,-15 5,-36 10,38-13,-92 35,103-39,1 0,0 1,-1 0,1-1,0 1,0 0,-1 0,1 0,0 0,0 0,0 0,0 0,0 0,-1 2,2-3,0 1,0-1,0 0,0 1,0-1,0 1,0-1,0 0,0 1,1-1,-1 0,0 1,0-1,0 0,1 1,-1-1,0 0,0 1,1-1,-1 0,0 1,0-1,1 0,-1 0,0 0,1 1,-1-1,0 0,1 0,-1 0,1 0,-1 1,8 1,-1 0,0-1,0 1,11-1,91 6,208-14,-269 0,-32 1,-26 2,-29 0,-100 0,479 5,-368-1,-21 0,37 0,19-1,428-24,-416 24,-21 1,-31 0,-124 0,137 0,34-4,295-31,-103 15,-24 5,200 11,-735 49,334-41,19-4,1 0,-1 0,0 0,0 0,0 0,0 0,0 0,0 0,0 0,0 0,0 0,0 0,1 0,-1 0,0 0,0 0,0 0,0 0,0 0,0 0,0 0,0 0,0 0,1 0,-1 0,0 0,0 0,0 0,0 0,0 0,0 0,0 0,0 0,0 0,0 0,0 0,0 0,0 1,1-1,-1 0,0 0,0 0,0 0,0 0,0 0,0 0,0 0,0 0,0 0,0 1,0-1,0 0,0 0,0 0,0 0,0 0,0 0,0 0,0 0,0 0,0 0,0 1,0-1,0 0,0 0,0 0,-1 0,1 0,0 0,32 3,25-3,-36 0,-35-1,-7 1,-24-2,1 2,-1 3,-63 11,104-12,10 0,13 1,181 1,-165-2,-35-2,0 0,0 0,0 0,-1 0,1 0,0 0,0 0,0 0,0 0,0 0,-1 0,1 0,0 0,0 0,0 0,0 0,0 0,0 0,0 1,-1-1,1 0,0 0,0 0,0 0,0 0,0 0,0 0,0 1,0-1,0 0,0 0,0 0,0 0,0 0,0 1,-1-1,1 0,0 0,0 0,1 0,-1 0,0 1,0-1,0 0,0 0,0 0,0 0,0 0,0 1,0-1,0 0,0 0,0 0,0 0,0 0,1 0,-1 0,0 1,0-1,0 0,0 0,0 0,-59 19,48-16,-61 13,40-10,-30 11,62-17,0 0,0 0,0 0,0 0,1 0,-1 0,0 1,0-1,0 0,0 0,0 0,1 0,-1 0,0 0,0 1,0-1,0 0,0 0,0 0,0 0,0 1,0-1,0 0,0 0,0 0,0 0,0 1,0-1,0 0,0 0,0 0,0 1,0-1,0 0,0 0,0 0,0 0,0 1,0-1,0 0,0 0,0 0,0 0,-1 0,1 1,0-1,0 0,0 0,23 3,123-1,-149-2,-34-1,-40 4,60 2,24 0,34 0,512 3,-340-10,-158 2,83-10,-118 5,-20 5,0 0,0 0,0 0,1 0,-1 0,0 0,0 0,0 0,0 0,0 0,0 0,0 0,0 0,0 0,0 0,1 0,-1 0,0 0,0 0,0 0,0-1,0 1,0 0,0 0,0 0,0 0,0 0,0 0,0 0,0 0,0 0,0 0,0 0,0 0,0-1,0 1,0 0,0 0,0 0,0 0,0 0,0 0,0 0,0 0,0 0,0-1,0 1,0 0,0 0,0 0,0 0,0 0,0 0,0 0,0 0,0 0,0 0,0 0,0 0,0 0,0-1,0 1,-1 0,1 0,0 0,0 0,0 0,0 0,0 0,-25-5,15 3,24 1,180-13,17 1,-313 14,-112-7,167-3,39 3,11 0,8 1,0 1,0-1,0 2,0 0,1 0,19-1,-7-1,189-24,72-16,-249 34,-34 7,-9 0,-22-1,-1 2,1 1,-55 3,23 0,-140 1,-98-2,660 2,-193-3,-107 0,-41-3,-42-1,-114-7,-157 7,170 5,2 1,-69-2,720 4,-297-5,-530 24,194-11,42-6,-179 25,223-26,17-4,0 0,0 0,1 0,-1 0,0 0,0 0,0 0,0 0,0 0,0 0,0 0,0 0,0 0,0 0,0 0,0 0,1 0,-1 0,0 1,0-1,0 0,0 0,0 0,0 0,0 0,0 0,0 0,0 0,0 0,0 0,0 0,0 0,0 0,0 0,0 0,0 1,0-1,0 0,0 0,0 0,0 0,0 0,0 0,0 0,0 0,0 0,0 0,0 0,0 0,0 1,0-1,0 0,0 0,0 0,0 0,0 0,0 0,0 0,0 0,0 0,0 0,-1 0,1 0,0 0,30 4,114-4,-93-1,-1 1,1 2,68 13,-97-6,-22-9,1 0,-1 0,0 1,0-1,0 0,0 0,0 0,0 0,0 1,1-1,-1 0,0 0,0 0,0 1,0-1,0 0,0 0,0 0,0 1,0-1,0 0,0 0,0 0,0 1,0-1,0 0,0 0,-1 0,1 0,0 1,0-1,0 0,0 0,0 0,0 0,0 1,-1-1,1 0,0 0,0 0,0 0,0 0,0 0,-1 1,1-1,0 0,-1 0,-37 11,-41 3,0-3,-110 0,606-13,-614 3,-147-3,301-2,38 1,12 0,56-11,1 4,68-4,-55 7,58-7,234 5,-583 8,100 3,-327-2,1340 0,-855 5,-43-5,0 0,0 0,0 1,0-1,0 0,0 1,0-1,0 1,0-1,0 1,0 0,-1-1,1 1,0 0,1 1,-2-2,0 1,0 0,0-1,0 1,0 0,0-1,0 1,0 0,0-1,0 1,0-1,-1 1,1 0,0-1,0 1,-1-1,1 1,0-1,-1 1,1 0,-1-1,1 0,-1 1,1-1,-1 1,1-1,-1 0,1 1,-2 0,-6 4,0 1,-1-1,0-1,0 1,-1-1,1-1,-15 4,-75 12,85-17,-74 11,178-15,-21-6,-1-3,95-27,-162 38,0 0,-1 0,1 0,0 0,-1 0,1 0,0 0,0 0,-1-1,1 1,0 0,-1-1,1 1,0 0,-1-1,1 1,-1 0,1-1,-1 1,1-1,-1 1,1-1,-1 0,1 1,-1-1,0 1,1-1,-1-1,-24-4,-28 4,-1 1,1 3,0 2,-90 19,81-7,45-7,16-9,0 0,0 0,0 0,-1 1,1-1,0 0,0 0,0 0,0 0,0 1,0-1,0 0,0 0,0 0,0 1,0-1,0 0,0 0,0 0,0 1,0-1,0 0,0 0,0 0,0 0,0 1,0-1,1 0,-1 0,0 0,0 0,0 1,0-1,0 0,0 0,1 0,-1 0,0 0,0 0,0 0,1 1,29 7,57 1,155-4,-155-6,244-1,-639 1,1217 1,-1520 0,974 0,-503 0,151 0,74-4,-77 3,0 0,0-1,0 1,-1-2,1 1,-1-1,0-1,12-6,-18 10,-1 0,1 0,0-1,-1 1,1 0,0-1,-1 1,1 0,-1-1,1 1,-1-1,1 1,-1-1,1 1,-1-1,1 0,-1 1,1-1,-1 0,0 1,1-1,-1 0,0 1,0-1,0 0,1 1,-1-1,0 0,0 0,0 1,0-1,0 0,0 0,-1 1,1-1,0 0,0 1,0-1,-1 0,1 1,0-1,-1 0,1 1,0-1,-1 1,1-1,-1 0,1 1,-1-1,1 1,-1-1,0 1,0-1,-5-2,1 0,-1 0,0 0,0 1,-8-2,-45-11,-2 2,1 4,-102-4,156 14,22 4,26 2,-26-6,-3 0,-1 1,0 0,23 6,-35-8,1 0,0 1,-1-1,1 0,-1 0,1 0,-1 1,1-1,-1 0,1 1,-1-1,1 0,-1 1,1-1,-1 1,1-1,-1 1,1-1,-1 1,0-1,0 1,1-1,-1 1,0-1,0 1,1-1,-1 1,0 0,0-1,0 1,0-1,0 1,0 0,0-1,0 1,0 0,0-1,0 1,0-1,-1 1,1-1,0 1,0 0,-1-1,1 1,0-1,-1 1,1-1,0 1,-1-1,1 1,-1-1,1 0,-1 1,-30 22,28-21,-20 12,-34 23,52-34,1 0,1 0,-1 1,0 0,1-1,0 1,0 0,0 0,0 1,-2 5,5-9,-1 0,1 0,0 0,0-1,0 1,0 0,0 0,0 0,0 0,0 0,1 0,-1 0,0-1,0 1,1 0,-1 0,0 0,1-1,-1 1,1 0,-1 0,1-1,-1 1,1 0,0-1,-1 1,1-1,0 1,0-1,-1 1,1-1,0 1,0-1,0 0,-1 1,1-1,0 0,1 0,39 8,-38-8,28 4,33-2,-54-3,0 1,0-1,0-1,0 0,0 0,-1-1,14-5,-22 7,1 1,-1-1,0 0,1 1,-1-1,0 0,0 0,0 0,0 0,0 0,0 0,0 0,0-1,1-1,-2 3,1-1,-1 0,0 1,0-1,0 0,0 1,0-1,0 0,0 0,0 1,0-1,0 0,0 0,-1 1,1-1,0 0,0 1,-1-1,1 0,0 1,-1-2,-2 0,1-1,-1 1,1-1,-1 1,0 0,0 0,0 0,-1 0,1 0,-7-2,-17-4,0 1,0 2,-1 0,-50-1,-6-1,70 3,15 0,19-4,-17 7,44-12,-30 9,1 0,-1-2,0 0,0-1,-1-1,17-10,-33 18,1 0,-1 0,1 0,-1-1,0 1,1 0,-1 0,0-1,1 1,-1 0,0 0,1-1,-1 1,0 0,0-1,1 1,-1 0,0-1,0 1,0-1,0 1,1 0,-1-1,0 1,0-1,0 1,0 0,0-1,0 1,0-1,0 1,0-1,0 1,-13-6,-22 7,34-1,-1 0,1 1,-1-1,0 0,1 1,-1 0,1-1,-1 1,1 0,0 0,-1 0,1-1,0 1,0 1,0-1,-1 0,1 0,0 0,0 1,1-1,-1 0,0 1,0-1,1 1,-1-1,1 1,-1-1,1 1,-1-1,1 1,0 0,0 2,1-1,0-1,0 0,0 1,0-1,1 0,-1 0,0 0,1 0,0 0,0 0,-1 0,1-1,0 1,0-1,1 1,-1-1,0 0,0 0,1 0,3 1,15 5,0-1,0-1,0-1,1-1,0 0,0-2,0-1,40-4,-47-2,-13-2,-3 7,0 0,0 0,0 0,0 0,-1-1,1 1,0 1,-1-1,1 0,-1 0,1 0,-1 1,1-1,-3 0,-21-5,-1 0,0 2,-32-1,-62 1,106 4,151 3,-207 10,1 3,1 4,-82 33,109-31,41-22,-1 0,1 0,-1 0,1 1,-1-1,1 0,-1 0,1 1,-1-1,1 0,-1 1,1-1,0 0,-1 1,1-1,0 0,-1 1,1-1,0 1,0-1,-1 1,1-1,0 1,0-1,0 1,0-1,-1 1,1-1,0 1,0-1,0 1,0-1,0 1,0-1,1 1,-1-1,0 1,0-1,0 1,0-1,1 1,-1 0,2 0,-1 0,1 0,0 0,0-1,0 1,-1 0,1-1,0 1,0-1,0 0,3 1,20-2,1 0,-1-2,1 0,-1-2,0-1,37-14,-36 12,25-7,-1-2,82-41,-130 57,26-17,-28 18,1 0,0-1,-1 1,1-1,-1 1,0-1,1 1,-1-1,1 0,-1 1,0-1,1 0,-1 1,0-1,0 0,1 1,-1-1,0 0,0 1,0-1,0 0,0 1,0-1,0 0,0 0,0 1,-1-1,1 0,0 1,0-1,0 0,-1 1,1-1,0 1,-1-2,1 2,0-1,1 1,-1 0,1-1,-1 1,0 0,1-1,-1 1,1 0,-1 0,1-1,-1 1,1 0,-1 0,1 0,0 0,-1 0,1-1,-1 1,1 0,-1 0,1 0,-1 1,1-1,-1 0,1 0,0 0,22 0,-22 0,71 2,-22-3,-1 3,0 2,73 16,-37-1,0-4,1-3,175 0,-139-14,-23-1,119 11,-179-2,-27-3,-11 0,-25 2,-245 18,41-5,178-11,49-4,10-1,16 2,192-1,-548-5,190 2,120-1,41-2,-13 2,109-17,343-56,-440 70,-16 1,-33 0,-405 2,353 3,69-2,14 1,22-1,95 2,220-9,-314 2,-36-1,-43-3,-376-14,121 13,236 1,-145-37,53 9,-522-40,559 67,-99-17,75 7,83 11,-228-14,-1720 25,1963-7,32-1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2T15:54:49.60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221 82,'5'-24,"-4"23,-1 0,1-1,-1 1,1 0,-1 0,0 0,1-1,-1 1,0 0,0 0,0-1,0 1,0 0,0-1,0 1,0 0,-1 0,1-1,0 1,-1 0,1 0,-1 0,1 0,-1 0,0-1,0 1,1 0,-2-1,2 2,-1 0,1 0,0-1,-1 1,1 0,0-1,0 1,-1 0,1-1,0 1,0 0,0-1,-1 1,1-1,0 1,0 0,0-1,0 1,0-1,0 1,0-1,0 1,0 0,0-1,0 1,0-1,0 1,0 0,0-1,1 1,-1-1,14-6,29 5,-34 2,92 1,-150 11,-41 1,-156-10,582-3,-251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7469F-DD9A-4582-A99F-C845B71DE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3A390E-FBEE-4457-A759-2796BB613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1B88F-E1B5-4C7F-A5E9-6811FAD7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56B2-EF61-407D-828A-953B00946B21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3E1792-C338-456B-897F-CB82977B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2205D2-92F9-4571-8BDC-CE696E23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0C6C-22A1-412C-B947-5023EA2EF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40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6F777-3B84-409E-878A-C6F50AD0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927A29-6024-4830-A3A1-8C472355F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6F8CE8-15D9-404C-8111-0AD6EF41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56B2-EF61-407D-828A-953B00946B21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26E84D-72D4-40E9-95B8-B4E71909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580CD5-FC29-46D1-AA08-42D852BE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0C6C-22A1-412C-B947-5023EA2EF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95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EDF5366-D9C3-4045-8246-C33EB0EE2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59C7BB-E7A8-44F2-A129-57F9D97BA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6E8A02-48A2-4312-A424-86614CE5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56B2-EF61-407D-828A-953B00946B21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609FE1-88AE-438E-83EE-A6F59646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9CA844-940D-4136-90D9-6B598489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0C6C-22A1-412C-B947-5023EA2EF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56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E4A76-DEEB-46A2-8CE5-5C73AAAE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AD891E-C577-4083-A4DF-AA8CB9E86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621EEE-7163-4231-9A36-FC98290F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56B2-EF61-407D-828A-953B00946B21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7EFF5A-498C-4A0F-8548-1D0BB138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78A582-6F36-4B54-A59B-7483CD23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0C6C-22A1-412C-B947-5023EA2EF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41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8DD84-A10D-45D7-8AFD-1E405D36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0A938F-CCFF-4807-9754-4106CC846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E1DF52-E700-4B3A-961B-45A90FCD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56B2-EF61-407D-828A-953B00946B21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E4CBB5-744F-4E6B-8C31-6BF915F3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22D3B3-C8A7-4C91-A993-F4CF547B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0C6C-22A1-412C-B947-5023EA2EF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71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00AFC-47F6-4387-B2E2-C70C8AB8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F1FF7B-7407-47D2-9D94-F191EF0C4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14D1A4-53EE-40EB-8577-6B29FEB95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673FC9-BC5F-4C08-9F8C-E6E7755D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56B2-EF61-407D-828A-953B00946B21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52AFD6-95DC-4157-B96D-159BDEBC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8E7A8C-B84D-4598-B2EE-B0855F55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0C6C-22A1-412C-B947-5023EA2EF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43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9CD2D-7660-4B0B-A3DF-6A63D931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521FD2-394C-4523-8CC2-334831CFD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C238D8-44C1-406E-90DD-C39DD5B39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04A0F6-5A21-44C3-B4F8-B34F48F70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2B0AA3A-6417-4DC4-AB5F-28E78DD22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206ACA-F215-47DC-BC8E-FB94D62C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56B2-EF61-407D-828A-953B00946B21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7187AA-41A9-43FC-A94F-B479693F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DFD8A6-3561-474B-928E-452C27C8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0C6C-22A1-412C-B947-5023EA2EF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98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0A454-E56F-4F15-BAD7-CD996FFA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8B6C66F-05A4-48C9-BA6C-2DC4BC94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56B2-EF61-407D-828A-953B00946B21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50CBF1-F0AD-46E7-BEF6-890C7315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E7B88F-A8FC-43C2-A94E-F25F1A44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0C6C-22A1-412C-B947-5023EA2EF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86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D9F9717-03A6-49B4-9254-3FD95BBA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56B2-EF61-407D-828A-953B00946B21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2AA2AEA-06D1-4761-B24D-4EA16CBE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82DF24-58B1-481F-B4B8-58C3B96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0C6C-22A1-412C-B947-5023EA2EF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40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6FE9F-C9A4-40C6-96AB-C21766075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1F73C1-3356-4254-8862-2A76EFAA2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717B4D-4C95-4AA2-A8C2-4EC8386CE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45594F-392C-4279-859D-21511F7A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56B2-EF61-407D-828A-953B00946B21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CF4EC9-A4FD-400D-831C-3FA5EAAC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BCF2FE-0606-472F-91A7-25E5B9D7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0C6C-22A1-412C-B947-5023EA2EF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2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14630-83EE-4F23-9A8B-E3F3A7BA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084810-3627-4A82-9A1C-399DEA0F5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824B6C-F5A8-46BB-82FD-FE41064E6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2934A9-14DE-4051-8999-925318EB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56B2-EF61-407D-828A-953B00946B21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96D389-1D5B-4FD3-9625-52EFF430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7E9F8A-F5A5-47A9-A0D3-9F84F53D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0C6C-22A1-412C-B947-5023EA2EF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28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22206-0021-42CB-B6F5-A9B13340F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93DA9F-0639-4F93-90CB-5F1B766BD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B73632-AABF-48EF-8F2F-031271B32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556B2-EF61-407D-828A-953B00946B21}" type="datetimeFigureOut">
              <a:rPr lang="ru-RU" smtClean="0"/>
              <a:t>03.03.2021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6722B8-A5B4-44BC-94BE-8AC235582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CA84A7-1F25-441E-9324-72FBDE630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F0C6C-22A1-412C-B947-5023EA2EF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77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3.xml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50914-5897-438D-8ACB-DD52927F0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Блочный алгоритм для 2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ru-RU" sz="4800" b="1" dirty="0">
                <a:latin typeface="Arial" panose="020B0604020202020204" pitchFamily="34" charset="0"/>
                <a:cs typeface="Arial" panose="020B0604020202020204" pitchFamily="34" charset="0"/>
              </a:rPr>
              <a:t>упаковки прямоугольников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AFFE96-7D32-4912-950A-D777888CB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На основе декодера замещение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FCE830-4A60-4DB1-B7EB-93483D8794FE}"/>
              </a:ext>
            </a:extLst>
          </p:cNvPr>
          <p:cNvSpPr txBox="1"/>
          <p:nvPr/>
        </p:nvSpPr>
        <p:spPr>
          <a:xfrm>
            <a:off x="9437646" y="5815658"/>
            <a:ext cx="292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Ахтямов Дамир</a:t>
            </a:r>
          </a:p>
        </p:txBody>
      </p:sp>
    </p:spTree>
    <p:extLst>
      <p:ext uri="{BB962C8B-B14F-4D97-AF65-F5344CB8AC3E}">
        <p14:creationId xmlns:p14="http://schemas.microsoft.com/office/powerpoint/2010/main" val="56042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94219-800C-44C3-BE41-D780D846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Горизонтальное разбиение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71E5FF-A5E9-4E3C-B4CD-9EB897093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9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+mj-lt"/>
                <a:cs typeface="Arial" panose="020B0604020202020204" pitchFamily="34" charset="0"/>
              </a:rPr>
              <a:t>	Попытка построить горизонтальное разбиение, которое в общем случае построить не удаётся.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8AFDBC-EB9C-487A-9D55-FF608AD79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78" y="2146883"/>
            <a:ext cx="4398100" cy="21155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48FD01-51C5-47D3-8937-0E4873A76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365" y="2146883"/>
            <a:ext cx="4037801" cy="211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94219-800C-44C3-BE41-D780D846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Горизонтальное разбиение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71E5FF-A5E9-4E3C-B4CD-9EB897093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9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+mj-lt"/>
                <a:cs typeface="Arial" panose="020B0604020202020204" pitchFamily="34" charset="0"/>
              </a:rPr>
              <a:t>	Попытка построить горизонтальное разбиение, которое в общем случае построить не удаётся.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8AFDBC-EB9C-487A-9D55-FF608AD79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78" y="2146883"/>
            <a:ext cx="4398100" cy="21155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48FD01-51C5-47D3-8937-0E4873A76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365" y="2146883"/>
            <a:ext cx="4037801" cy="211559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EDF370-40A7-48A0-AA6E-850A34207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555" y="4508556"/>
            <a:ext cx="4398100" cy="22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A86BC-6B46-4A74-840A-4254DE94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Метод перестройки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06F2DA-D43B-4C1C-8ACB-131FBEF89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5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Пусть вертикальное и горизонтальное разбиения противоречат друг другу, тогда возникает ситуация перестройки</a:t>
            </a:r>
          </a:p>
        </p:txBody>
      </p:sp>
    </p:spTree>
    <p:extLst>
      <p:ext uri="{BB962C8B-B14F-4D97-AF65-F5344CB8AC3E}">
        <p14:creationId xmlns:p14="http://schemas.microsoft.com/office/powerpoint/2010/main" val="817112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A86BC-6B46-4A74-840A-4254DE94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Метод перестройки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06F2DA-D43B-4C1C-8ACB-131FBEF89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5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Пусть вертикальное и горизонтальное разбиения противоречат друг другу, тогда возникает ситуация перестройки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E6D17F-9FC1-4923-8652-A4306D18B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8128"/>
            <a:ext cx="4685919" cy="36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67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A86BC-6B46-4A74-840A-4254DE94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Метод перестройки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06F2DA-D43B-4C1C-8ACB-131FBEF89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5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Пусть вертикальное и горизонтальное разбиения противоречат друг другу, тогда возникает ситуация перестройки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E6D17F-9FC1-4923-8652-A4306D18B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8128"/>
            <a:ext cx="4685919" cy="36811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D9E692-7A07-485C-AAC1-8DC93104D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597" y="2708128"/>
            <a:ext cx="4364686" cy="368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0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A86BC-6B46-4A74-840A-4254DE94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Метод перестройки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06F2DA-D43B-4C1C-8ACB-131FBEF89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0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Для перестройки удобно построить </a:t>
            </a:r>
            <a:r>
              <a:rPr lang="en-US" dirty="0"/>
              <a:t>RP-</a:t>
            </a:r>
            <a:r>
              <a:rPr lang="ru-RU" dirty="0"/>
              <a:t>граф, вершины которого – прямоугольники, рёбра – опорные грани</a:t>
            </a:r>
          </a:p>
        </p:txBody>
      </p:sp>
    </p:spTree>
    <p:extLst>
      <p:ext uri="{BB962C8B-B14F-4D97-AF65-F5344CB8AC3E}">
        <p14:creationId xmlns:p14="http://schemas.microsoft.com/office/powerpoint/2010/main" val="1048270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A86BC-6B46-4A74-840A-4254DE94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Метод перестройки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06F2DA-D43B-4C1C-8ACB-131FBEF89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5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Для перестройки удобно построить </a:t>
            </a:r>
            <a:r>
              <a:rPr lang="en-US" dirty="0"/>
              <a:t>RP-</a:t>
            </a:r>
            <a:r>
              <a:rPr lang="ru-RU" dirty="0"/>
              <a:t>граф, вершины которого – прямоугольники, рёбра – опорные грани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D353AC-B053-412B-BDCC-ECFA4DF19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8128"/>
            <a:ext cx="4685919" cy="368116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45BB74-0BDA-4ACC-9914-FAD880309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805" y="2712958"/>
            <a:ext cx="4372092" cy="36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51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A86BC-6B46-4A74-840A-4254DE94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Метод перестройки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24A6C7B-C019-4785-8219-4D5D7E46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b="1" dirty="0"/>
              <a:t>Утв. 1: </a:t>
            </a:r>
            <a:r>
              <a:rPr lang="en-US" dirty="0"/>
              <a:t>RP-</a:t>
            </a:r>
            <a:r>
              <a:rPr lang="ru-RU" dirty="0"/>
              <a:t>граф является планарным, его корневые и висячие вершины расположены в неограниченной области.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b="1" dirty="0"/>
              <a:t>Утв. 2: </a:t>
            </a:r>
            <a:r>
              <a:rPr lang="ru-RU" dirty="0"/>
              <a:t>Для освобождения освободившихся областей в блоке </a:t>
            </a:r>
            <a:r>
              <a:rPr lang="en-US" dirty="0"/>
              <a:t>j </a:t>
            </a:r>
            <a:r>
              <a:rPr lang="ru-RU" dirty="0"/>
              <a:t>необходимо и достаточно, чтобы граф, отвечающий первым </a:t>
            </a:r>
            <a:r>
              <a:rPr lang="en-US" dirty="0"/>
              <a:t>j </a:t>
            </a:r>
            <a:r>
              <a:rPr lang="ru-RU" dirty="0"/>
              <a:t>блокам оставался </a:t>
            </a:r>
            <a:r>
              <a:rPr lang="en-US" dirty="0"/>
              <a:t>RP-</a:t>
            </a:r>
            <a:r>
              <a:rPr lang="ru-RU" dirty="0"/>
              <a:t>графом</a:t>
            </a:r>
          </a:p>
          <a:p>
            <a:pPr marL="0" indent="0">
              <a:buNone/>
            </a:pPr>
            <a:r>
              <a:rPr lang="ru-RU" dirty="0"/>
              <a:t>	</a:t>
            </a:r>
          </a:p>
          <a:p>
            <a:pPr marL="0" indent="0">
              <a:buNone/>
            </a:pPr>
            <a:r>
              <a:rPr lang="ru-RU" dirty="0"/>
              <a:t>	В таком случае необходимо при </a:t>
            </a:r>
            <a:r>
              <a:rPr lang="en-US" dirty="0"/>
              <a:t>j=1..r </a:t>
            </a:r>
            <a:r>
              <a:rPr lang="ru-RU" dirty="0"/>
              <a:t>сделать граф первых </a:t>
            </a:r>
            <a:r>
              <a:rPr lang="en-US" dirty="0"/>
              <a:t>j </a:t>
            </a:r>
            <a:r>
              <a:rPr lang="ru-RU" dirty="0"/>
              <a:t>блоков </a:t>
            </a:r>
            <a:r>
              <a:rPr lang="en-US" dirty="0"/>
              <a:t>RP-</a:t>
            </a:r>
            <a:r>
              <a:rPr lang="ru-RU" dirty="0"/>
              <a:t>графом.</a:t>
            </a:r>
          </a:p>
        </p:txBody>
      </p:sp>
    </p:spTree>
    <p:extLst>
      <p:ext uri="{BB962C8B-B14F-4D97-AF65-F5344CB8AC3E}">
        <p14:creationId xmlns:p14="http://schemas.microsoft.com/office/powerpoint/2010/main" val="2011844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33D53B-6C84-4121-879F-EC859A8B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091" y="0"/>
            <a:ext cx="8111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2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B5488-1507-454C-86D3-544CAE39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Задача: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52BACD-AD8F-45AA-AA54-2BFC1A4A9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90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sz="3200" dirty="0"/>
              <a:t>Упаковка полубесконечной полосы неповорачиваемыми прямоугольниками с предустановленными прямоугольниками</a:t>
            </a:r>
          </a:p>
        </p:txBody>
      </p:sp>
    </p:spTree>
    <p:extLst>
      <p:ext uri="{BB962C8B-B14F-4D97-AF65-F5344CB8AC3E}">
        <p14:creationId xmlns:p14="http://schemas.microsoft.com/office/powerpoint/2010/main" val="394675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B5488-1507-454C-86D3-544CAE39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Задача: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52BACD-AD8F-45AA-AA54-2BFC1A4A9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90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sz="3200" dirty="0"/>
              <a:t>Упаковка полубесконечной полосы неповорачиваемыми прямоугольниками с предустановленными прямоугольниками</a:t>
            </a:r>
          </a:p>
          <a:p>
            <a:pPr marL="457200" lvl="1" indent="0">
              <a:buNone/>
            </a:pPr>
            <a:endParaRPr lang="ru-RU" sz="3200" dirty="0"/>
          </a:p>
          <a:p>
            <a:pPr lvl="1"/>
            <a:r>
              <a:rPr lang="ru-RU" dirty="0"/>
              <a:t>Ширина полосы </a:t>
            </a:r>
            <a:r>
              <a:rPr lang="en-US" dirty="0"/>
              <a:t>W</a:t>
            </a:r>
          </a:p>
          <a:p>
            <a:pPr lvl="1"/>
            <a:r>
              <a:rPr lang="en-US" dirty="0"/>
              <a:t>m </a:t>
            </a:r>
            <a:r>
              <a:rPr lang="ru-RU" dirty="0"/>
              <a:t>прямоугольников длины </a:t>
            </a:r>
            <a:r>
              <a:rPr lang="en-US" dirty="0"/>
              <a:t>l</a:t>
            </a:r>
            <a:r>
              <a:rPr lang="en-US" sz="1800" dirty="0"/>
              <a:t>i</a:t>
            </a:r>
            <a:r>
              <a:rPr lang="en-US" dirty="0"/>
              <a:t> </a:t>
            </a:r>
            <a:r>
              <a:rPr lang="ru-RU" dirty="0"/>
              <a:t>и ширины </a:t>
            </a:r>
            <a:r>
              <a:rPr lang="en-US" dirty="0" err="1"/>
              <a:t>w</a:t>
            </a:r>
            <a:r>
              <a:rPr lang="en-US" sz="1800" dirty="0" err="1"/>
              <a:t>i</a:t>
            </a:r>
            <a:endParaRPr lang="en-US" sz="1800" dirty="0"/>
          </a:p>
          <a:p>
            <a:pPr lvl="1"/>
            <a:r>
              <a:rPr lang="ru-RU" dirty="0"/>
              <a:t>Минимизировать занятую длину полосы </a:t>
            </a:r>
            <a:r>
              <a:rPr lang="en-US" dirty="0"/>
              <a:t>N</a:t>
            </a:r>
            <a:endParaRPr lang="ru-RU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E4D318-D37E-4F78-88C8-7BCACD429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61" y="4664403"/>
            <a:ext cx="65722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6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F24A4-1068-40CC-B719-ED7BEAC9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Особенности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97CF69-4CC7-4AD3-8DE2-D2BEF76B3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Эвристический</a:t>
            </a:r>
          </a:p>
          <a:p>
            <a:r>
              <a:rPr lang="ru-RU" dirty="0"/>
              <a:t>Однопроходный</a:t>
            </a:r>
          </a:p>
          <a:p>
            <a:r>
              <a:rPr lang="ru-RU" dirty="0"/>
              <a:t>Улучшение решения однократно</a:t>
            </a:r>
          </a:p>
          <a:p>
            <a:r>
              <a:rPr lang="ru-RU" dirty="0"/>
              <a:t>Содержит три этапа: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Построение вертикального блочного разбиения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Построение горизонтального блочного разбиения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Улучшение решения методом перестройки</a:t>
            </a:r>
          </a:p>
        </p:txBody>
      </p:sp>
    </p:spTree>
    <p:extLst>
      <p:ext uri="{BB962C8B-B14F-4D97-AF65-F5344CB8AC3E}">
        <p14:creationId xmlns:p14="http://schemas.microsoft.com/office/powerpoint/2010/main" val="6207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B0074-E376-4595-8430-3AD52D56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430"/>
            <a:ext cx="10515600" cy="1325563"/>
          </a:xfrm>
        </p:spPr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Блоки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A0E79B-AE9E-4DF8-91AF-846F68B48D3A}"/>
              </a:ext>
            </a:extLst>
          </p:cNvPr>
          <p:cNvSpPr txBox="1"/>
          <p:nvPr/>
        </p:nvSpPr>
        <p:spPr>
          <a:xfrm>
            <a:off x="3261674" y="1866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2DB52-8D06-4C24-8337-20D1A59A3E91}"/>
              </a:ext>
            </a:extLst>
          </p:cNvPr>
          <p:cNvSpPr txBox="1"/>
          <p:nvPr/>
        </p:nvSpPr>
        <p:spPr>
          <a:xfrm>
            <a:off x="1696824" y="1395844"/>
            <a:ext cx="375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Вертикальные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4CDA1-9CCD-46EB-B75A-A57995C20DF1}"/>
              </a:ext>
            </a:extLst>
          </p:cNvPr>
          <p:cNvSpPr txBox="1"/>
          <p:nvPr/>
        </p:nvSpPr>
        <p:spPr>
          <a:xfrm>
            <a:off x="7250783" y="1395845"/>
            <a:ext cx="375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Горизонтальные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F569373-745B-45AB-B4E2-48057BEF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82" y="1979760"/>
            <a:ext cx="3674882" cy="26923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3F579AA-034F-4D4E-A8AC-B17002B32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634" y="2042176"/>
            <a:ext cx="3991484" cy="26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4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B0074-E376-4595-8430-3AD52D56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430"/>
            <a:ext cx="10515600" cy="1325563"/>
          </a:xfrm>
        </p:spPr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Блоки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96C57-978D-48DA-8ADB-44B529AC2024}"/>
              </a:ext>
            </a:extLst>
          </p:cNvPr>
          <p:cNvSpPr txBox="1"/>
          <p:nvPr/>
        </p:nvSpPr>
        <p:spPr>
          <a:xfrm>
            <a:off x="1178350" y="1605846"/>
            <a:ext cx="7909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качестве шифров блок структур используем следующие пары списков: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BE3004-DE07-4256-BB6D-924602F82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50" y="2436843"/>
            <a:ext cx="6238384" cy="38123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E42A1C-17D3-44EE-89A2-55E675DD4CB5}"/>
              </a:ext>
            </a:extLst>
          </p:cNvPr>
          <p:cNvSpPr txBox="1"/>
          <p:nvPr/>
        </p:nvSpPr>
        <p:spPr>
          <a:xfrm>
            <a:off x="7956224" y="3198167"/>
            <a:ext cx="404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Вертикальное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33049-B347-4997-BEFA-BD0BC1BD85BC}"/>
              </a:ext>
            </a:extLst>
          </p:cNvPr>
          <p:cNvSpPr txBox="1"/>
          <p:nvPr/>
        </p:nvSpPr>
        <p:spPr>
          <a:xfrm>
            <a:off x="8851769" y="34289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59B8C-A67B-4E31-8BE8-0DB2CF548018}"/>
              </a:ext>
            </a:extLst>
          </p:cNvPr>
          <p:cNvSpPr txBox="1"/>
          <p:nvPr/>
        </p:nvSpPr>
        <p:spPr>
          <a:xfrm>
            <a:off x="7956223" y="4789816"/>
            <a:ext cx="404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Горизонтальное</a:t>
            </a:r>
          </a:p>
        </p:txBody>
      </p:sp>
    </p:spTree>
    <p:extLst>
      <p:ext uri="{BB962C8B-B14F-4D97-AF65-F5344CB8AC3E}">
        <p14:creationId xmlns:p14="http://schemas.microsoft.com/office/powerpoint/2010/main" val="144398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B0074-E376-4595-8430-3AD52D56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430"/>
            <a:ext cx="10515600" cy="1325563"/>
          </a:xfrm>
        </p:spPr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Блоки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A0E79B-AE9E-4DF8-91AF-846F68B48D3A}"/>
              </a:ext>
            </a:extLst>
          </p:cNvPr>
          <p:cNvSpPr txBox="1"/>
          <p:nvPr/>
        </p:nvSpPr>
        <p:spPr>
          <a:xfrm>
            <a:off x="3261674" y="1866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2DB52-8D06-4C24-8337-20D1A59A3E91}"/>
              </a:ext>
            </a:extLst>
          </p:cNvPr>
          <p:cNvSpPr txBox="1"/>
          <p:nvPr/>
        </p:nvSpPr>
        <p:spPr>
          <a:xfrm>
            <a:off x="1696824" y="1395844"/>
            <a:ext cx="375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Вертикальные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4CDA1-9CCD-46EB-B75A-A57995C20DF1}"/>
              </a:ext>
            </a:extLst>
          </p:cNvPr>
          <p:cNvSpPr txBox="1"/>
          <p:nvPr/>
        </p:nvSpPr>
        <p:spPr>
          <a:xfrm>
            <a:off x="7250783" y="1395845"/>
            <a:ext cx="375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Горизонтальные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F569373-745B-45AB-B4E2-48057BEF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82" y="1979760"/>
            <a:ext cx="3674882" cy="26923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3F579AA-034F-4D4E-A8AC-B17002B32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634" y="2042176"/>
            <a:ext cx="3991484" cy="263411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D848D9-8F43-436B-93B4-A4C314098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49" y="5251976"/>
            <a:ext cx="5505450" cy="4095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D660CA-F06E-44F1-B936-824FAF71E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050" y="5257367"/>
            <a:ext cx="4857750" cy="4095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15A0B02F-8480-4A77-B5AA-A179E0B5055D}"/>
                  </a:ext>
                </a:extLst>
              </p14:cNvPr>
              <p14:cNvContentPartPr/>
              <p14:nvPr/>
            </p14:nvContentPartPr>
            <p14:xfrm>
              <a:off x="6956633" y="5193798"/>
              <a:ext cx="154080" cy="7092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15A0B02F-8480-4A77-B5AA-A179E0B505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47993" y="5185158"/>
                <a:ext cx="1717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6232BFA6-5367-4AFB-B316-4A0D09F5AB10}"/>
                  </a:ext>
                </a:extLst>
              </p14:cNvPr>
              <p14:cNvContentPartPr/>
              <p14:nvPr/>
            </p14:nvContentPartPr>
            <p14:xfrm>
              <a:off x="6946913" y="5152398"/>
              <a:ext cx="1929600" cy="16668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6232BFA6-5367-4AFB-B316-4A0D09F5AB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38273" y="5143398"/>
                <a:ext cx="19472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EAFCD93D-C5EE-4CB0-BA19-3533C59BD0B6}"/>
                  </a:ext>
                </a:extLst>
              </p14:cNvPr>
              <p14:cNvContentPartPr/>
              <p14:nvPr/>
            </p14:nvContentPartPr>
            <p14:xfrm>
              <a:off x="5199473" y="5654598"/>
              <a:ext cx="151920" cy="2952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EAFCD93D-C5EE-4CB0-BA19-3533C59BD0B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90833" y="5645958"/>
                <a:ext cx="169560" cy="471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F5F8AB7-4B5B-4406-9EC3-8EF2209B868D}"/>
              </a:ext>
            </a:extLst>
          </p:cNvPr>
          <p:cNvSpPr txBox="1"/>
          <p:nvPr/>
        </p:nvSpPr>
        <p:spPr>
          <a:xfrm>
            <a:off x="2790333" y="6010573"/>
            <a:ext cx="156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 = 93</a:t>
            </a:r>
            <a:endParaRPr lang="ru-RU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0C0533-1D22-489D-9C53-DB8A56FF58DA}"/>
              </a:ext>
            </a:extLst>
          </p:cNvPr>
          <p:cNvSpPr txBox="1"/>
          <p:nvPr/>
        </p:nvSpPr>
        <p:spPr>
          <a:xfrm>
            <a:off x="8344292" y="6010572"/>
            <a:ext cx="156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Ñ = W = 55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2843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A7DCC-96B7-41F1-A4D3-A623A33F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Вертикальное разбиение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814C6F-0492-44D4-92AE-46D41181F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68" y="1467405"/>
            <a:ext cx="10860464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	</a:t>
            </a:r>
            <a:r>
              <a:rPr lang="ru-RU" sz="2400" dirty="0"/>
              <a:t>Метод заполнения – </a:t>
            </a:r>
            <a:r>
              <a:rPr lang="en-US" sz="2400" dirty="0"/>
              <a:t>First Fit, </a:t>
            </a:r>
            <a:r>
              <a:rPr lang="ru-RU" sz="2400" dirty="0"/>
              <a:t>то есть кладём текущий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-</a:t>
            </a:r>
            <a:r>
              <a:rPr lang="ru-RU" sz="2400" dirty="0"/>
              <a:t>й прямоугольник в первый блок, начиная с которого остаток ширины  больше ширины </a:t>
            </a:r>
            <a:r>
              <a:rPr lang="en-US" sz="2400" dirty="0" err="1"/>
              <a:t>w</a:t>
            </a:r>
            <a:r>
              <a:rPr lang="en-US" sz="1800" dirty="0" err="1"/>
              <a:t>i</a:t>
            </a:r>
            <a:r>
              <a:rPr lang="en-US" sz="2400" dirty="0"/>
              <a:t> </a:t>
            </a:r>
            <a:r>
              <a:rPr lang="ru-RU" sz="2400" dirty="0"/>
              <a:t>прямоугольника на протяжении его длины. Построение списка запретов </a:t>
            </a:r>
            <a:r>
              <a:rPr lang="en-US" sz="2400" dirty="0"/>
              <a:t>TL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ru-RU" sz="2400" dirty="0"/>
              <a:t>Так как разбиение вертикальное, прямоугольники считаются нежёсткими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A21957-7A80-41C0-B862-09CB2A619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51" y="3066300"/>
            <a:ext cx="4800166" cy="36785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818CF8-EEDB-480C-BEE1-C5C31C8AD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245" y="3533725"/>
            <a:ext cx="6123059" cy="32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6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94219-800C-44C3-BE41-D780D846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Горизонтальное разбиение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71E5FF-A5E9-4E3C-B4CD-9EB897093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9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+mj-lt"/>
                <a:cs typeface="Arial" panose="020B0604020202020204" pitchFamily="34" charset="0"/>
              </a:rPr>
              <a:t>	Попытка построить горизонтальное разбиение, которое в общем случае построить не удаётся.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8AFDBC-EB9C-487A-9D55-FF608AD79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78" y="2146883"/>
            <a:ext cx="4398100" cy="211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31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348</Words>
  <Application>Microsoft Office PowerPoint</Application>
  <PresentationFormat>Широкоэкранный</PresentationFormat>
  <Paragraphs>55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Блочный алгоритм для 2D упаковки прямоугольников</vt:lpstr>
      <vt:lpstr>Задача:</vt:lpstr>
      <vt:lpstr>Задача:</vt:lpstr>
      <vt:lpstr>Особенности алгоритма</vt:lpstr>
      <vt:lpstr>Блоки</vt:lpstr>
      <vt:lpstr>Блоки</vt:lpstr>
      <vt:lpstr>Блоки</vt:lpstr>
      <vt:lpstr>Вертикальное разбиение</vt:lpstr>
      <vt:lpstr>Горизонтальное разбиение</vt:lpstr>
      <vt:lpstr>Горизонтальное разбиение</vt:lpstr>
      <vt:lpstr>Горизонтальное разбиение</vt:lpstr>
      <vt:lpstr>Метод перестройки</vt:lpstr>
      <vt:lpstr>Метод перестройки</vt:lpstr>
      <vt:lpstr>Метод перестройки</vt:lpstr>
      <vt:lpstr>Метод перестройки</vt:lpstr>
      <vt:lpstr>Метод перестройки</vt:lpstr>
      <vt:lpstr>Метод перестройки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Блочный алгоритм для 2D упаковки прямоугольников</dc:title>
  <dc:creator>Дамир Ахтямов</dc:creator>
  <cp:lastModifiedBy>Дамир Ахтямов</cp:lastModifiedBy>
  <cp:revision>2</cp:revision>
  <dcterms:created xsi:type="dcterms:W3CDTF">2021-03-02T15:23:54Z</dcterms:created>
  <dcterms:modified xsi:type="dcterms:W3CDTF">2021-03-04T08:42:54Z</dcterms:modified>
</cp:coreProperties>
</file>