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81" r:id="rId4"/>
    <p:sldId id="276" r:id="rId5"/>
    <p:sldId id="278" r:id="rId6"/>
    <p:sldId id="261" r:id="rId7"/>
    <p:sldId id="268" r:id="rId8"/>
    <p:sldId id="269" r:id="rId9"/>
    <p:sldId id="263" r:id="rId10"/>
    <p:sldId id="264" r:id="rId11"/>
    <p:sldId id="277" r:id="rId12"/>
    <p:sldId id="266" r:id="rId13"/>
    <p:sldId id="279" r:id="rId14"/>
    <p:sldId id="280" r:id="rId15"/>
    <p:sldId id="270"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ABD863-CD6F-4473-93AC-9CEA2E774D7F}" v="95" dt="2024-11-21T12:45:46.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02" autoAdjust="0"/>
  </p:normalViewPr>
  <p:slideViewPr>
    <p:cSldViewPr snapToGrid="0">
      <p:cViewPr>
        <p:scale>
          <a:sx n="58" d="100"/>
          <a:sy n="58" d="100"/>
        </p:scale>
        <p:origin x="96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en Atici" userId="S::beren.atici@student.ipso.ch::feff21cd-ff5f-4dc8-9bbb-23414f803ec2" providerId="AD" clId="Web-{0F4138DC-D441-4E24-A82D-C25BAC6987E7}"/>
    <pc:docChg chg="modSld sldOrd">
      <pc:chgData name="Beren Atici" userId="S::beren.atici@student.ipso.ch::feff21cd-ff5f-4dc8-9bbb-23414f803ec2" providerId="AD" clId="Web-{0F4138DC-D441-4E24-A82D-C25BAC6987E7}" dt="2024-11-04T12:22:03.103" v="22" actId="20577"/>
      <pc:docMkLst>
        <pc:docMk/>
      </pc:docMkLst>
      <pc:sldChg chg="modSp">
        <pc:chgData name="Beren Atici" userId="S::beren.atici@student.ipso.ch::feff21cd-ff5f-4dc8-9bbb-23414f803ec2" providerId="AD" clId="Web-{0F4138DC-D441-4E24-A82D-C25BAC6987E7}" dt="2024-11-04T12:22:03.103" v="22" actId="20577"/>
        <pc:sldMkLst>
          <pc:docMk/>
          <pc:sldMk cId="2913628535" sldId="257"/>
        </pc:sldMkLst>
        <pc:spChg chg="mod">
          <ac:chgData name="Beren Atici" userId="S::beren.atici@student.ipso.ch::feff21cd-ff5f-4dc8-9bbb-23414f803ec2" providerId="AD" clId="Web-{0F4138DC-D441-4E24-A82D-C25BAC6987E7}" dt="2024-11-04T12:22:03.103" v="22" actId="20577"/>
          <ac:spMkLst>
            <pc:docMk/>
            <pc:sldMk cId="2913628535" sldId="257"/>
            <ac:spMk id="3" creationId="{03F16E69-9A85-4904-5AAA-5A6FCC60F503}"/>
          </ac:spMkLst>
        </pc:spChg>
      </pc:sldChg>
      <pc:sldChg chg="modSp">
        <pc:chgData name="Beren Atici" userId="S::beren.atici@student.ipso.ch::feff21cd-ff5f-4dc8-9bbb-23414f803ec2" providerId="AD" clId="Web-{0F4138DC-D441-4E24-A82D-C25BAC6987E7}" dt="2024-11-04T12:21:24.195" v="2" actId="1076"/>
        <pc:sldMkLst>
          <pc:docMk/>
          <pc:sldMk cId="1215790709" sldId="276"/>
        </pc:sldMkLst>
        <pc:picChg chg="mod">
          <ac:chgData name="Beren Atici" userId="S::beren.atici@student.ipso.ch::feff21cd-ff5f-4dc8-9bbb-23414f803ec2" providerId="AD" clId="Web-{0F4138DC-D441-4E24-A82D-C25BAC6987E7}" dt="2024-11-04T12:19:03.532" v="0" actId="1076"/>
          <ac:picMkLst>
            <pc:docMk/>
            <pc:sldMk cId="1215790709" sldId="276"/>
            <ac:picMk id="7" creationId="{A179A40B-7B4B-0023-95AC-7A9159D4E25D}"/>
          </ac:picMkLst>
        </pc:picChg>
        <pc:picChg chg="mod">
          <ac:chgData name="Beren Atici" userId="S::beren.atici@student.ipso.ch::feff21cd-ff5f-4dc8-9bbb-23414f803ec2" providerId="AD" clId="Web-{0F4138DC-D441-4E24-A82D-C25BAC6987E7}" dt="2024-11-04T12:21:24.195" v="2" actId="1076"/>
          <ac:picMkLst>
            <pc:docMk/>
            <pc:sldMk cId="1215790709" sldId="276"/>
            <ac:picMk id="13" creationId="{606A079A-43F9-5480-B650-5210E5C5666F}"/>
          </ac:picMkLst>
        </pc:picChg>
      </pc:sldChg>
      <pc:sldChg chg="ord">
        <pc:chgData name="Beren Atici" userId="S::beren.atici@student.ipso.ch::feff21cd-ff5f-4dc8-9bbb-23414f803ec2" providerId="AD" clId="Web-{0F4138DC-D441-4E24-A82D-C25BAC6987E7}" dt="2024-11-04T12:21:38.430" v="3"/>
        <pc:sldMkLst>
          <pc:docMk/>
          <pc:sldMk cId="3154393366" sldId="277"/>
        </pc:sldMkLst>
      </pc:sldChg>
    </pc:docChg>
  </pc:docChgLst>
  <pc:docChgLst>
    <pc:chgData name="Ege Ulu" userId="664b21fd-f6dc-4d06-a027-3d10d72dedd9" providerId="ADAL" clId="{DDABD863-CD6F-4473-93AC-9CEA2E774D7F}"/>
    <pc:docChg chg="undo redo custSel addSld delSld modSld sldOrd">
      <pc:chgData name="Ege Ulu" userId="664b21fd-f6dc-4d06-a027-3d10d72dedd9" providerId="ADAL" clId="{DDABD863-CD6F-4473-93AC-9CEA2E774D7F}" dt="2024-11-21T12:56:38.780" v="998" actId="20577"/>
      <pc:docMkLst>
        <pc:docMk/>
      </pc:docMkLst>
      <pc:sldChg chg="addSp delSp modSp mod setBg addAnim modAnim">
        <pc:chgData name="Ege Ulu" userId="664b21fd-f6dc-4d06-a027-3d10d72dedd9" providerId="ADAL" clId="{DDABD863-CD6F-4473-93AC-9CEA2E774D7F}" dt="2024-11-21T12:10:57.952" v="838"/>
        <pc:sldMkLst>
          <pc:docMk/>
          <pc:sldMk cId="36027388" sldId="256"/>
        </pc:sldMkLst>
        <pc:spChg chg="mod">
          <ac:chgData name="Ege Ulu" userId="664b21fd-f6dc-4d06-a027-3d10d72dedd9" providerId="ADAL" clId="{DDABD863-CD6F-4473-93AC-9CEA2E774D7F}" dt="2024-11-21T11:36:52.940" v="412" actId="26606"/>
          <ac:spMkLst>
            <pc:docMk/>
            <pc:sldMk cId="36027388" sldId="256"/>
            <ac:spMk id="2" creationId="{B824245A-B4E8-CCC5-2737-1B79715B2C1A}"/>
          </ac:spMkLst>
        </pc:spChg>
        <pc:spChg chg="mod">
          <ac:chgData name="Ege Ulu" userId="664b21fd-f6dc-4d06-a027-3d10d72dedd9" providerId="ADAL" clId="{DDABD863-CD6F-4473-93AC-9CEA2E774D7F}" dt="2024-11-21T11:36:52.940" v="412" actId="26606"/>
          <ac:spMkLst>
            <pc:docMk/>
            <pc:sldMk cId="36027388" sldId="256"/>
            <ac:spMk id="3" creationId="{1F4369C6-965F-7025-F814-8EBA99F1DBEC}"/>
          </ac:spMkLst>
        </pc:spChg>
        <pc:spChg chg="add">
          <ac:chgData name="Ege Ulu" userId="664b21fd-f6dc-4d06-a027-3d10d72dedd9" providerId="ADAL" clId="{DDABD863-CD6F-4473-93AC-9CEA2E774D7F}" dt="2024-11-21T11:36:52.940" v="412" actId="26606"/>
          <ac:spMkLst>
            <pc:docMk/>
            <pc:sldMk cId="36027388" sldId="256"/>
            <ac:spMk id="9" creationId="{65513E21-21B0-48DB-8CF1-35E43B33A477}"/>
          </ac:spMkLst>
        </pc:spChg>
        <pc:picChg chg="del">
          <ac:chgData name="Ege Ulu" userId="664b21fd-f6dc-4d06-a027-3d10d72dedd9" providerId="ADAL" clId="{DDABD863-CD6F-4473-93AC-9CEA2E774D7F}" dt="2024-11-21T11:35:51.520" v="377" actId="478"/>
          <ac:picMkLst>
            <pc:docMk/>
            <pc:sldMk cId="36027388" sldId="256"/>
            <ac:picMk id="5" creationId="{A682D7E8-21FC-FDDE-7AA3-5004649EE9B0}"/>
          </ac:picMkLst>
        </pc:picChg>
        <pc:picChg chg="add">
          <ac:chgData name="Ege Ulu" userId="664b21fd-f6dc-4d06-a027-3d10d72dedd9" providerId="ADAL" clId="{DDABD863-CD6F-4473-93AC-9CEA2E774D7F}" dt="2024-11-21T11:36:52.940" v="412" actId="26606"/>
          <ac:picMkLst>
            <pc:docMk/>
            <pc:sldMk cId="36027388" sldId="256"/>
            <ac:picMk id="6" creationId="{52684C6C-701C-6E99-D3C7-8C856999E199}"/>
          </ac:picMkLst>
        </pc:picChg>
        <pc:cxnChg chg="add">
          <ac:chgData name="Ege Ulu" userId="664b21fd-f6dc-4d06-a027-3d10d72dedd9" providerId="ADAL" clId="{DDABD863-CD6F-4473-93AC-9CEA2E774D7F}" dt="2024-11-21T11:36:52.940" v="412" actId="26606"/>
          <ac:cxnSpMkLst>
            <pc:docMk/>
            <pc:sldMk cId="36027388" sldId="256"/>
            <ac:cxnSpMk id="11" creationId="{580B8A35-DEA7-4D43-9DF8-90B4681D0FAD}"/>
          </ac:cxnSpMkLst>
        </pc:cxnChg>
      </pc:sldChg>
      <pc:sldChg chg="modSp mod">
        <pc:chgData name="Ege Ulu" userId="664b21fd-f6dc-4d06-a027-3d10d72dedd9" providerId="ADAL" clId="{DDABD863-CD6F-4473-93AC-9CEA2E774D7F}" dt="2024-11-21T12:44:03.379" v="861" actId="20577"/>
        <pc:sldMkLst>
          <pc:docMk/>
          <pc:sldMk cId="2913628535" sldId="257"/>
        </pc:sldMkLst>
        <pc:spChg chg="mod">
          <ac:chgData name="Ege Ulu" userId="664b21fd-f6dc-4d06-a027-3d10d72dedd9" providerId="ADAL" clId="{DDABD863-CD6F-4473-93AC-9CEA2E774D7F}" dt="2024-11-21T12:44:03.379" v="861" actId="20577"/>
          <ac:spMkLst>
            <pc:docMk/>
            <pc:sldMk cId="2913628535" sldId="257"/>
            <ac:spMk id="3" creationId="{03F16E69-9A85-4904-5AAA-5A6FCC60F503}"/>
          </ac:spMkLst>
        </pc:spChg>
      </pc:sldChg>
      <pc:sldChg chg="addSp delSp modSp mod ord">
        <pc:chgData name="Ege Ulu" userId="664b21fd-f6dc-4d06-a027-3d10d72dedd9" providerId="ADAL" clId="{DDABD863-CD6F-4473-93AC-9CEA2E774D7F}" dt="2024-11-21T12:09:45.778" v="820" actId="20577"/>
        <pc:sldMkLst>
          <pc:docMk/>
          <pc:sldMk cId="3582630188" sldId="261"/>
        </pc:sldMkLst>
        <pc:spChg chg="mod">
          <ac:chgData name="Ege Ulu" userId="664b21fd-f6dc-4d06-a027-3d10d72dedd9" providerId="ADAL" clId="{DDABD863-CD6F-4473-93AC-9CEA2E774D7F}" dt="2024-11-21T12:09:26.296" v="799" actId="26606"/>
          <ac:spMkLst>
            <pc:docMk/>
            <pc:sldMk cId="3582630188" sldId="261"/>
            <ac:spMk id="2" creationId="{D3B27D98-9329-F714-D0F8-BD2D8C3811EB}"/>
          </ac:spMkLst>
        </pc:spChg>
        <pc:spChg chg="add del mod">
          <ac:chgData name="Ege Ulu" userId="664b21fd-f6dc-4d06-a027-3d10d72dedd9" providerId="ADAL" clId="{DDABD863-CD6F-4473-93AC-9CEA2E774D7F}" dt="2024-11-21T10:18:29.803" v="133" actId="26606"/>
          <ac:spMkLst>
            <pc:docMk/>
            <pc:sldMk cId="3582630188" sldId="261"/>
            <ac:spMk id="3" creationId="{EDF8F262-320D-1556-FBF9-1EE31386359D}"/>
          </ac:spMkLst>
        </pc:spChg>
        <pc:spChg chg="add del mod">
          <ac:chgData name="Ege Ulu" userId="664b21fd-f6dc-4d06-a027-3d10d72dedd9" providerId="ADAL" clId="{DDABD863-CD6F-4473-93AC-9CEA2E774D7F}" dt="2024-11-21T12:09:26.296" v="799" actId="26606"/>
          <ac:spMkLst>
            <pc:docMk/>
            <pc:sldMk cId="3582630188" sldId="261"/>
            <ac:spMk id="7" creationId="{7564985A-C9BF-D15E-8554-BE3D1800EE40}"/>
          </ac:spMkLst>
        </pc:spChg>
        <pc:spChg chg="del">
          <ac:chgData name="Ege Ulu" userId="664b21fd-f6dc-4d06-a027-3d10d72dedd9" providerId="ADAL" clId="{DDABD863-CD6F-4473-93AC-9CEA2E774D7F}" dt="2024-11-21T10:18:29.803" v="133" actId="26606"/>
          <ac:spMkLst>
            <pc:docMk/>
            <pc:sldMk cId="3582630188" sldId="261"/>
            <ac:spMk id="1031" creationId="{6B25638D-3D06-41D1-8060-4D2707C60AE8}"/>
          </ac:spMkLst>
        </pc:spChg>
        <pc:spChg chg="add del">
          <ac:chgData name="Ege Ulu" userId="664b21fd-f6dc-4d06-a027-3d10d72dedd9" providerId="ADAL" clId="{DDABD863-CD6F-4473-93AC-9CEA2E774D7F}" dt="2024-11-21T12:08:53.722" v="761" actId="26606"/>
          <ac:spMkLst>
            <pc:docMk/>
            <pc:sldMk cId="3582630188" sldId="261"/>
            <ac:spMk id="1040" creationId="{6B25638D-3D06-41D1-8060-4D2707C60AE8}"/>
          </ac:spMkLst>
        </pc:spChg>
        <pc:spChg chg="add del">
          <ac:chgData name="Ege Ulu" userId="664b21fd-f6dc-4d06-a027-3d10d72dedd9" providerId="ADAL" clId="{DDABD863-CD6F-4473-93AC-9CEA2E774D7F}" dt="2024-11-21T12:08:53.722" v="761" actId="26606"/>
          <ac:spMkLst>
            <pc:docMk/>
            <pc:sldMk cId="3582630188" sldId="261"/>
            <ac:spMk id="1050" creationId="{49B6D3C0-9195-49AA-8EB0-51F7DBE0B5C5}"/>
          </ac:spMkLst>
        </pc:spChg>
        <pc:spChg chg="add del">
          <ac:chgData name="Ege Ulu" userId="664b21fd-f6dc-4d06-a027-3d10d72dedd9" providerId="ADAL" clId="{DDABD863-CD6F-4473-93AC-9CEA2E774D7F}" dt="2024-11-21T12:09:26.296" v="799" actId="26606"/>
          <ac:spMkLst>
            <pc:docMk/>
            <pc:sldMk cId="3582630188" sldId="261"/>
            <ac:spMk id="1055" creationId="{F63C748C-967B-4A7B-A90F-3EDD0F485AC6}"/>
          </ac:spMkLst>
        </pc:spChg>
        <pc:spChg chg="add del">
          <ac:chgData name="Ege Ulu" userId="664b21fd-f6dc-4d06-a027-3d10d72dedd9" providerId="ADAL" clId="{DDABD863-CD6F-4473-93AC-9CEA2E774D7F}" dt="2024-11-21T12:09:26.296" v="799" actId="26606"/>
          <ac:spMkLst>
            <pc:docMk/>
            <pc:sldMk cId="3582630188" sldId="261"/>
            <ac:spMk id="1057" creationId="{C0143637-4934-44E4-B909-BAF1E7B27972}"/>
          </ac:spMkLst>
        </pc:spChg>
        <pc:grpChg chg="add del">
          <ac:chgData name="Ege Ulu" userId="664b21fd-f6dc-4d06-a027-3d10d72dedd9" providerId="ADAL" clId="{DDABD863-CD6F-4473-93AC-9CEA2E774D7F}" dt="2024-11-21T12:08:53.722" v="761" actId="26606"/>
          <ac:grpSpMkLst>
            <pc:docMk/>
            <pc:sldMk cId="3582630188" sldId="261"/>
            <ac:grpSpMk id="1046" creationId="{0B1B16DF-418B-4A5E-BBFE-4A006EDD12F7}"/>
          </ac:grpSpMkLst>
        </pc:grpChg>
        <pc:graphicFrameChg chg="add mod">
          <ac:chgData name="Ege Ulu" userId="664b21fd-f6dc-4d06-a027-3d10d72dedd9" providerId="ADAL" clId="{DDABD863-CD6F-4473-93AC-9CEA2E774D7F}" dt="2024-11-21T12:09:45.778" v="820" actId="20577"/>
          <ac:graphicFrameMkLst>
            <pc:docMk/>
            <pc:sldMk cId="3582630188" sldId="261"/>
            <ac:graphicFrameMk id="1059" creationId="{71053C35-785F-5D1B-2596-47A5B2DF7067}"/>
          </ac:graphicFrameMkLst>
        </pc:graphicFrameChg>
        <pc:picChg chg="add del mod">
          <ac:chgData name="Ege Ulu" userId="664b21fd-f6dc-4d06-a027-3d10d72dedd9" providerId="ADAL" clId="{DDABD863-CD6F-4473-93AC-9CEA2E774D7F}" dt="2024-11-21T12:08:47.157" v="760" actId="478"/>
          <ac:picMkLst>
            <pc:docMk/>
            <pc:sldMk cId="3582630188" sldId="261"/>
            <ac:picMk id="5" creationId="{C0A3DB1D-3420-E449-16B6-EDB4C24F22BE}"/>
          </ac:picMkLst>
        </pc:picChg>
        <pc:picChg chg="del">
          <ac:chgData name="Ege Ulu" userId="664b21fd-f6dc-4d06-a027-3d10d72dedd9" providerId="ADAL" clId="{DDABD863-CD6F-4473-93AC-9CEA2E774D7F}" dt="2024-11-21T10:18:27.084" v="131" actId="478"/>
          <ac:picMkLst>
            <pc:docMk/>
            <pc:sldMk cId="3582630188" sldId="261"/>
            <ac:picMk id="1026" creationId="{A5375237-9E61-B187-7075-8F2777B7F804}"/>
          </ac:picMkLst>
        </pc:picChg>
        <pc:picChg chg="del">
          <ac:chgData name="Ege Ulu" userId="664b21fd-f6dc-4d06-a027-3d10d72dedd9" providerId="ADAL" clId="{DDABD863-CD6F-4473-93AC-9CEA2E774D7F}" dt="2024-11-21T10:18:29.803" v="133" actId="26606"/>
          <ac:picMkLst>
            <pc:docMk/>
            <pc:sldMk cId="3582630188" sldId="261"/>
            <ac:picMk id="1033" creationId="{8161BB1E-0062-4056-AB94-121EF614D5FB}"/>
          </ac:picMkLst>
        </pc:picChg>
        <pc:picChg chg="add del">
          <ac:chgData name="Ege Ulu" userId="664b21fd-f6dc-4d06-a027-3d10d72dedd9" providerId="ADAL" clId="{DDABD863-CD6F-4473-93AC-9CEA2E774D7F}" dt="2024-11-21T12:08:53.722" v="761" actId="26606"/>
          <ac:picMkLst>
            <pc:docMk/>
            <pc:sldMk cId="3582630188" sldId="261"/>
            <ac:picMk id="1042" creationId="{8161BB1E-0062-4056-AB94-121EF614D5FB}"/>
          </ac:picMkLst>
        </pc:picChg>
        <pc:cxnChg chg="del">
          <ac:chgData name="Ege Ulu" userId="664b21fd-f6dc-4d06-a027-3d10d72dedd9" providerId="ADAL" clId="{DDABD863-CD6F-4473-93AC-9CEA2E774D7F}" dt="2024-11-21T10:18:29.803" v="133" actId="26606"/>
          <ac:cxnSpMkLst>
            <pc:docMk/>
            <pc:sldMk cId="3582630188" sldId="261"/>
            <ac:cxnSpMk id="1035" creationId="{8FBC01E2-D629-4319-B5CB-BFA461B8CF30}"/>
          </ac:cxnSpMkLst>
        </pc:cxnChg>
        <pc:cxnChg chg="add del">
          <ac:chgData name="Ege Ulu" userId="664b21fd-f6dc-4d06-a027-3d10d72dedd9" providerId="ADAL" clId="{DDABD863-CD6F-4473-93AC-9CEA2E774D7F}" dt="2024-11-21T12:08:53.722" v="761" actId="26606"/>
          <ac:cxnSpMkLst>
            <pc:docMk/>
            <pc:sldMk cId="3582630188" sldId="261"/>
            <ac:cxnSpMk id="1044" creationId="{8FBC01E2-D629-4319-B5CB-BFA461B8CF30}"/>
          </ac:cxnSpMkLst>
        </pc:cxnChg>
      </pc:sldChg>
      <pc:sldChg chg="modSp del mod">
        <pc:chgData name="Ege Ulu" userId="664b21fd-f6dc-4d06-a027-3d10d72dedd9" providerId="ADAL" clId="{DDABD863-CD6F-4473-93AC-9CEA2E774D7F}" dt="2024-11-21T11:49:45.144" v="723" actId="47"/>
        <pc:sldMkLst>
          <pc:docMk/>
          <pc:sldMk cId="4023010168" sldId="262"/>
        </pc:sldMkLst>
        <pc:spChg chg="mod">
          <ac:chgData name="Ege Ulu" userId="664b21fd-f6dc-4d06-a027-3d10d72dedd9" providerId="ADAL" clId="{DDABD863-CD6F-4473-93AC-9CEA2E774D7F}" dt="2024-11-21T11:38:59.881" v="471" actId="20577"/>
          <ac:spMkLst>
            <pc:docMk/>
            <pc:sldMk cId="4023010168" sldId="262"/>
            <ac:spMk id="3" creationId="{CB4D2B44-0A3B-8AB7-DC61-395A63EB1DBE}"/>
          </ac:spMkLst>
        </pc:spChg>
      </pc:sldChg>
      <pc:sldChg chg="addSp delSp modSp mod setBg">
        <pc:chgData name="Ege Ulu" userId="664b21fd-f6dc-4d06-a027-3d10d72dedd9" providerId="ADAL" clId="{DDABD863-CD6F-4473-93AC-9CEA2E774D7F}" dt="2024-11-21T11:37:40.630" v="417" actId="26606"/>
        <pc:sldMkLst>
          <pc:docMk/>
          <pc:sldMk cId="2397875263" sldId="263"/>
        </pc:sldMkLst>
        <pc:spChg chg="mod">
          <ac:chgData name="Ege Ulu" userId="664b21fd-f6dc-4d06-a027-3d10d72dedd9" providerId="ADAL" clId="{DDABD863-CD6F-4473-93AC-9CEA2E774D7F}" dt="2024-11-21T11:37:40.630" v="417" actId="26606"/>
          <ac:spMkLst>
            <pc:docMk/>
            <pc:sldMk cId="2397875263" sldId="263"/>
            <ac:spMk id="2" creationId="{D949BBA4-8F8A-5138-7A43-4511914D8B0E}"/>
          </ac:spMkLst>
        </pc:spChg>
        <pc:spChg chg="del mod">
          <ac:chgData name="Ege Ulu" userId="664b21fd-f6dc-4d06-a027-3d10d72dedd9" providerId="ADAL" clId="{DDABD863-CD6F-4473-93AC-9CEA2E774D7F}" dt="2024-11-21T11:37:40.630" v="417" actId="26606"/>
          <ac:spMkLst>
            <pc:docMk/>
            <pc:sldMk cId="2397875263" sldId="263"/>
            <ac:spMk id="3" creationId="{8706C334-86FC-E645-981D-3F78262DA602}"/>
          </ac:spMkLst>
        </pc:spChg>
        <pc:spChg chg="add">
          <ac:chgData name="Ege Ulu" userId="664b21fd-f6dc-4d06-a027-3d10d72dedd9" providerId="ADAL" clId="{DDABD863-CD6F-4473-93AC-9CEA2E774D7F}" dt="2024-11-21T11:37:40.630" v="417" actId="26606"/>
          <ac:spMkLst>
            <pc:docMk/>
            <pc:sldMk cId="2397875263" sldId="263"/>
            <ac:spMk id="9" creationId="{A538C7E5-0116-453C-9CD0-757E1C972DB5}"/>
          </ac:spMkLst>
        </pc:spChg>
        <pc:spChg chg="add">
          <ac:chgData name="Ege Ulu" userId="664b21fd-f6dc-4d06-a027-3d10d72dedd9" providerId="ADAL" clId="{DDABD863-CD6F-4473-93AC-9CEA2E774D7F}" dt="2024-11-21T11:37:40.630" v="417" actId="26606"/>
          <ac:spMkLst>
            <pc:docMk/>
            <pc:sldMk cId="2397875263" sldId="263"/>
            <ac:spMk id="13" creationId="{EB09849A-7D0C-4F36-A0D6-6BD64C50EBB6}"/>
          </ac:spMkLst>
        </pc:spChg>
        <pc:graphicFrameChg chg="add">
          <ac:chgData name="Ege Ulu" userId="664b21fd-f6dc-4d06-a027-3d10d72dedd9" providerId="ADAL" clId="{DDABD863-CD6F-4473-93AC-9CEA2E774D7F}" dt="2024-11-21T11:37:40.630" v="417" actId="26606"/>
          <ac:graphicFrameMkLst>
            <pc:docMk/>
            <pc:sldMk cId="2397875263" sldId="263"/>
            <ac:graphicFrameMk id="5" creationId="{36A12B62-5E94-0F75-B008-F0D5D44AA57B}"/>
          </ac:graphicFrameMkLst>
        </pc:graphicFrameChg>
        <pc:cxnChg chg="add">
          <ac:chgData name="Ege Ulu" userId="664b21fd-f6dc-4d06-a027-3d10d72dedd9" providerId="ADAL" clId="{DDABD863-CD6F-4473-93AC-9CEA2E774D7F}" dt="2024-11-21T11:37:40.630" v="417" actId="26606"/>
          <ac:cxnSpMkLst>
            <pc:docMk/>
            <pc:sldMk cId="2397875263" sldId="263"/>
            <ac:cxnSpMk id="11" creationId="{B755E3F5-39D9-4ABF-BFA5-232E87111779}"/>
          </ac:cxnSpMkLst>
        </pc:cxnChg>
      </pc:sldChg>
      <pc:sldChg chg="addSp delSp modSp mod ord setBg">
        <pc:chgData name="Ege Ulu" userId="664b21fd-f6dc-4d06-a027-3d10d72dedd9" providerId="ADAL" clId="{DDABD863-CD6F-4473-93AC-9CEA2E774D7F}" dt="2024-11-21T11:49:52.656" v="725"/>
        <pc:sldMkLst>
          <pc:docMk/>
          <pc:sldMk cId="2924312913" sldId="264"/>
        </pc:sldMkLst>
        <pc:spChg chg="mod">
          <ac:chgData name="Ege Ulu" userId="664b21fd-f6dc-4d06-a027-3d10d72dedd9" providerId="ADAL" clId="{DDABD863-CD6F-4473-93AC-9CEA2E774D7F}" dt="2024-11-21T11:39:31.636" v="487" actId="26606"/>
          <ac:spMkLst>
            <pc:docMk/>
            <pc:sldMk cId="2924312913" sldId="264"/>
            <ac:spMk id="2" creationId="{E52714A9-3864-697E-13C3-E99115F8CF26}"/>
          </ac:spMkLst>
        </pc:spChg>
        <pc:spChg chg="del mod">
          <ac:chgData name="Ege Ulu" userId="664b21fd-f6dc-4d06-a027-3d10d72dedd9" providerId="ADAL" clId="{DDABD863-CD6F-4473-93AC-9CEA2E774D7F}" dt="2024-11-21T11:39:31.636" v="487" actId="26606"/>
          <ac:spMkLst>
            <pc:docMk/>
            <pc:sldMk cId="2924312913" sldId="264"/>
            <ac:spMk id="3" creationId="{86418DDD-E50C-CE1A-E40E-472D598C1265}"/>
          </ac:spMkLst>
        </pc:spChg>
        <pc:spChg chg="add">
          <ac:chgData name="Ege Ulu" userId="664b21fd-f6dc-4d06-a027-3d10d72dedd9" providerId="ADAL" clId="{DDABD863-CD6F-4473-93AC-9CEA2E774D7F}" dt="2024-11-21T11:39:31.636" v="487" actId="26606"/>
          <ac:spMkLst>
            <pc:docMk/>
            <pc:sldMk cId="2924312913" sldId="264"/>
            <ac:spMk id="9" creationId="{A538C7E5-0116-453C-9CD0-757E1C972DB5}"/>
          </ac:spMkLst>
        </pc:spChg>
        <pc:spChg chg="add">
          <ac:chgData name="Ege Ulu" userId="664b21fd-f6dc-4d06-a027-3d10d72dedd9" providerId="ADAL" clId="{DDABD863-CD6F-4473-93AC-9CEA2E774D7F}" dt="2024-11-21T11:39:31.636" v="487" actId="26606"/>
          <ac:spMkLst>
            <pc:docMk/>
            <pc:sldMk cId="2924312913" sldId="264"/>
            <ac:spMk id="13" creationId="{EB09849A-7D0C-4F36-A0D6-6BD64C50EBB6}"/>
          </ac:spMkLst>
        </pc:spChg>
        <pc:graphicFrameChg chg="add">
          <ac:chgData name="Ege Ulu" userId="664b21fd-f6dc-4d06-a027-3d10d72dedd9" providerId="ADAL" clId="{DDABD863-CD6F-4473-93AC-9CEA2E774D7F}" dt="2024-11-21T11:39:31.636" v="487" actId="26606"/>
          <ac:graphicFrameMkLst>
            <pc:docMk/>
            <pc:sldMk cId="2924312913" sldId="264"/>
            <ac:graphicFrameMk id="5" creationId="{42CBFC85-22D9-A216-E3E2-917FD4599BE2}"/>
          </ac:graphicFrameMkLst>
        </pc:graphicFrameChg>
        <pc:cxnChg chg="add">
          <ac:chgData name="Ege Ulu" userId="664b21fd-f6dc-4d06-a027-3d10d72dedd9" providerId="ADAL" clId="{DDABD863-CD6F-4473-93AC-9CEA2E774D7F}" dt="2024-11-21T11:39:31.636" v="487" actId="26606"/>
          <ac:cxnSpMkLst>
            <pc:docMk/>
            <pc:sldMk cId="2924312913" sldId="264"/>
            <ac:cxnSpMk id="11" creationId="{B755E3F5-39D9-4ABF-BFA5-232E87111779}"/>
          </ac:cxnSpMkLst>
        </pc:cxnChg>
      </pc:sldChg>
      <pc:sldChg chg="addSp delSp modSp mod">
        <pc:chgData name="Ege Ulu" userId="664b21fd-f6dc-4d06-a027-3d10d72dedd9" providerId="ADAL" clId="{DDABD863-CD6F-4473-93AC-9CEA2E774D7F}" dt="2024-11-21T11:44:54.494" v="547" actId="26606"/>
        <pc:sldMkLst>
          <pc:docMk/>
          <pc:sldMk cId="3617853691" sldId="266"/>
        </pc:sldMkLst>
        <pc:spChg chg="mod">
          <ac:chgData name="Ege Ulu" userId="664b21fd-f6dc-4d06-a027-3d10d72dedd9" providerId="ADAL" clId="{DDABD863-CD6F-4473-93AC-9CEA2E774D7F}" dt="2024-11-21T11:44:54.494" v="547" actId="26606"/>
          <ac:spMkLst>
            <pc:docMk/>
            <pc:sldMk cId="3617853691" sldId="266"/>
            <ac:spMk id="2" creationId="{1AEA9610-F273-3B75-8B34-A452E95DC649}"/>
          </ac:spMkLst>
        </pc:spChg>
        <pc:spChg chg="add mod">
          <ac:chgData name="Ege Ulu" userId="664b21fd-f6dc-4d06-a027-3d10d72dedd9" providerId="ADAL" clId="{DDABD863-CD6F-4473-93AC-9CEA2E774D7F}" dt="2024-11-21T11:41:54.425" v="543" actId="5793"/>
          <ac:spMkLst>
            <pc:docMk/>
            <pc:sldMk cId="3617853691" sldId="266"/>
            <ac:spMk id="3" creationId="{003748FE-3286-0A88-7212-33EA68AEADAE}"/>
          </ac:spMkLst>
        </pc:spChg>
        <pc:spChg chg="add del">
          <ac:chgData name="Ege Ulu" userId="664b21fd-f6dc-4d06-a027-3d10d72dedd9" providerId="ADAL" clId="{DDABD863-CD6F-4473-93AC-9CEA2E774D7F}" dt="2024-11-21T11:44:54.494" v="547" actId="26606"/>
          <ac:spMkLst>
            <pc:docMk/>
            <pc:sldMk cId="3617853691" sldId="266"/>
            <ac:spMk id="7175" creationId="{6B25638D-3D06-41D1-8060-4D2707C60AE8}"/>
          </ac:spMkLst>
        </pc:spChg>
        <pc:spChg chg="add del">
          <ac:chgData name="Ege Ulu" userId="664b21fd-f6dc-4d06-a027-3d10d72dedd9" providerId="ADAL" clId="{DDABD863-CD6F-4473-93AC-9CEA2E774D7F}" dt="2024-11-21T11:44:54.494" v="547" actId="26606"/>
          <ac:spMkLst>
            <pc:docMk/>
            <pc:sldMk cId="3617853691" sldId="266"/>
            <ac:spMk id="7184" creationId="{6B25638D-3D06-41D1-8060-4D2707C60AE8}"/>
          </ac:spMkLst>
        </pc:spChg>
        <pc:spChg chg="add del">
          <ac:chgData name="Ege Ulu" userId="664b21fd-f6dc-4d06-a027-3d10d72dedd9" providerId="ADAL" clId="{DDABD863-CD6F-4473-93AC-9CEA2E774D7F}" dt="2024-11-21T11:44:54.494" v="547" actId="26606"/>
          <ac:spMkLst>
            <pc:docMk/>
            <pc:sldMk cId="3617853691" sldId="266"/>
            <ac:spMk id="7194" creationId="{773D9643-4BC8-486D-8267-3577C8F0842D}"/>
          </ac:spMkLst>
        </pc:spChg>
        <pc:grpChg chg="add del">
          <ac:chgData name="Ege Ulu" userId="664b21fd-f6dc-4d06-a027-3d10d72dedd9" providerId="ADAL" clId="{DDABD863-CD6F-4473-93AC-9CEA2E774D7F}" dt="2024-11-21T11:44:54.494" v="547" actId="26606"/>
          <ac:grpSpMkLst>
            <pc:docMk/>
            <pc:sldMk cId="3617853691" sldId="266"/>
            <ac:grpSpMk id="7190" creationId="{2A7F3A7D-1232-4BDE-ACB6-F7CDEF0668CF}"/>
          </ac:grpSpMkLst>
        </pc:grpChg>
        <pc:picChg chg="add del mod">
          <ac:chgData name="Ege Ulu" userId="664b21fd-f6dc-4d06-a027-3d10d72dedd9" providerId="ADAL" clId="{DDABD863-CD6F-4473-93AC-9CEA2E774D7F}" dt="2024-11-21T11:44:54.494" v="547" actId="26606"/>
          <ac:picMkLst>
            <pc:docMk/>
            <pc:sldMk cId="3617853691" sldId="266"/>
            <ac:picMk id="7170" creationId="{FDE89948-A495-7CD1-5775-3C907AAA864D}"/>
          </ac:picMkLst>
        </pc:picChg>
        <pc:picChg chg="add del">
          <ac:chgData name="Ege Ulu" userId="664b21fd-f6dc-4d06-a027-3d10d72dedd9" providerId="ADAL" clId="{DDABD863-CD6F-4473-93AC-9CEA2E774D7F}" dt="2024-11-21T11:44:54.494" v="547" actId="26606"/>
          <ac:picMkLst>
            <pc:docMk/>
            <pc:sldMk cId="3617853691" sldId="266"/>
            <ac:picMk id="7177" creationId="{8161BB1E-0062-4056-AB94-121EF614D5FB}"/>
          </ac:picMkLst>
        </pc:picChg>
        <pc:picChg chg="add del">
          <ac:chgData name="Ege Ulu" userId="664b21fd-f6dc-4d06-a027-3d10d72dedd9" providerId="ADAL" clId="{DDABD863-CD6F-4473-93AC-9CEA2E774D7F}" dt="2024-11-21T11:44:54.494" v="547" actId="26606"/>
          <ac:picMkLst>
            <pc:docMk/>
            <pc:sldMk cId="3617853691" sldId="266"/>
            <ac:picMk id="7186" creationId="{8161BB1E-0062-4056-AB94-121EF614D5FB}"/>
          </ac:picMkLst>
        </pc:picChg>
        <pc:cxnChg chg="add del">
          <ac:chgData name="Ege Ulu" userId="664b21fd-f6dc-4d06-a027-3d10d72dedd9" providerId="ADAL" clId="{DDABD863-CD6F-4473-93AC-9CEA2E774D7F}" dt="2024-11-21T11:44:54.494" v="547" actId="26606"/>
          <ac:cxnSpMkLst>
            <pc:docMk/>
            <pc:sldMk cId="3617853691" sldId="266"/>
            <ac:cxnSpMk id="7179" creationId="{8FBC01E2-D629-4319-B5CB-BFA461B8CF30}"/>
          </ac:cxnSpMkLst>
        </pc:cxnChg>
        <pc:cxnChg chg="add del">
          <ac:chgData name="Ege Ulu" userId="664b21fd-f6dc-4d06-a027-3d10d72dedd9" providerId="ADAL" clId="{DDABD863-CD6F-4473-93AC-9CEA2E774D7F}" dt="2024-11-21T11:44:54.494" v="547" actId="26606"/>
          <ac:cxnSpMkLst>
            <pc:docMk/>
            <pc:sldMk cId="3617853691" sldId="266"/>
            <ac:cxnSpMk id="7188" creationId="{8FBC01E2-D629-4319-B5CB-BFA461B8CF30}"/>
          </ac:cxnSpMkLst>
        </pc:cxnChg>
      </pc:sldChg>
      <pc:sldChg chg="addSp delSp modSp mod setBg">
        <pc:chgData name="Ege Ulu" userId="664b21fd-f6dc-4d06-a027-3d10d72dedd9" providerId="ADAL" clId="{DDABD863-CD6F-4473-93AC-9CEA2E774D7F}" dt="2024-11-21T11:37:27.816" v="415" actId="26606"/>
        <pc:sldMkLst>
          <pc:docMk/>
          <pc:sldMk cId="4072669507" sldId="268"/>
        </pc:sldMkLst>
        <pc:spChg chg="mod">
          <ac:chgData name="Ege Ulu" userId="664b21fd-f6dc-4d06-a027-3d10d72dedd9" providerId="ADAL" clId="{DDABD863-CD6F-4473-93AC-9CEA2E774D7F}" dt="2024-11-21T11:37:27.816" v="415" actId="26606"/>
          <ac:spMkLst>
            <pc:docMk/>
            <pc:sldMk cId="4072669507" sldId="268"/>
            <ac:spMk id="2" creationId="{80BE7CDB-B4DA-86DC-273F-DB9A5B296D0D}"/>
          </ac:spMkLst>
        </pc:spChg>
        <pc:spChg chg="del mod">
          <ac:chgData name="Ege Ulu" userId="664b21fd-f6dc-4d06-a027-3d10d72dedd9" providerId="ADAL" clId="{DDABD863-CD6F-4473-93AC-9CEA2E774D7F}" dt="2024-11-21T11:37:27.816" v="415" actId="26606"/>
          <ac:spMkLst>
            <pc:docMk/>
            <pc:sldMk cId="4072669507" sldId="268"/>
            <ac:spMk id="3" creationId="{484046A0-904D-A438-930F-AFD74E225D7D}"/>
          </ac:spMkLst>
        </pc:spChg>
        <pc:spChg chg="add">
          <ac:chgData name="Ege Ulu" userId="664b21fd-f6dc-4d06-a027-3d10d72dedd9" providerId="ADAL" clId="{DDABD863-CD6F-4473-93AC-9CEA2E774D7F}" dt="2024-11-21T11:37:27.816" v="415" actId="26606"/>
          <ac:spMkLst>
            <pc:docMk/>
            <pc:sldMk cId="4072669507" sldId="268"/>
            <ac:spMk id="9" creationId="{A538C7E5-0116-453C-9CD0-757E1C972DB5}"/>
          </ac:spMkLst>
        </pc:spChg>
        <pc:spChg chg="add">
          <ac:chgData name="Ege Ulu" userId="664b21fd-f6dc-4d06-a027-3d10d72dedd9" providerId="ADAL" clId="{DDABD863-CD6F-4473-93AC-9CEA2E774D7F}" dt="2024-11-21T11:37:27.816" v="415" actId="26606"/>
          <ac:spMkLst>
            <pc:docMk/>
            <pc:sldMk cId="4072669507" sldId="268"/>
            <ac:spMk id="13" creationId="{EB09849A-7D0C-4F36-A0D6-6BD64C50EBB6}"/>
          </ac:spMkLst>
        </pc:spChg>
        <pc:graphicFrameChg chg="add">
          <ac:chgData name="Ege Ulu" userId="664b21fd-f6dc-4d06-a027-3d10d72dedd9" providerId="ADAL" clId="{DDABD863-CD6F-4473-93AC-9CEA2E774D7F}" dt="2024-11-21T11:37:27.816" v="415" actId="26606"/>
          <ac:graphicFrameMkLst>
            <pc:docMk/>
            <pc:sldMk cId="4072669507" sldId="268"/>
            <ac:graphicFrameMk id="5" creationId="{4E1CB240-C762-B7AB-3167-68D48DA2C14B}"/>
          </ac:graphicFrameMkLst>
        </pc:graphicFrameChg>
        <pc:cxnChg chg="add">
          <ac:chgData name="Ege Ulu" userId="664b21fd-f6dc-4d06-a027-3d10d72dedd9" providerId="ADAL" clId="{DDABD863-CD6F-4473-93AC-9CEA2E774D7F}" dt="2024-11-21T11:37:27.816" v="415" actId="26606"/>
          <ac:cxnSpMkLst>
            <pc:docMk/>
            <pc:sldMk cId="4072669507" sldId="268"/>
            <ac:cxnSpMk id="11" creationId="{B755E3F5-39D9-4ABF-BFA5-232E87111779}"/>
          </ac:cxnSpMkLst>
        </pc:cxnChg>
      </pc:sldChg>
      <pc:sldChg chg="addSp delSp modSp mod setBg">
        <pc:chgData name="Ege Ulu" userId="664b21fd-f6dc-4d06-a027-3d10d72dedd9" providerId="ADAL" clId="{DDABD863-CD6F-4473-93AC-9CEA2E774D7F}" dt="2024-11-21T11:37:31.796" v="416" actId="26606"/>
        <pc:sldMkLst>
          <pc:docMk/>
          <pc:sldMk cId="350478864" sldId="269"/>
        </pc:sldMkLst>
        <pc:spChg chg="mod">
          <ac:chgData name="Ege Ulu" userId="664b21fd-f6dc-4d06-a027-3d10d72dedd9" providerId="ADAL" clId="{DDABD863-CD6F-4473-93AC-9CEA2E774D7F}" dt="2024-11-21T11:37:31.796" v="416" actId="26606"/>
          <ac:spMkLst>
            <pc:docMk/>
            <pc:sldMk cId="350478864" sldId="269"/>
            <ac:spMk id="2" creationId="{E2D47AE3-CCF6-8EAD-BFAB-12873309D7EC}"/>
          </ac:spMkLst>
        </pc:spChg>
        <pc:spChg chg="del mod">
          <ac:chgData name="Ege Ulu" userId="664b21fd-f6dc-4d06-a027-3d10d72dedd9" providerId="ADAL" clId="{DDABD863-CD6F-4473-93AC-9CEA2E774D7F}" dt="2024-11-21T11:37:31.796" v="416" actId="26606"/>
          <ac:spMkLst>
            <pc:docMk/>
            <pc:sldMk cId="350478864" sldId="269"/>
            <ac:spMk id="3" creationId="{5FE1DC52-0307-3895-6CEE-FC7DC8BEC5E2}"/>
          </ac:spMkLst>
        </pc:spChg>
        <pc:spChg chg="add">
          <ac:chgData name="Ege Ulu" userId="664b21fd-f6dc-4d06-a027-3d10d72dedd9" providerId="ADAL" clId="{DDABD863-CD6F-4473-93AC-9CEA2E774D7F}" dt="2024-11-21T11:37:31.796" v="416" actId="26606"/>
          <ac:spMkLst>
            <pc:docMk/>
            <pc:sldMk cId="350478864" sldId="269"/>
            <ac:spMk id="9" creationId="{A538C7E5-0116-453C-9CD0-757E1C972DB5}"/>
          </ac:spMkLst>
        </pc:spChg>
        <pc:spChg chg="add">
          <ac:chgData name="Ege Ulu" userId="664b21fd-f6dc-4d06-a027-3d10d72dedd9" providerId="ADAL" clId="{DDABD863-CD6F-4473-93AC-9CEA2E774D7F}" dt="2024-11-21T11:37:31.796" v="416" actId="26606"/>
          <ac:spMkLst>
            <pc:docMk/>
            <pc:sldMk cId="350478864" sldId="269"/>
            <ac:spMk id="13" creationId="{EB09849A-7D0C-4F36-A0D6-6BD64C50EBB6}"/>
          </ac:spMkLst>
        </pc:spChg>
        <pc:graphicFrameChg chg="add">
          <ac:chgData name="Ege Ulu" userId="664b21fd-f6dc-4d06-a027-3d10d72dedd9" providerId="ADAL" clId="{DDABD863-CD6F-4473-93AC-9CEA2E774D7F}" dt="2024-11-21T11:37:31.796" v="416" actId="26606"/>
          <ac:graphicFrameMkLst>
            <pc:docMk/>
            <pc:sldMk cId="350478864" sldId="269"/>
            <ac:graphicFrameMk id="5" creationId="{C41D10E5-6326-2DF0-4DB7-67206BB2C0EC}"/>
          </ac:graphicFrameMkLst>
        </pc:graphicFrameChg>
        <pc:cxnChg chg="add">
          <ac:chgData name="Ege Ulu" userId="664b21fd-f6dc-4d06-a027-3d10d72dedd9" providerId="ADAL" clId="{DDABD863-CD6F-4473-93AC-9CEA2E774D7F}" dt="2024-11-21T11:37:31.796" v="416" actId="26606"/>
          <ac:cxnSpMkLst>
            <pc:docMk/>
            <pc:sldMk cId="350478864" sldId="269"/>
            <ac:cxnSpMk id="11" creationId="{B755E3F5-39D9-4ABF-BFA5-232E87111779}"/>
          </ac:cxnSpMkLst>
        </pc:cxnChg>
      </pc:sldChg>
      <pc:sldChg chg="addSp delSp modSp mod">
        <pc:chgData name="Ege Ulu" userId="664b21fd-f6dc-4d06-a027-3d10d72dedd9" providerId="ADAL" clId="{DDABD863-CD6F-4473-93AC-9CEA2E774D7F}" dt="2024-11-21T11:40:05.124" v="492" actId="14100"/>
        <pc:sldMkLst>
          <pc:docMk/>
          <pc:sldMk cId="2331342850" sldId="270"/>
        </pc:sldMkLst>
        <pc:spChg chg="del">
          <ac:chgData name="Ege Ulu" userId="664b21fd-f6dc-4d06-a027-3d10d72dedd9" providerId="ADAL" clId="{DDABD863-CD6F-4473-93AC-9CEA2E774D7F}" dt="2024-11-21T11:39:56.641" v="488" actId="26606"/>
          <ac:spMkLst>
            <pc:docMk/>
            <pc:sldMk cId="2331342850" sldId="270"/>
            <ac:spMk id="9234" creationId="{BE585B39-3F91-4716-B99B-F2F8519F4D86}"/>
          </ac:spMkLst>
        </pc:spChg>
        <pc:spChg chg="del">
          <ac:chgData name="Ege Ulu" userId="664b21fd-f6dc-4d06-a027-3d10d72dedd9" providerId="ADAL" clId="{DDABD863-CD6F-4473-93AC-9CEA2E774D7F}" dt="2024-11-21T11:39:56.641" v="488" actId="26606"/>
          <ac:spMkLst>
            <pc:docMk/>
            <pc:sldMk cId="2331342850" sldId="270"/>
            <ac:spMk id="9244" creationId="{48429696-297C-419D-914E-E7602BBB1198}"/>
          </ac:spMkLst>
        </pc:spChg>
        <pc:spChg chg="add">
          <ac:chgData name="Ege Ulu" userId="664b21fd-f6dc-4d06-a027-3d10d72dedd9" providerId="ADAL" clId="{DDABD863-CD6F-4473-93AC-9CEA2E774D7F}" dt="2024-11-21T11:39:56.641" v="488" actId="26606"/>
          <ac:spMkLst>
            <pc:docMk/>
            <pc:sldMk cId="2331342850" sldId="270"/>
            <ac:spMk id="9249" creationId="{BE585B39-3F91-4716-B99B-F2F8519F4D86}"/>
          </ac:spMkLst>
        </pc:spChg>
        <pc:spChg chg="add">
          <ac:chgData name="Ege Ulu" userId="664b21fd-f6dc-4d06-a027-3d10d72dedd9" providerId="ADAL" clId="{DDABD863-CD6F-4473-93AC-9CEA2E774D7F}" dt="2024-11-21T11:39:56.641" v="488" actId="26606"/>
          <ac:spMkLst>
            <pc:docMk/>
            <pc:sldMk cId="2331342850" sldId="270"/>
            <ac:spMk id="9259" creationId="{3141FD4F-C118-4BD7-A9A0-ACD351AE314A}"/>
          </ac:spMkLst>
        </pc:spChg>
        <pc:grpChg chg="del">
          <ac:chgData name="Ege Ulu" userId="664b21fd-f6dc-4d06-a027-3d10d72dedd9" providerId="ADAL" clId="{DDABD863-CD6F-4473-93AC-9CEA2E774D7F}" dt="2024-11-21T11:39:56.641" v="488" actId="26606"/>
          <ac:grpSpMkLst>
            <pc:docMk/>
            <pc:sldMk cId="2331342850" sldId="270"/>
            <ac:grpSpMk id="9240" creationId="{AB33A95E-0906-44E1-B92A-4BA43CCF12C1}"/>
          </ac:grpSpMkLst>
        </pc:grpChg>
        <pc:grpChg chg="add">
          <ac:chgData name="Ege Ulu" userId="664b21fd-f6dc-4d06-a027-3d10d72dedd9" providerId="ADAL" clId="{DDABD863-CD6F-4473-93AC-9CEA2E774D7F}" dt="2024-11-21T11:39:56.641" v="488" actId="26606"/>
          <ac:grpSpMkLst>
            <pc:docMk/>
            <pc:sldMk cId="2331342850" sldId="270"/>
            <ac:grpSpMk id="9255" creationId="{4B21FAD3-30CE-451A-B62F-E811EC67ED17}"/>
          </ac:grpSpMkLst>
        </pc:grpChg>
        <pc:picChg chg="mod">
          <ac:chgData name="Ege Ulu" userId="664b21fd-f6dc-4d06-a027-3d10d72dedd9" providerId="ADAL" clId="{DDABD863-CD6F-4473-93AC-9CEA2E774D7F}" dt="2024-11-21T11:40:05.124" v="492" actId="14100"/>
          <ac:picMkLst>
            <pc:docMk/>
            <pc:sldMk cId="2331342850" sldId="270"/>
            <ac:picMk id="9218" creationId="{55DE1591-ABD8-23AE-920F-58989F459F83}"/>
          </ac:picMkLst>
        </pc:picChg>
        <pc:picChg chg="mod ord">
          <ac:chgData name="Ege Ulu" userId="664b21fd-f6dc-4d06-a027-3d10d72dedd9" providerId="ADAL" clId="{DDABD863-CD6F-4473-93AC-9CEA2E774D7F}" dt="2024-11-21T11:39:56.641" v="488" actId="26606"/>
          <ac:picMkLst>
            <pc:docMk/>
            <pc:sldMk cId="2331342850" sldId="270"/>
            <ac:picMk id="9220" creationId="{CAD7FF42-97AB-73B7-824B-C3115CED37E7}"/>
          </ac:picMkLst>
        </pc:picChg>
        <pc:picChg chg="del">
          <ac:chgData name="Ege Ulu" userId="664b21fd-f6dc-4d06-a027-3d10d72dedd9" providerId="ADAL" clId="{DDABD863-CD6F-4473-93AC-9CEA2E774D7F}" dt="2024-11-21T11:39:56.641" v="488" actId="26606"/>
          <ac:picMkLst>
            <pc:docMk/>
            <pc:sldMk cId="2331342850" sldId="270"/>
            <ac:picMk id="9236" creationId="{4B1AA877-09FE-4988-B95D-729E4F2BC960}"/>
          </ac:picMkLst>
        </pc:picChg>
        <pc:picChg chg="add">
          <ac:chgData name="Ege Ulu" userId="664b21fd-f6dc-4d06-a027-3d10d72dedd9" providerId="ADAL" clId="{DDABD863-CD6F-4473-93AC-9CEA2E774D7F}" dt="2024-11-21T11:39:56.641" v="488" actId="26606"/>
          <ac:picMkLst>
            <pc:docMk/>
            <pc:sldMk cId="2331342850" sldId="270"/>
            <ac:picMk id="9251" creationId="{4B1AA877-09FE-4988-B95D-729E4F2BC960}"/>
          </ac:picMkLst>
        </pc:picChg>
        <pc:cxnChg chg="del">
          <ac:chgData name="Ege Ulu" userId="664b21fd-f6dc-4d06-a027-3d10d72dedd9" providerId="ADAL" clId="{DDABD863-CD6F-4473-93AC-9CEA2E774D7F}" dt="2024-11-21T11:39:56.641" v="488" actId="26606"/>
          <ac:cxnSpMkLst>
            <pc:docMk/>
            <pc:sldMk cId="2331342850" sldId="270"/>
            <ac:cxnSpMk id="9238" creationId="{66034D98-8665-421D-8716-7748C50B9777}"/>
          </ac:cxnSpMkLst>
        </pc:cxnChg>
        <pc:cxnChg chg="add">
          <ac:chgData name="Ege Ulu" userId="664b21fd-f6dc-4d06-a027-3d10d72dedd9" providerId="ADAL" clId="{DDABD863-CD6F-4473-93AC-9CEA2E774D7F}" dt="2024-11-21T11:39:56.641" v="488" actId="26606"/>
          <ac:cxnSpMkLst>
            <pc:docMk/>
            <pc:sldMk cId="2331342850" sldId="270"/>
            <ac:cxnSpMk id="9253" creationId="{66034D98-8665-421D-8716-7748C50B9777}"/>
          </ac:cxnSpMkLst>
        </pc:cxnChg>
      </pc:sldChg>
      <pc:sldChg chg="addSp delSp modSp del mod addAnim">
        <pc:chgData name="Ege Ulu" userId="664b21fd-f6dc-4d06-a027-3d10d72dedd9" providerId="ADAL" clId="{DDABD863-CD6F-4473-93AC-9CEA2E774D7F}" dt="2024-11-21T11:35:27.813" v="365" actId="47"/>
        <pc:sldMkLst>
          <pc:docMk/>
          <pc:sldMk cId="3828021174" sldId="271"/>
        </pc:sldMkLst>
        <pc:spChg chg="add">
          <ac:chgData name="Ege Ulu" userId="664b21fd-f6dc-4d06-a027-3d10d72dedd9" providerId="ADAL" clId="{DDABD863-CD6F-4473-93AC-9CEA2E774D7F}" dt="2024-11-21T10:13:56.810" v="70"/>
          <ac:spMkLst>
            <pc:docMk/>
            <pc:sldMk cId="3828021174" sldId="271"/>
            <ac:spMk id="3" creationId="{B5EEF9CE-88C0-CAE4-54AA-9A9F1FFE35C3}"/>
          </ac:spMkLst>
        </pc:spChg>
        <pc:spChg chg="del">
          <ac:chgData name="Ege Ulu" userId="664b21fd-f6dc-4d06-a027-3d10d72dedd9" providerId="ADAL" clId="{DDABD863-CD6F-4473-93AC-9CEA2E774D7F}" dt="2024-11-21T10:15:09.604" v="72" actId="26606"/>
          <ac:spMkLst>
            <pc:docMk/>
            <pc:sldMk cId="3828021174" sldId="271"/>
            <ac:spMk id="1033" creationId="{6B25638D-3D06-41D1-8060-4D2707C60AE8}"/>
          </ac:spMkLst>
        </pc:spChg>
        <pc:spChg chg="del">
          <ac:chgData name="Ege Ulu" userId="664b21fd-f6dc-4d06-a027-3d10d72dedd9" providerId="ADAL" clId="{DDABD863-CD6F-4473-93AC-9CEA2E774D7F}" dt="2024-11-21T10:15:09.604" v="72" actId="26606"/>
          <ac:spMkLst>
            <pc:docMk/>
            <pc:sldMk cId="3828021174" sldId="271"/>
            <ac:spMk id="1043" creationId="{773D9643-4BC8-486D-8267-3577C8F0842D}"/>
          </ac:spMkLst>
        </pc:spChg>
        <pc:spChg chg="add">
          <ac:chgData name="Ege Ulu" userId="664b21fd-f6dc-4d06-a027-3d10d72dedd9" providerId="ADAL" clId="{DDABD863-CD6F-4473-93AC-9CEA2E774D7F}" dt="2024-11-21T10:15:09.604" v="72" actId="26606"/>
          <ac:spMkLst>
            <pc:docMk/>
            <pc:sldMk cId="3828021174" sldId="271"/>
            <ac:spMk id="1048" creationId="{130B326A-C054-4820-AFCA-FCB009ABC693}"/>
          </ac:spMkLst>
        </pc:spChg>
        <pc:grpChg chg="del">
          <ac:chgData name="Ege Ulu" userId="664b21fd-f6dc-4d06-a027-3d10d72dedd9" providerId="ADAL" clId="{DDABD863-CD6F-4473-93AC-9CEA2E774D7F}" dt="2024-11-21T10:15:09.604" v="72" actId="26606"/>
          <ac:grpSpMkLst>
            <pc:docMk/>
            <pc:sldMk cId="3828021174" sldId="271"/>
            <ac:grpSpMk id="1039" creationId="{2A7F3A7D-1232-4BDE-ACB6-F7CDEF0668CF}"/>
          </ac:grpSpMkLst>
        </pc:grpChg>
        <pc:grpChg chg="add">
          <ac:chgData name="Ege Ulu" userId="664b21fd-f6dc-4d06-a027-3d10d72dedd9" providerId="ADAL" clId="{DDABD863-CD6F-4473-93AC-9CEA2E774D7F}" dt="2024-11-21T10:15:09.604" v="72" actId="26606"/>
          <ac:grpSpMkLst>
            <pc:docMk/>
            <pc:sldMk cId="3828021174" sldId="271"/>
            <ac:grpSpMk id="1054" creationId="{68AB872E-6C1A-4C0B-A53E-C32072839DCB}"/>
          </ac:grpSpMkLst>
        </pc:grpChg>
        <pc:picChg chg="add del mod">
          <ac:chgData name="Ege Ulu" userId="664b21fd-f6dc-4d06-a027-3d10d72dedd9" providerId="ADAL" clId="{DDABD863-CD6F-4473-93AC-9CEA2E774D7F}" dt="2024-11-21T11:35:08.547" v="361" actId="478"/>
          <ac:picMkLst>
            <pc:docMk/>
            <pc:sldMk cId="3828021174" sldId="271"/>
            <ac:picMk id="5" creationId="{4C77D3DF-C898-0D0C-70D1-90A65F3EC516}"/>
          </ac:picMkLst>
        </pc:picChg>
        <pc:picChg chg="del">
          <ac:chgData name="Ege Ulu" userId="664b21fd-f6dc-4d06-a027-3d10d72dedd9" providerId="ADAL" clId="{DDABD863-CD6F-4473-93AC-9CEA2E774D7F}" dt="2024-11-21T10:13:53.499" v="69" actId="478"/>
          <ac:picMkLst>
            <pc:docMk/>
            <pc:sldMk cId="3828021174" sldId="271"/>
            <ac:picMk id="1028" creationId="{1F66304F-B30C-F276-C658-23FA8CA7BD16}"/>
          </ac:picMkLst>
        </pc:picChg>
        <pc:picChg chg="del">
          <ac:chgData name="Ege Ulu" userId="664b21fd-f6dc-4d06-a027-3d10d72dedd9" providerId="ADAL" clId="{DDABD863-CD6F-4473-93AC-9CEA2E774D7F}" dt="2024-11-21T10:15:09.604" v="72" actId="26606"/>
          <ac:picMkLst>
            <pc:docMk/>
            <pc:sldMk cId="3828021174" sldId="271"/>
            <ac:picMk id="1035" creationId="{8161BB1E-0062-4056-AB94-121EF614D5FB}"/>
          </ac:picMkLst>
        </pc:picChg>
        <pc:picChg chg="add">
          <ac:chgData name="Ege Ulu" userId="664b21fd-f6dc-4d06-a027-3d10d72dedd9" providerId="ADAL" clId="{DDABD863-CD6F-4473-93AC-9CEA2E774D7F}" dt="2024-11-21T10:15:09.604" v="72" actId="26606"/>
          <ac:picMkLst>
            <pc:docMk/>
            <pc:sldMk cId="3828021174" sldId="271"/>
            <ac:picMk id="1050" creationId="{E265DFC7-1B2A-4A32-9C43-C48EA6FF6140}"/>
          </ac:picMkLst>
        </pc:picChg>
        <pc:cxnChg chg="del">
          <ac:chgData name="Ege Ulu" userId="664b21fd-f6dc-4d06-a027-3d10d72dedd9" providerId="ADAL" clId="{DDABD863-CD6F-4473-93AC-9CEA2E774D7F}" dt="2024-11-21T10:15:09.604" v="72" actId="26606"/>
          <ac:cxnSpMkLst>
            <pc:docMk/>
            <pc:sldMk cId="3828021174" sldId="271"/>
            <ac:cxnSpMk id="1037" creationId="{8FBC01E2-D629-4319-B5CB-BFA461B8CF30}"/>
          </ac:cxnSpMkLst>
        </pc:cxnChg>
        <pc:cxnChg chg="add">
          <ac:chgData name="Ege Ulu" userId="664b21fd-f6dc-4d06-a027-3d10d72dedd9" providerId="ADAL" clId="{DDABD863-CD6F-4473-93AC-9CEA2E774D7F}" dt="2024-11-21T10:15:09.604" v="72" actId="26606"/>
          <ac:cxnSpMkLst>
            <pc:docMk/>
            <pc:sldMk cId="3828021174" sldId="271"/>
            <ac:cxnSpMk id="1052" creationId="{853B328C-A402-44DE-AABB-9BFBB6617629}"/>
          </ac:cxnSpMkLst>
        </pc:cxnChg>
      </pc:sldChg>
      <pc:sldChg chg="addSp delSp modSp del mod">
        <pc:chgData name="Ege Ulu" userId="664b21fd-f6dc-4d06-a027-3d10d72dedd9" providerId="ADAL" clId="{DDABD863-CD6F-4473-93AC-9CEA2E774D7F}" dt="2024-11-21T11:35:10.987" v="362" actId="47"/>
        <pc:sldMkLst>
          <pc:docMk/>
          <pc:sldMk cId="2530838220" sldId="272"/>
        </pc:sldMkLst>
        <pc:spChg chg="add del">
          <ac:chgData name="Ege Ulu" userId="664b21fd-f6dc-4d06-a027-3d10d72dedd9" providerId="ADAL" clId="{DDABD863-CD6F-4473-93AC-9CEA2E774D7F}" dt="2024-11-21T10:16:30.887" v="94" actId="26606"/>
          <ac:spMkLst>
            <pc:docMk/>
            <pc:sldMk cId="2530838220" sldId="272"/>
            <ac:spMk id="2071" creationId="{6738F172-08B9-4BA5-B753-7D93472C0B11}"/>
          </ac:spMkLst>
        </pc:spChg>
        <pc:spChg chg="add del">
          <ac:chgData name="Ege Ulu" userId="664b21fd-f6dc-4d06-a027-3d10d72dedd9" providerId="ADAL" clId="{DDABD863-CD6F-4473-93AC-9CEA2E774D7F}" dt="2024-11-21T10:16:30.887" v="94" actId="26606"/>
          <ac:spMkLst>
            <pc:docMk/>
            <pc:sldMk cId="2530838220" sldId="272"/>
            <ac:spMk id="2074" creationId="{07DE5115-89C8-4B9C-B0E8-78A15C20CC50}"/>
          </ac:spMkLst>
        </pc:spChg>
        <pc:spChg chg="add del">
          <ac:chgData name="Ege Ulu" userId="664b21fd-f6dc-4d06-a027-3d10d72dedd9" providerId="ADAL" clId="{DDABD863-CD6F-4473-93AC-9CEA2E774D7F}" dt="2024-11-21T10:16:30.887" v="94" actId="26606"/>
          <ac:spMkLst>
            <pc:docMk/>
            <pc:sldMk cId="2530838220" sldId="272"/>
            <ac:spMk id="2075" creationId="{4A6402E2-72CC-4683-9B83-11265402E5CE}"/>
          </ac:spMkLst>
        </pc:spChg>
        <pc:spChg chg="add">
          <ac:chgData name="Ege Ulu" userId="664b21fd-f6dc-4d06-a027-3d10d72dedd9" providerId="ADAL" clId="{DDABD863-CD6F-4473-93AC-9CEA2E774D7F}" dt="2024-11-21T10:16:30.887" v="94" actId="26606"/>
          <ac:spMkLst>
            <pc:docMk/>
            <pc:sldMk cId="2530838220" sldId="272"/>
            <ac:spMk id="2077" creationId="{CDDE5CDF-1512-4CDA-B956-23D223F8DE44}"/>
          </ac:spMkLst>
        </pc:spChg>
        <pc:spChg chg="add del">
          <ac:chgData name="Ege Ulu" userId="664b21fd-f6dc-4d06-a027-3d10d72dedd9" providerId="ADAL" clId="{DDABD863-CD6F-4473-93AC-9CEA2E774D7F}" dt="2024-11-21T10:15:54.720" v="77" actId="26606"/>
          <ac:spMkLst>
            <pc:docMk/>
            <pc:sldMk cId="2530838220" sldId="272"/>
            <ac:spMk id="2080" creationId="{6738F172-08B9-4BA5-B753-7D93472C0B11}"/>
          </ac:spMkLst>
        </pc:spChg>
        <pc:spChg chg="add">
          <ac:chgData name="Ege Ulu" userId="664b21fd-f6dc-4d06-a027-3d10d72dedd9" providerId="ADAL" clId="{DDABD863-CD6F-4473-93AC-9CEA2E774D7F}" dt="2024-11-21T10:16:30.887" v="94" actId="26606"/>
          <ac:spMkLst>
            <pc:docMk/>
            <pc:sldMk cId="2530838220" sldId="272"/>
            <ac:spMk id="2081" creationId="{B6E6531A-0776-43BA-A852-5FB5C77534D5}"/>
          </ac:spMkLst>
        </pc:spChg>
        <pc:spChg chg="add">
          <ac:chgData name="Ege Ulu" userId="664b21fd-f6dc-4d06-a027-3d10d72dedd9" providerId="ADAL" clId="{DDABD863-CD6F-4473-93AC-9CEA2E774D7F}" dt="2024-11-21T10:16:30.887" v="94" actId="26606"/>
          <ac:spMkLst>
            <pc:docMk/>
            <pc:sldMk cId="2530838220" sldId="272"/>
            <ac:spMk id="2083" creationId="{F8C5273F-2B84-46BF-A94F-1A20E13B3AA1}"/>
          </ac:spMkLst>
        </pc:spChg>
        <pc:spChg chg="add del">
          <ac:chgData name="Ege Ulu" userId="664b21fd-f6dc-4d06-a027-3d10d72dedd9" providerId="ADAL" clId="{DDABD863-CD6F-4473-93AC-9CEA2E774D7F}" dt="2024-11-21T10:15:54.720" v="77" actId="26606"/>
          <ac:spMkLst>
            <pc:docMk/>
            <pc:sldMk cId="2530838220" sldId="272"/>
            <ac:spMk id="2086" creationId="{07DE5115-89C8-4B9C-B0E8-78A15C20CC50}"/>
          </ac:spMkLst>
        </pc:spChg>
        <pc:spChg chg="add del">
          <ac:chgData name="Ege Ulu" userId="664b21fd-f6dc-4d06-a027-3d10d72dedd9" providerId="ADAL" clId="{DDABD863-CD6F-4473-93AC-9CEA2E774D7F}" dt="2024-11-21T10:15:54.720" v="77" actId="26606"/>
          <ac:spMkLst>
            <pc:docMk/>
            <pc:sldMk cId="2530838220" sldId="272"/>
            <ac:spMk id="2088" creationId="{4A6402E2-72CC-4683-9B83-11265402E5CE}"/>
          </ac:spMkLst>
        </pc:spChg>
        <pc:spChg chg="add del">
          <ac:chgData name="Ege Ulu" userId="664b21fd-f6dc-4d06-a027-3d10d72dedd9" providerId="ADAL" clId="{DDABD863-CD6F-4473-93AC-9CEA2E774D7F}" dt="2024-11-21T10:15:55.646" v="79" actId="26606"/>
          <ac:spMkLst>
            <pc:docMk/>
            <pc:sldMk cId="2530838220" sldId="272"/>
            <ac:spMk id="2090" creationId="{18E8515E-B8C8-482A-A9B5-CE57BC080AAD}"/>
          </ac:spMkLst>
        </pc:spChg>
        <pc:spChg chg="add del">
          <ac:chgData name="Ege Ulu" userId="664b21fd-f6dc-4d06-a027-3d10d72dedd9" providerId="ADAL" clId="{DDABD863-CD6F-4473-93AC-9CEA2E774D7F}" dt="2024-11-21T10:15:55.646" v="79" actId="26606"/>
          <ac:spMkLst>
            <pc:docMk/>
            <pc:sldMk cId="2530838220" sldId="272"/>
            <ac:spMk id="2091" creationId="{CDDE5CDF-1512-4CDA-B956-23D223F8DE44}"/>
          </ac:spMkLst>
        </pc:spChg>
        <pc:spChg chg="add del">
          <ac:chgData name="Ege Ulu" userId="664b21fd-f6dc-4d06-a027-3d10d72dedd9" providerId="ADAL" clId="{DDABD863-CD6F-4473-93AC-9CEA2E774D7F}" dt="2024-11-21T10:15:55.646" v="79" actId="26606"/>
          <ac:spMkLst>
            <pc:docMk/>
            <pc:sldMk cId="2530838220" sldId="272"/>
            <ac:spMk id="2094" creationId="{2C6F198E-F7A1-4125-910D-641C0C2A76D5}"/>
          </ac:spMkLst>
        </pc:spChg>
        <pc:spChg chg="add del">
          <ac:chgData name="Ege Ulu" userId="664b21fd-f6dc-4d06-a027-3d10d72dedd9" providerId="ADAL" clId="{DDABD863-CD6F-4473-93AC-9CEA2E774D7F}" dt="2024-11-21T10:15:55.646" v="79" actId="26606"/>
          <ac:spMkLst>
            <pc:docMk/>
            <pc:sldMk cId="2530838220" sldId="272"/>
            <ac:spMk id="2095" creationId="{907C3A25-D9A7-4F2D-B44C-FA8EB24C7AFD}"/>
          </ac:spMkLst>
        </pc:spChg>
        <pc:spChg chg="add del">
          <ac:chgData name="Ege Ulu" userId="664b21fd-f6dc-4d06-a027-3d10d72dedd9" providerId="ADAL" clId="{DDABD863-CD6F-4473-93AC-9CEA2E774D7F}" dt="2024-11-21T10:15:57.267" v="81" actId="26606"/>
          <ac:spMkLst>
            <pc:docMk/>
            <pc:sldMk cId="2530838220" sldId="272"/>
            <ac:spMk id="2097" creationId="{CDDE5CDF-1512-4CDA-B956-23D223F8DE44}"/>
          </ac:spMkLst>
        </pc:spChg>
        <pc:spChg chg="add del">
          <ac:chgData name="Ege Ulu" userId="664b21fd-f6dc-4d06-a027-3d10d72dedd9" providerId="ADAL" clId="{DDABD863-CD6F-4473-93AC-9CEA2E774D7F}" dt="2024-11-21T10:15:57.267" v="81" actId="26606"/>
          <ac:spMkLst>
            <pc:docMk/>
            <pc:sldMk cId="2530838220" sldId="272"/>
            <ac:spMk id="2100" creationId="{62C9703D-C8F9-44AD-A7C0-C2F3871F8C1B}"/>
          </ac:spMkLst>
        </pc:spChg>
        <pc:spChg chg="add del">
          <ac:chgData name="Ege Ulu" userId="664b21fd-f6dc-4d06-a027-3d10d72dedd9" providerId="ADAL" clId="{DDABD863-CD6F-4473-93AC-9CEA2E774D7F}" dt="2024-11-21T10:16:02.036" v="83" actId="26606"/>
          <ac:spMkLst>
            <pc:docMk/>
            <pc:sldMk cId="2530838220" sldId="272"/>
            <ac:spMk id="2102" creationId="{CDDE5CDF-1512-4CDA-B956-23D223F8DE44}"/>
          </ac:spMkLst>
        </pc:spChg>
        <pc:spChg chg="add del">
          <ac:chgData name="Ege Ulu" userId="664b21fd-f6dc-4d06-a027-3d10d72dedd9" providerId="ADAL" clId="{DDABD863-CD6F-4473-93AC-9CEA2E774D7F}" dt="2024-11-21T10:16:02.036" v="83" actId="26606"/>
          <ac:spMkLst>
            <pc:docMk/>
            <pc:sldMk cId="2530838220" sldId="272"/>
            <ac:spMk id="2105" creationId="{B6E6531A-0776-43BA-A852-5FB5C77534D5}"/>
          </ac:spMkLst>
        </pc:spChg>
        <pc:spChg chg="add del">
          <ac:chgData name="Ege Ulu" userId="664b21fd-f6dc-4d06-a027-3d10d72dedd9" providerId="ADAL" clId="{DDABD863-CD6F-4473-93AC-9CEA2E774D7F}" dt="2024-11-21T10:16:02.036" v="83" actId="26606"/>
          <ac:spMkLst>
            <pc:docMk/>
            <pc:sldMk cId="2530838220" sldId="272"/>
            <ac:spMk id="2106" creationId="{F8C5273F-2B84-46BF-A94F-1A20E13B3AA1}"/>
          </ac:spMkLst>
        </pc:spChg>
        <pc:spChg chg="add del">
          <ac:chgData name="Ege Ulu" userId="664b21fd-f6dc-4d06-a027-3d10d72dedd9" providerId="ADAL" clId="{DDABD863-CD6F-4473-93AC-9CEA2E774D7F}" dt="2024-11-21T10:16:05.283" v="85" actId="26606"/>
          <ac:spMkLst>
            <pc:docMk/>
            <pc:sldMk cId="2530838220" sldId="272"/>
            <ac:spMk id="2108" creationId="{6738F172-08B9-4BA5-B753-7D93472C0B11}"/>
          </ac:spMkLst>
        </pc:spChg>
        <pc:spChg chg="add del">
          <ac:chgData name="Ege Ulu" userId="664b21fd-f6dc-4d06-a027-3d10d72dedd9" providerId="ADAL" clId="{DDABD863-CD6F-4473-93AC-9CEA2E774D7F}" dt="2024-11-21T10:16:08.354" v="87" actId="26606"/>
          <ac:spMkLst>
            <pc:docMk/>
            <pc:sldMk cId="2530838220" sldId="272"/>
            <ac:spMk id="2112" creationId="{CDDE5CDF-1512-4CDA-B956-23D223F8DE44}"/>
          </ac:spMkLst>
        </pc:spChg>
        <pc:spChg chg="add del">
          <ac:chgData name="Ege Ulu" userId="664b21fd-f6dc-4d06-a027-3d10d72dedd9" providerId="ADAL" clId="{DDABD863-CD6F-4473-93AC-9CEA2E774D7F}" dt="2024-11-21T10:16:08.354" v="87" actId="26606"/>
          <ac:spMkLst>
            <pc:docMk/>
            <pc:sldMk cId="2530838220" sldId="272"/>
            <ac:spMk id="2115" creationId="{62C9703D-C8F9-44AD-A7C0-C2F3871F8C1B}"/>
          </ac:spMkLst>
        </pc:spChg>
        <pc:spChg chg="add del">
          <ac:chgData name="Ege Ulu" userId="664b21fd-f6dc-4d06-a027-3d10d72dedd9" providerId="ADAL" clId="{DDABD863-CD6F-4473-93AC-9CEA2E774D7F}" dt="2024-11-21T10:16:22.281" v="91" actId="26606"/>
          <ac:spMkLst>
            <pc:docMk/>
            <pc:sldMk cId="2530838220" sldId="272"/>
            <ac:spMk id="2117" creationId="{6738F172-08B9-4BA5-B753-7D93472C0B11}"/>
          </ac:spMkLst>
        </pc:spChg>
        <pc:spChg chg="add del">
          <ac:chgData name="Ege Ulu" userId="664b21fd-f6dc-4d06-a027-3d10d72dedd9" providerId="ADAL" clId="{DDABD863-CD6F-4473-93AC-9CEA2E774D7F}" dt="2024-11-21T10:16:22.281" v="91" actId="26606"/>
          <ac:spMkLst>
            <pc:docMk/>
            <pc:sldMk cId="2530838220" sldId="272"/>
            <ac:spMk id="2120" creationId="{07DE5115-89C8-4B9C-B0E8-78A15C20CC50}"/>
          </ac:spMkLst>
        </pc:spChg>
        <pc:spChg chg="add del">
          <ac:chgData name="Ege Ulu" userId="664b21fd-f6dc-4d06-a027-3d10d72dedd9" providerId="ADAL" clId="{DDABD863-CD6F-4473-93AC-9CEA2E774D7F}" dt="2024-11-21T10:16:22.281" v="91" actId="26606"/>
          <ac:spMkLst>
            <pc:docMk/>
            <pc:sldMk cId="2530838220" sldId="272"/>
            <ac:spMk id="2121" creationId="{4A6402E2-72CC-4683-9B83-11265402E5CE}"/>
          </ac:spMkLst>
        </pc:spChg>
        <pc:picChg chg="add del mod">
          <ac:chgData name="Ege Ulu" userId="664b21fd-f6dc-4d06-a027-3d10d72dedd9" providerId="ADAL" clId="{DDABD863-CD6F-4473-93AC-9CEA2E774D7F}" dt="2024-11-21T10:16:27.687" v="92" actId="22"/>
          <ac:picMkLst>
            <pc:docMk/>
            <pc:sldMk cId="2530838220" sldId="272"/>
            <ac:picMk id="3" creationId="{92DAD5A1-A13F-1B84-C37C-E7918038D014}"/>
          </ac:picMkLst>
        </pc:picChg>
        <pc:picChg chg="add mod">
          <ac:chgData name="Ege Ulu" userId="664b21fd-f6dc-4d06-a027-3d10d72dedd9" providerId="ADAL" clId="{DDABD863-CD6F-4473-93AC-9CEA2E774D7F}" dt="2024-11-21T10:16:49.501" v="101" actId="14100"/>
          <ac:picMkLst>
            <pc:docMk/>
            <pc:sldMk cId="2530838220" sldId="272"/>
            <ac:picMk id="5" creationId="{54EDAF29-89C3-0AF5-B8EB-69C0FAB1F079}"/>
          </ac:picMkLst>
        </pc:picChg>
        <pc:picChg chg="del">
          <ac:chgData name="Ege Ulu" userId="664b21fd-f6dc-4d06-a027-3d10d72dedd9" providerId="ADAL" clId="{DDABD863-CD6F-4473-93AC-9CEA2E774D7F}" dt="2024-11-21T10:15:18.281" v="74" actId="478"/>
          <ac:picMkLst>
            <pc:docMk/>
            <pc:sldMk cId="2530838220" sldId="272"/>
            <ac:picMk id="2050" creationId="{CA2A4301-CB22-3DF4-A7AC-38D30FB5CD29}"/>
          </ac:picMkLst>
        </pc:picChg>
        <pc:picChg chg="add del">
          <ac:chgData name="Ege Ulu" userId="664b21fd-f6dc-4d06-a027-3d10d72dedd9" providerId="ADAL" clId="{DDABD863-CD6F-4473-93AC-9CEA2E774D7F}" dt="2024-11-21T10:16:30.887" v="94" actId="26606"/>
          <ac:picMkLst>
            <pc:docMk/>
            <pc:sldMk cId="2530838220" sldId="272"/>
            <ac:picMk id="2072" creationId="{C900681B-C4FD-40B3-B5BC-C33231614C91}"/>
          </ac:picMkLst>
        </pc:picChg>
        <pc:picChg chg="add">
          <ac:chgData name="Ege Ulu" userId="664b21fd-f6dc-4d06-a027-3d10d72dedd9" providerId="ADAL" clId="{DDABD863-CD6F-4473-93AC-9CEA2E774D7F}" dt="2024-11-21T10:16:30.887" v="94" actId="26606"/>
          <ac:picMkLst>
            <pc:docMk/>
            <pc:sldMk cId="2530838220" sldId="272"/>
            <ac:picMk id="2078" creationId="{B029D7D8-5A6B-4C76-94C8-15798C6C5ADB}"/>
          </ac:picMkLst>
        </pc:picChg>
        <pc:picChg chg="add del">
          <ac:chgData name="Ege Ulu" userId="664b21fd-f6dc-4d06-a027-3d10d72dedd9" providerId="ADAL" clId="{DDABD863-CD6F-4473-93AC-9CEA2E774D7F}" dt="2024-11-21T10:15:54.720" v="77" actId="26606"/>
          <ac:picMkLst>
            <pc:docMk/>
            <pc:sldMk cId="2530838220" sldId="272"/>
            <ac:picMk id="2082" creationId="{C900681B-C4FD-40B3-B5BC-C33231614C91}"/>
          </ac:picMkLst>
        </pc:picChg>
        <pc:picChg chg="add del">
          <ac:chgData name="Ege Ulu" userId="664b21fd-f6dc-4d06-a027-3d10d72dedd9" providerId="ADAL" clId="{DDABD863-CD6F-4473-93AC-9CEA2E774D7F}" dt="2024-11-21T10:15:55.646" v="79" actId="26606"/>
          <ac:picMkLst>
            <pc:docMk/>
            <pc:sldMk cId="2530838220" sldId="272"/>
            <ac:picMk id="2092" creationId="{B029D7D8-5A6B-4C76-94C8-15798C6C5ADB}"/>
          </ac:picMkLst>
        </pc:picChg>
        <pc:picChg chg="add del">
          <ac:chgData name="Ege Ulu" userId="664b21fd-f6dc-4d06-a027-3d10d72dedd9" providerId="ADAL" clId="{DDABD863-CD6F-4473-93AC-9CEA2E774D7F}" dt="2024-11-21T10:15:57.267" v="81" actId="26606"/>
          <ac:picMkLst>
            <pc:docMk/>
            <pc:sldMk cId="2530838220" sldId="272"/>
            <ac:picMk id="2098" creationId="{B029D7D8-5A6B-4C76-94C8-15798C6C5ADB}"/>
          </ac:picMkLst>
        </pc:picChg>
        <pc:picChg chg="add del">
          <ac:chgData name="Ege Ulu" userId="664b21fd-f6dc-4d06-a027-3d10d72dedd9" providerId="ADAL" clId="{DDABD863-CD6F-4473-93AC-9CEA2E774D7F}" dt="2024-11-21T10:16:02.036" v="83" actId="26606"/>
          <ac:picMkLst>
            <pc:docMk/>
            <pc:sldMk cId="2530838220" sldId="272"/>
            <ac:picMk id="2103" creationId="{B029D7D8-5A6B-4C76-94C8-15798C6C5ADB}"/>
          </ac:picMkLst>
        </pc:picChg>
        <pc:picChg chg="add del">
          <ac:chgData name="Ege Ulu" userId="664b21fd-f6dc-4d06-a027-3d10d72dedd9" providerId="ADAL" clId="{DDABD863-CD6F-4473-93AC-9CEA2E774D7F}" dt="2024-11-21T10:16:05.283" v="85" actId="26606"/>
          <ac:picMkLst>
            <pc:docMk/>
            <pc:sldMk cId="2530838220" sldId="272"/>
            <ac:picMk id="2109" creationId="{C900681B-C4FD-40B3-B5BC-C33231614C91}"/>
          </ac:picMkLst>
        </pc:picChg>
        <pc:picChg chg="add del">
          <ac:chgData name="Ege Ulu" userId="664b21fd-f6dc-4d06-a027-3d10d72dedd9" providerId="ADAL" clId="{DDABD863-CD6F-4473-93AC-9CEA2E774D7F}" dt="2024-11-21T10:16:08.354" v="87" actId="26606"/>
          <ac:picMkLst>
            <pc:docMk/>
            <pc:sldMk cId="2530838220" sldId="272"/>
            <ac:picMk id="2113" creationId="{B029D7D8-5A6B-4C76-94C8-15798C6C5ADB}"/>
          </ac:picMkLst>
        </pc:picChg>
        <pc:picChg chg="add del">
          <ac:chgData name="Ege Ulu" userId="664b21fd-f6dc-4d06-a027-3d10d72dedd9" providerId="ADAL" clId="{DDABD863-CD6F-4473-93AC-9CEA2E774D7F}" dt="2024-11-21T10:16:22.281" v="91" actId="26606"/>
          <ac:picMkLst>
            <pc:docMk/>
            <pc:sldMk cId="2530838220" sldId="272"/>
            <ac:picMk id="2118" creationId="{C900681B-C4FD-40B3-B5BC-C33231614C91}"/>
          </ac:picMkLst>
        </pc:picChg>
        <pc:cxnChg chg="add del">
          <ac:chgData name="Ege Ulu" userId="664b21fd-f6dc-4d06-a027-3d10d72dedd9" providerId="ADAL" clId="{DDABD863-CD6F-4473-93AC-9CEA2E774D7F}" dt="2024-11-21T10:16:30.887" v="94" actId="26606"/>
          <ac:cxnSpMkLst>
            <pc:docMk/>
            <pc:sldMk cId="2530838220" sldId="272"/>
            <ac:cxnSpMk id="2073" creationId="{FEAACD67-2FB5-4530-9B74-8D946F1CE9E3}"/>
          </ac:cxnSpMkLst>
        </pc:cxnChg>
        <pc:cxnChg chg="add">
          <ac:chgData name="Ege Ulu" userId="664b21fd-f6dc-4d06-a027-3d10d72dedd9" providerId="ADAL" clId="{DDABD863-CD6F-4473-93AC-9CEA2E774D7F}" dt="2024-11-21T10:16:30.887" v="94" actId="26606"/>
          <ac:cxnSpMkLst>
            <pc:docMk/>
            <pc:sldMk cId="2530838220" sldId="272"/>
            <ac:cxnSpMk id="2079" creationId="{A5C9319C-E20D-4884-952F-60B6A58C3E34}"/>
          </ac:cxnSpMkLst>
        </pc:cxnChg>
        <pc:cxnChg chg="add del">
          <ac:chgData name="Ege Ulu" userId="664b21fd-f6dc-4d06-a027-3d10d72dedd9" providerId="ADAL" clId="{DDABD863-CD6F-4473-93AC-9CEA2E774D7F}" dt="2024-11-21T10:15:54.720" v="77" actId="26606"/>
          <ac:cxnSpMkLst>
            <pc:docMk/>
            <pc:sldMk cId="2530838220" sldId="272"/>
            <ac:cxnSpMk id="2084" creationId="{FEAACD67-2FB5-4530-9B74-8D946F1CE9E3}"/>
          </ac:cxnSpMkLst>
        </pc:cxnChg>
        <pc:cxnChg chg="add del">
          <ac:chgData name="Ege Ulu" userId="664b21fd-f6dc-4d06-a027-3d10d72dedd9" providerId="ADAL" clId="{DDABD863-CD6F-4473-93AC-9CEA2E774D7F}" dt="2024-11-21T10:15:55.646" v="79" actId="26606"/>
          <ac:cxnSpMkLst>
            <pc:docMk/>
            <pc:sldMk cId="2530838220" sldId="272"/>
            <ac:cxnSpMk id="2093" creationId="{A5C9319C-E20D-4884-952F-60B6A58C3E34}"/>
          </ac:cxnSpMkLst>
        </pc:cxnChg>
        <pc:cxnChg chg="add del">
          <ac:chgData name="Ege Ulu" userId="664b21fd-f6dc-4d06-a027-3d10d72dedd9" providerId="ADAL" clId="{DDABD863-CD6F-4473-93AC-9CEA2E774D7F}" dt="2024-11-21T10:15:57.267" v="81" actId="26606"/>
          <ac:cxnSpMkLst>
            <pc:docMk/>
            <pc:sldMk cId="2530838220" sldId="272"/>
            <ac:cxnSpMk id="2099" creationId="{A5C9319C-E20D-4884-952F-60B6A58C3E34}"/>
          </ac:cxnSpMkLst>
        </pc:cxnChg>
        <pc:cxnChg chg="add del">
          <ac:chgData name="Ege Ulu" userId="664b21fd-f6dc-4d06-a027-3d10d72dedd9" providerId="ADAL" clId="{DDABD863-CD6F-4473-93AC-9CEA2E774D7F}" dt="2024-11-21T10:16:02.036" v="83" actId="26606"/>
          <ac:cxnSpMkLst>
            <pc:docMk/>
            <pc:sldMk cId="2530838220" sldId="272"/>
            <ac:cxnSpMk id="2104" creationId="{A5C9319C-E20D-4884-952F-60B6A58C3E34}"/>
          </ac:cxnSpMkLst>
        </pc:cxnChg>
        <pc:cxnChg chg="add del">
          <ac:chgData name="Ege Ulu" userId="664b21fd-f6dc-4d06-a027-3d10d72dedd9" providerId="ADAL" clId="{DDABD863-CD6F-4473-93AC-9CEA2E774D7F}" dt="2024-11-21T10:16:05.283" v="85" actId="26606"/>
          <ac:cxnSpMkLst>
            <pc:docMk/>
            <pc:sldMk cId="2530838220" sldId="272"/>
            <ac:cxnSpMk id="2110" creationId="{FEAACD67-2FB5-4530-9B74-8D946F1CE9E3}"/>
          </ac:cxnSpMkLst>
        </pc:cxnChg>
        <pc:cxnChg chg="add del">
          <ac:chgData name="Ege Ulu" userId="664b21fd-f6dc-4d06-a027-3d10d72dedd9" providerId="ADAL" clId="{DDABD863-CD6F-4473-93AC-9CEA2E774D7F}" dt="2024-11-21T10:16:08.354" v="87" actId="26606"/>
          <ac:cxnSpMkLst>
            <pc:docMk/>
            <pc:sldMk cId="2530838220" sldId="272"/>
            <ac:cxnSpMk id="2114" creationId="{A5C9319C-E20D-4884-952F-60B6A58C3E34}"/>
          </ac:cxnSpMkLst>
        </pc:cxnChg>
        <pc:cxnChg chg="add del">
          <ac:chgData name="Ege Ulu" userId="664b21fd-f6dc-4d06-a027-3d10d72dedd9" providerId="ADAL" clId="{DDABD863-CD6F-4473-93AC-9CEA2E774D7F}" dt="2024-11-21T10:16:22.281" v="91" actId="26606"/>
          <ac:cxnSpMkLst>
            <pc:docMk/>
            <pc:sldMk cId="2530838220" sldId="272"/>
            <ac:cxnSpMk id="2119" creationId="{FEAACD67-2FB5-4530-9B74-8D946F1CE9E3}"/>
          </ac:cxnSpMkLst>
        </pc:cxnChg>
      </pc:sldChg>
      <pc:sldChg chg="addSp delSp modSp del mod">
        <pc:chgData name="Ege Ulu" userId="664b21fd-f6dc-4d06-a027-3d10d72dedd9" providerId="ADAL" clId="{DDABD863-CD6F-4473-93AC-9CEA2E774D7F}" dt="2024-11-21T11:35:12.637" v="363" actId="47"/>
        <pc:sldMkLst>
          <pc:docMk/>
          <pc:sldMk cId="2127607148" sldId="273"/>
        </pc:sldMkLst>
        <pc:spChg chg="del">
          <ac:chgData name="Ege Ulu" userId="664b21fd-f6dc-4d06-a027-3d10d72dedd9" providerId="ADAL" clId="{DDABD863-CD6F-4473-93AC-9CEA2E774D7F}" dt="2024-11-21T10:17:10.642" v="104" actId="26606"/>
          <ac:spMkLst>
            <pc:docMk/>
            <pc:sldMk cId="2127607148" sldId="273"/>
            <ac:spMk id="3092" creationId="{CDDE5CDF-1512-4CDA-B956-23D223F8DE44}"/>
          </ac:spMkLst>
        </pc:spChg>
        <pc:spChg chg="del">
          <ac:chgData name="Ege Ulu" userId="664b21fd-f6dc-4d06-a027-3d10d72dedd9" providerId="ADAL" clId="{DDABD863-CD6F-4473-93AC-9CEA2E774D7F}" dt="2024-11-21T10:17:10.642" v="104" actId="26606"/>
          <ac:spMkLst>
            <pc:docMk/>
            <pc:sldMk cId="2127607148" sldId="273"/>
            <ac:spMk id="3098" creationId="{B6E6531A-0776-43BA-A852-5FB5C77534D5}"/>
          </ac:spMkLst>
        </pc:spChg>
        <pc:spChg chg="del">
          <ac:chgData name="Ege Ulu" userId="664b21fd-f6dc-4d06-a027-3d10d72dedd9" providerId="ADAL" clId="{DDABD863-CD6F-4473-93AC-9CEA2E774D7F}" dt="2024-11-21T10:17:10.642" v="104" actId="26606"/>
          <ac:spMkLst>
            <pc:docMk/>
            <pc:sldMk cId="2127607148" sldId="273"/>
            <ac:spMk id="3100" creationId="{F8C5273F-2B84-46BF-A94F-1A20E13B3AA1}"/>
          </ac:spMkLst>
        </pc:spChg>
        <pc:spChg chg="add">
          <ac:chgData name="Ege Ulu" userId="664b21fd-f6dc-4d06-a027-3d10d72dedd9" providerId="ADAL" clId="{DDABD863-CD6F-4473-93AC-9CEA2E774D7F}" dt="2024-11-21T10:17:10.642" v="104" actId="26606"/>
          <ac:spMkLst>
            <pc:docMk/>
            <pc:sldMk cId="2127607148" sldId="273"/>
            <ac:spMk id="3105" creationId="{6738F172-08B9-4BA5-B753-7D93472C0B11}"/>
          </ac:spMkLst>
        </pc:spChg>
        <pc:spChg chg="add">
          <ac:chgData name="Ege Ulu" userId="664b21fd-f6dc-4d06-a027-3d10d72dedd9" providerId="ADAL" clId="{DDABD863-CD6F-4473-93AC-9CEA2E774D7F}" dt="2024-11-21T10:17:10.642" v="104" actId="26606"/>
          <ac:spMkLst>
            <pc:docMk/>
            <pc:sldMk cId="2127607148" sldId="273"/>
            <ac:spMk id="3111" creationId="{07DE5115-89C8-4B9C-B0E8-78A15C20CC50}"/>
          </ac:spMkLst>
        </pc:spChg>
        <pc:spChg chg="add">
          <ac:chgData name="Ege Ulu" userId="664b21fd-f6dc-4d06-a027-3d10d72dedd9" providerId="ADAL" clId="{DDABD863-CD6F-4473-93AC-9CEA2E774D7F}" dt="2024-11-21T10:17:10.642" v="104" actId="26606"/>
          <ac:spMkLst>
            <pc:docMk/>
            <pc:sldMk cId="2127607148" sldId="273"/>
            <ac:spMk id="3113" creationId="{4A6402E2-72CC-4683-9B83-11265402E5CE}"/>
          </ac:spMkLst>
        </pc:spChg>
        <pc:picChg chg="add mod">
          <ac:chgData name="Ege Ulu" userId="664b21fd-f6dc-4d06-a027-3d10d72dedd9" providerId="ADAL" clId="{DDABD863-CD6F-4473-93AC-9CEA2E774D7F}" dt="2024-11-21T10:17:10.642" v="104" actId="26606"/>
          <ac:picMkLst>
            <pc:docMk/>
            <pc:sldMk cId="2127607148" sldId="273"/>
            <ac:picMk id="3" creationId="{5FFDA299-6B8C-D650-950A-6873FEAF4ACF}"/>
          </ac:picMkLst>
        </pc:picChg>
        <pc:picChg chg="del">
          <ac:chgData name="Ege Ulu" userId="664b21fd-f6dc-4d06-a027-3d10d72dedd9" providerId="ADAL" clId="{DDABD863-CD6F-4473-93AC-9CEA2E774D7F}" dt="2024-11-21T10:16:54.734" v="102" actId="478"/>
          <ac:picMkLst>
            <pc:docMk/>
            <pc:sldMk cId="2127607148" sldId="273"/>
            <ac:picMk id="3076" creationId="{6F2CF943-8295-BAB5-39DD-E8FF312C4FE5}"/>
          </ac:picMkLst>
        </pc:picChg>
        <pc:picChg chg="del">
          <ac:chgData name="Ege Ulu" userId="664b21fd-f6dc-4d06-a027-3d10d72dedd9" providerId="ADAL" clId="{DDABD863-CD6F-4473-93AC-9CEA2E774D7F}" dt="2024-11-21T10:17:10.642" v="104" actId="26606"/>
          <ac:picMkLst>
            <pc:docMk/>
            <pc:sldMk cId="2127607148" sldId="273"/>
            <ac:picMk id="3094" creationId="{B029D7D8-5A6B-4C76-94C8-15798C6C5ADB}"/>
          </ac:picMkLst>
        </pc:picChg>
        <pc:picChg chg="add">
          <ac:chgData name="Ege Ulu" userId="664b21fd-f6dc-4d06-a027-3d10d72dedd9" providerId="ADAL" clId="{DDABD863-CD6F-4473-93AC-9CEA2E774D7F}" dt="2024-11-21T10:17:10.642" v="104" actId="26606"/>
          <ac:picMkLst>
            <pc:docMk/>
            <pc:sldMk cId="2127607148" sldId="273"/>
            <ac:picMk id="3107" creationId="{C900681B-C4FD-40B3-B5BC-C33231614C91}"/>
          </ac:picMkLst>
        </pc:picChg>
        <pc:cxnChg chg="del">
          <ac:chgData name="Ege Ulu" userId="664b21fd-f6dc-4d06-a027-3d10d72dedd9" providerId="ADAL" clId="{DDABD863-CD6F-4473-93AC-9CEA2E774D7F}" dt="2024-11-21T10:17:10.642" v="104" actId="26606"/>
          <ac:cxnSpMkLst>
            <pc:docMk/>
            <pc:sldMk cId="2127607148" sldId="273"/>
            <ac:cxnSpMk id="3096" creationId="{A5C9319C-E20D-4884-952F-60B6A58C3E34}"/>
          </ac:cxnSpMkLst>
        </pc:cxnChg>
        <pc:cxnChg chg="add">
          <ac:chgData name="Ege Ulu" userId="664b21fd-f6dc-4d06-a027-3d10d72dedd9" providerId="ADAL" clId="{DDABD863-CD6F-4473-93AC-9CEA2E774D7F}" dt="2024-11-21T10:17:10.642" v="104" actId="26606"/>
          <ac:cxnSpMkLst>
            <pc:docMk/>
            <pc:sldMk cId="2127607148" sldId="273"/>
            <ac:cxnSpMk id="3109" creationId="{FEAACD67-2FB5-4530-9B74-8D946F1CE9E3}"/>
          </ac:cxnSpMkLst>
        </pc:cxnChg>
      </pc:sldChg>
      <pc:sldChg chg="addSp delSp modSp del mod">
        <pc:chgData name="Ege Ulu" userId="664b21fd-f6dc-4d06-a027-3d10d72dedd9" providerId="ADAL" clId="{DDABD863-CD6F-4473-93AC-9CEA2E774D7F}" dt="2024-11-21T11:35:13.855" v="364" actId="47"/>
        <pc:sldMkLst>
          <pc:docMk/>
          <pc:sldMk cId="1304888702" sldId="275"/>
        </pc:sldMkLst>
        <pc:spChg chg="del">
          <ac:chgData name="Ege Ulu" userId="664b21fd-f6dc-4d06-a027-3d10d72dedd9" providerId="ADAL" clId="{DDABD863-CD6F-4473-93AC-9CEA2E774D7F}" dt="2024-11-21T10:17:28.744" v="107" actId="26606"/>
          <ac:spMkLst>
            <pc:docMk/>
            <pc:sldMk cId="1304888702" sldId="275"/>
            <ac:spMk id="4103" creationId="{CDDE5CDF-1512-4CDA-B956-23D223F8DE44}"/>
          </ac:spMkLst>
        </pc:spChg>
        <pc:spChg chg="del">
          <ac:chgData name="Ege Ulu" userId="664b21fd-f6dc-4d06-a027-3d10d72dedd9" providerId="ADAL" clId="{DDABD863-CD6F-4473-93AC-9CEA2E774D7F}" dt="2024-11-21T10:17:28.744" v="107" actId="26606"/>
          <ac:spMkLst>
            <pc:docMk/>
            <pc:sldMk cId="1304888702" sldId="275"/>
            <ac:spMk id="4109" creationId="{B6E6531A-0776-43BA-A852-5FB5C77534D5}"/>
          </ac:spMkLst>
        </pc:spChg>
        <pc:spChg chg="del">
          <ac:chgData name="Ege Ulu" userId="664b21fd-f6dc-4d06-a027-3d10d72dedd9" providerId="ADAL" clId="{DDABD863-CD6F-4473-93AC-9CEA2E774D7F}" dt="2024-11-21T10:17:28.744" v="107" actId="26606"/>
          <ac:spMkLst>
            <pc:docMk/>
            <pc:sldMk cId="1304888702" sldId="275"/>
            <ac:spMk id="4111" creationId="{F8C5273F-2B84-46BF-A94F-1A20E13B3AA1}"/>
          </ac:spMkLst>
        </pc:spChg>
        <pc:spChg chg="add">
          <ac:chgData name="Ege Ulu" userId="664b21fd-f6dc-4d06-a027-3d10d72dedd9" providerId="ADAL" clId="{DDABD863-CD6F-4473-93AC-9CEA2E774D7F}" dt="2024-11-21T10:17:28.744" v="107" actId="26606"/>
          <ac:spMkLst>
            <pc:docMk/>
            <pc:sldMk cId="1304888702" sldId="275"/>
            <ac:spMk id="4116" creationId="{6738F172-08B9-4BA5-B753-7D93472C0B11}"/>
          </ac:spMkLst>
        </pc:spChg>
        <pc:spChg chg="add">
          <ac:chgData name="Ege Ulu" userId="664b21fd-f6dc-4d06-a027-3d10d72dedd9" providerId="ADAL" clId="{DDABD863-CD6F-4473-93AC-9CEA2E774D7F}" dt="2024-11-21T10:17:28.744" v="107" actId="26606"/>
          <ac:spMkLst>
            <pc:docMk/>
            <pc:sldMk cId="1304888702" sldId="275"/>
            <ac:spMk id="4122" creationId="{07DE5115-89C8-4B9C-B0E8-78A15C20CC50}"/>
          </ac:spMkLst>
        </pc:spChg>
        <pc:spChg chg="add">
          <ac:chgData name="Ege Ulu" userId="664b21fd-f6dc-4d06-a027-3d10d72dedd9" providerId="ADAL" clId="{DDABD863-CD6F-4473-93AC-9CEA2E774D7F}" dt="2024-11-21T10:17:28.744" v="107" actId="26606"/>
          <ac:spMkLst>
            <pc:docMk/>
            <pc:sldMk cId="1304888702" sldId="275"/>
            <ac:spMk id="4124" creationId="{4A6402E2-72CC-4683-9B83-11265402E5CE}"/>
          </ac:spMkLst>
        </pc:spChg>
        <pc:picChg chg="add mod">
          <ac:chgData name="Ege Ulu" userId="664b21fd-f6dc-4d06-a027-3d10d72dedd9" providerId="ADAL" clId="{DDABD863-CD6F-4473-93AC-9CEA2E774D7F}" dt="2024-11-21T10:17:34.583" v="108" actId="14100"/>
          <ac:picMkLst>
            <pc:docMk/>
            <pc:sldMk cId="1304888702" sldId="275"/>
            <ac:picMk id="3" creationId="{0F5CE9D7-F921-15B8-25FD-BFE047A3FBD7}"/>
          </ac:picMkLst>
        </pc:picChg>
        <pc:picChg chg="del">
          <ac:chgData name="Ege Ulu" userId="664b21fd-f6dc-4d06-a027-3d10d72dedd9" providerId="ADAL" clId="{DDABD863-CD6F-4473-93AC-9CEA2E774D7F}" dt="2024-11-21T10:17:13.722" v="105" actId="478"/>
          <ac:picMkLst>
            <pc:docMk/>
            <pc:sldMk cId="1304888702" sldId="275"/>
            <ac:picMk id="4098" creationId="{7AE7C2F4-6ED0-0F67-7E01-C93B3C41AFE7}"/>
          </ac:picMkLst>
        </pc:picChg>
        <pc:picChg chg="del">
          <ac:chgData name="Ege Ulu" userId="664b21fd-f6dc-4d06-a027-3d10d72dedd9" providerId="ADAL" clId="{DDABD863-CD6F-4473-93AC-9CEA2E774D7F}" dt="2024-11-21T10:17:28.744" v="107" actId="26606"/>
          <ac:picMkLst>
            <pc:docMk/>
            <pc:sldMk cId="1304888702" sldId="275"/>
            <ac:picMk id="4105" creationId="{B029D7D8-5A6B-4C76-94C8-15798C6C5ADB}"/>
          </ac:picMkLst>
        </pc:picChg>
        <pc:picChg chg="add">
          <ac:chgData name="Ege Ulu" userId="664b21fd-f6dc-4d06-a027-3d10d72dedd9" providerId="ADAL" clId="{DDABD863-CD6F-4473-93AC-9CEA2E774D7F}" dt="2024-11-21T10:17:28.744" v="107" actId="26606"/>
          <ac:picMkLst>
            <pc:docMk/>
            <pc:sldMk cId="1304888702" sldId="275"/>
            <ac:picMk id="4118" creationId="{C900681B-C4FD-40B3-B5BC-C33231614C91}"/>
          </ac:picMkLst>
        </pc:picChg>
        <pc:cxnChg chg="del">
          <ac:chgData name="Ege Ulu" userId="664b21fd-f6dc-4d06-a027-3d10d72dedd9" providerId="ADAL" clId="{DDABD863-CD6F-4473-93AC-9CEA2E774D7F}" dt="2024-11-21T10:17:28.744" v="107" actId="26606"/>
          <ac:cxnSpMkLst>
            <pc:docMk/>
            <pc:sldMk cId="1304888702" sldId="275"/>
            <ac:cxnSpMk id="4107" creationId="{A5C9319C-E20D-4884-952F-60B6A58C3E34}"/>
          </ac:cxnSpMkLst>
        </pc:cxnChg>
        <pc:cxnChg chg="add">
          <ac:chgData name="Ege Ulu" userId="664b21fd-f6dc-4d06-a027-3d10d72dedd9" providerId="ADAL" clId="{DDABD863-CD6F-4473-93AC-9CEA2E774D7F}" dt="2024-11-21T10:17:28.744" v="107" actId="26606"/>
          <ac:cxnSpMkLst>
            <pc:docMk/>
            <pc:sldMk cId="1304888702" sldId="275"/>
            <ac:cxnSpMk id="4120" creationId="{FEAACD67-2FB5-4530-9B74-8D946F1CE9E3}"/>
          </ac:cxnSpMkLst>
        </pc:cxnChg>
      </pc:sldChg>
      <pc:sldChg chg="addSp delSp modSp mod addAnim delAnim">
        <pc:chgData name="Ege Ulu" userId="664b21fd-f6dc-4d06-a027-3d10d72dedd9" providerId="ADAL" clId="{DDABD863-CD6F-4473-93AC-9CEA2E774D7F}" dt="2024-11-21T11:40:25.959" v="495" actId="26606"/>
        <pc:sldMkLst>
          <pc:docMk/>
          <pc:sldMk cId="1215790709" sldId="276"/>
        </pc:sldMkLst>
        <pc:spChg chg="mod">
          <ac:chgData name="Ege Ulu" userId="664b21fd-f6dc-4d06-a027-3d10d72dedd9" providerId="ADAL" clId="{DDABD863-CD6F-4473-93AC-9CEA2E774D7F}" dt="2024-11-21T11:40:25.935" v="494" actId="26606"/>
          <ac:spMkLst>
            <pc:docMk/>
            <pc:sldMk cId="1215790709" sldId="276"/>
            <ac:spMk id="2" creationId="{132B20B0-5FA0-27B5-E420-C86247A0D4B7}"/>
          </ac:spMkLst>
        </pc:spChg>
        <pc:spChg chg="add del">
          <ac:chgData name="Ege Ulu" userId="664b21fd-f6dc-4d06-a027-3d10d72dedd9" providerId="ADAL" clId="{DDABD863-CD6F-4473-93AC-9CEA2E774D7F}" dt="2024-11-04T12:18:31.669" v="31" actId="26606"/>
          <ac:spMkLst>
            <pc:docMk/>
            <pc:sldMk cId="1215790709" sldId="276"/>
            <ac:spMk id="42" creationId="{6B25638D-3D06-41D1-8060-4D2707C60AE8}"/>
          </ac:spMkLst>
        </pc:spChg>
        <pc:spChg chg="add del">
          <ac:chgData name="Ege Ulu" userId="664b21fd-f6dc-4d06-a027-3d10d72dedd9" providerId="ADAL" clId="{DDABD863-CD6F-4473-93AC-9CEA2E774D7F}" dt="2024-11-04T12:18:29.444" v="27" actId="26606"/>
          <ac:spMkLst>
            <pc:docMk/>
            <pc:sldMk cId="1215790709" sldId="276"/>
            <ac:spMk id="51" creationId="{BE585B39-3F91-4716-B99B-F2F8519F4D86}"/>
          </ac:spMkLst>
        </pc:spChg>
        <pc:spChg chg="add del">
          <ac:chgData name="Ege Ulu" userId="664b21fd-f6dc-4d06-a027-3d10d72dedd9" providerId="ADAL" clId="{DDABD863-CD6F-4473-93AC-9CEA2E774D7F}" dt="2024-11-04T12:18:31.643" v="30" actId="26606"/>
          <ac:spMkLst>
            <pc:docMk/>
            <pc:sldMk cId="1215790709" sldId="276"/>
            <ac:spMk id="60" creationId="{290F31C6-2E66-43D1-BE93-3B92820344B9}"/>
          </ac:spMkLst>
        </pc:spChg>
        <pc:spChg chg="add del">
          <ac:chgData name="Ege Ulu" userId="664b21fd-f6dc-4d06-a027-3d10d72dedd9" providerId="ADAL" clId="{DDABD863-CD6F-4473-93AC-9CEA2E774D7F}" dt="2024-11-04T12:20:38.640" v="47" actId="26606"/>
          <ac:spMkLst>
            <pc:docMk/>
            <pc:sldMk cId="1215790709" sldId="276"/>
            <ac:spMk id="64" creationId="{BE585B39-3F91-4716-B99B-F2F8519F4D86}"/>
          </ac:spMkLst>
        </pc:spChg>
        <pc:spChg chg="add del">
          <ac:chgData name="Ege Ulu" userId="664b21fd-f6dc-4d06-a027-3d10d72dedd9" providerId="ADAL" clId="{DDABD863-CD6F-4473-93AC-9CEA2E774D7F}" dt="2024-11-21T10:07:59.264" v="66" actId="26606"/>
          <ac:spMkLst>
            <pc:docMk/>
            <pc:sldMk cId="1215790709" sldId="276"/>
            <ac:spMk id="71" creationId="{C72108A5-CE2C-4966-B863-66581E6E4801}"/>
          </ac:spMkLst>
        </pc:spChg>
        <pc:spChg chg="add del">
          <ac:chgData name="Ege Ulu" userId="664b21fd-f6dc-4d06-a027-3d10d72dedd9" providerId="ADAL" clId="{DDABD863-CD6F-4473-93AC-9CEA2E774D7F}" dt="2024-11-21T11:40:25.959" v="495" actId="26606"/>
          <ac:spMkLst>
            <pc:docMk/>
            <pc:sldMk cId="1215790709" sldId="276"/>
            <ac:spMk id="80" creationId="{6B25638D-3D06-41D1-8060-4D2707C60AE8}"/>
          </ac:spMkLst>
        </pc:spChg>
        <pc:spChg chg="add del">
          <ac:chgData name="Ege Ulu" userId="664b21fd-f6dc-4d06-a027-3d10d72dedd9" providerId="ADAL" clId="{DDABD863-CD6F-4473-93AC-9CEA2E774D7F}" dt="2024-11-21T11:40:25.959" v="495" actId="26606"/>
          <ac:spMkLst>
            <pc:docMk/>
            <pc:sldMk cId="1215790709" sldId="276"/>
            <ac:spMk id="90" creationId="{773D9643-4BC8-486D-8267-3577C8F0842D}"/>
          </ac:spMkLst>
        </pc:spChg>
        <pc:spChg chg="add del">
          <ac:chgData name="Ege Ulu" userId="664b21fd-f6dc-4d06-a027-3d10d72dedd9" providerId="ADAL" clId="{DDABD863-CD6F-4473-93AC-9CEA2E774D7F}" dt="2024-11-21T11:40:25.935" v="494" actId="26606"/>
          <ac:spMkLst>
            <pc:docMk/>
            <pc:sldMk cId="1215790709" sldId="276"/>
            <ac:spMk id="95" creationId="{6B25638D-3D06-41D1-8060-4D2707C60AE8}"/>
          </ac:spMkLst>
        </pc:spChg>
        <pc:spChg chg="add del">
          <ac:chgData name="Ege Ulu" userId="664b21fd-f6dc-4d06-a027-3d10d72dedd9" providerId="ADAL" clId="{DDABD863-CD6F-4473-93AC-9CEA2E774D7F}" dt="2024-11-21T11:40:25.935" v="494" actId="26606"/>
          <ac:spMkLst>
            <pc:docMk/>
            <pc:sldMk cId="1215790709" sldId="276"/>
            <ac:spMk id="105" creationId="{49B6D3C0-9195-49AA-8EB0-51F7DBE0B5C5}"/>
          </ac:spMkLst>
        </pc:spChg>
        <pc:spChg chg="add">
          <ac:chgData name="Ege Ulu" userId="664b21fd-f6dc-4d06-a027-3d10d72dedd9" providerId="ADAL" clId="{DDABD863-CD6F-4473-93AC-9CEA2E774D7F}" dt="2024-11-21T11:40:25.959" v="495" actId="26606"/>
          <ac:spMkLst>
            <pc:docMk/>
            <pc:sldMk cId="1215790709" sldId="276"/>
            <ac:spMk id="107" creationId="{6B25638D-3D06-41D1-8060-4D2707C60AE8}"/>
          </ac:spMkLst>
        </pc:spChg>
        <pc:spChg chg="add">
          <ac:chgData name="Ege Ulu" userId="664b21fd-f6dc-4d06-a027-3d10d72dedd9" providerId="ADAL" clId="{DDABD863-CD6F-4473-93AC-9CEA2E774D7F}" dt="2024-11-21T11:40:25.959" v="495" actId="26606"/>
          <ac:spMkLst>
            <pc:docMk/>
            <pc:sldMk cId="1215790709" sldId="276"/>
            <ac:spMk id="113" creationId="{773D9643-4BC8-486D-8267-3577C8F0842D}"/>
          </ac:spMkLst>
        </pc:spChg>
        <pc:grpChg chg="add del">
          <ac:chgData name="Ege Ulu" userId="664b21fd-f6dc-4d06-a027-3d10d72dedd9" providerId="ADAL" clId="{DDABD863-CD6F-4473-93AC-9CEA2E774D7F}" dt="2024-11-04T12:18:31.643" v="30" actId="26606"/>
          <ac:grpSpMkLst>
            <pc:docMk/>
            <pc:sldMk cId="1215790709" sldId="276"/>
            <ac:grpSpMk id="57" creationId="{52B2213C-09BF-47EE-8FC2-D0DA58ED31A5}"/>
          </ac:grpSpMkLst>
        </pc:grpChg>
        <pc:grpChg chg="add del">
          <ac:chgData name="Ege Ulu" userId="664b21fd-f6dc-4d06-a027-3d10d72dedd9" providerId="ADAL" clId="{DDABD863-CD6F-4473-93AC-9CEA2E774D7F}" dt="2024-11-21T11:40:25.959" v="495" actId="26606"/>
          <ac:grpSpMkLst>
            <pc:docMk/>
            <pc:sldMk cId="1215790709" sldId="276"/>
            <ac:grpSpMk id="86" creationId="{2A7F3A7D-1232-4BDE-ACB6-F7CDEF0668CF}"/>
          </ac:grpSpMkLst>
        </pc:grpChg>
        <pc:grpChg chg="add del">
          <ac:chgData name="Ege Ulu" userId="664b21fd-f6dc-4d06-a027-3d10d72dedd9" providerId="ADAL" clId="{DDABD863-CD6F-4473-93AC-9CEA2E774D7F}" dt="2024-11-21T11:40:25.935" v="494" actId="26606"/>
          <ac:grpSpMkLst>
            <pc:docMk/>
            <pc:sldMk cId="1215790709" sldId="276"/>
            <ac:grpSpMk id="101" creationId="{0B1B16DF-418B-4A5E-BBFE-4A006EDD12F7}"/>
          </ac:grpSpMkLst>
        </pc:grpChg>
        <pc:grpChg chg="add">
          <ac:chgData name="Ege Ulu" userId="664b21fd-f6dc-4d06-a027-3d10d72dedd9" providerId="ADAL" clId="{DDABD863-CD6F-4473-93AC-9CEA2E774D7F}" dt="2024-11-21T11:40:25.959" v="495" actId="26606"/>
          <ac:grpSpMkLst>
            <pc:docMk/>
            <pc:sldMk cId="1215790709" sldId="276"/>
            <ac:grpSpMk id="110" creationId="{2A7F3A7D-1232-4BDE-ACB6-F7CDEF0668CF}"/>
          </ac:grpSpMkLst>
        </pc:grpChg>
        <pc:picChg chg="add mod">
          <ac:chgData name="Ege Ulu" userId="664b21fd-f6dc-4d06-a027-3d10d72dedd9" providerId="ADAL" clId="{DDABD863-CD6F-4473-93AC-9CEA2E774D7F}" dt="2024-11-21T11:40:25.935" v="494" actId="26606"/>
          <ac:picMkLst>
            <pc:docMk/>
            <pc:sldMk cId="1215790709" sldId="276"/>
            <ac:picMk id="4" creationId="{2F2DC0AD-7581-9CB3-98E8-04E8AC2A6D86}"/>
          </ac:picMkLst>
        </pc:picChg>
        <pc:picChg chg="del mod ord">
          <ac:chgData name="Ege Ulu" userId="664b21fd-f6dc-4d06-a027-3d10d72dedd9" providerId="ADAL" clId="{DDABD863-CD6F-4473-93AC-9CEA2E774D7F}" dt="2024-11-04T12:20:37.335" v="46" actId="478"/>
          <ac:picMkLst>
            <pc:docMk/>
            <pc:sldMk cId="1215790709" sldId="276"/>
            <ac:picMk id="7" creationId="{A179A40B-7B4B-0023-95AC-7A9159D4E25D}"/>
          </ac:picMkLst>
        </pc:picChg>
        <pc:picChg chg="add del mod">
          <ac:chgData name="Ege Ulu" userId="664b21fd-f6dc-4d06-a027-3d10d72dedd9" providerId="ADAL" clId="{DDABD863-CD6F-4473-93AC-9CEA2E774D7F}" dt="2024-11-21T10:07:29.213" v="64" actId="478"/>
          <ac:picMkLst>
            <pc:docMk/>
            <pc:sldMk cId="1215790709" sldId="276"/>
            <ac:picMk id="13" creationId="{606A079A-43F9-5480-B650-5210E5C5666F}"/>
          </ac:picMkLst>
        </pc:picChg>
        <pc:picChg chg="add del">
          <ac:chgData name="Ege Ulu" userId="664b21fd-f6dc-4d06-a027-3d10d72dedd9" providerId="ADAL" clId="{DDABD863-CD6F-4473-93AC-9CEA2E774D7F}" dt="2024-11-04T12:18:31.669" v="31" actId="26606"/>
          <ac:picMkLst>
            <pc:docMk/>
            <pc:sldMk cId="1215790709" sldId="276"/>
            <ac:picMk id="44" creationId="{8161BB1E-0062-4056-AB94-121EF614D5FB}"/>
          </ac:picMkLst>
        </pc:picChg>
        <pc:picChg chg="add del">
          <ac:chgData name="Ege Ulu" userId="664b21fd-f6dc-4d06-a027-3d10d72dedd9" providerId="ADAL" clId="{DDABD863-CD6F-4473-93AC-9CEA2E774D7F}" dt="2024-11-04T12:18:29.444" v="27" actId="26606"/>
          <ac:picMkLst>
            <pc:docMk/>
            <pc:sldMk cId="1215790709" sldId="276"/>
            <ac:picMk id="53" creationId="{4B1AA877-09FE-4988-B95D-729E4F2BC960}"/>
          </ac:picMkLst>
        </pc:picChg>
        <pc:picChg chg="add del">
          <ac:chgData name="Ege Ulu" userId="664b21fd-f6dc-4d06-a027-3d10d72dedd9" providerId="ADAL" clId="{DDABD863-CD6F-4473-93AC-9CEA2E774D7F}" dt="2024-11-04T12:18:31.643" v="30" actId="26606"/>
          <ac:picMkLst>
            <pc:docMk/>
            <pc:sldMk cId="1215790709" sldId="276"/>
            <ac:picMk id="61" creationId="{25DB1DC3-6110-432F-AC60-5131B96E09AA}"/>
          </ac:picMkLst>
        </pc:picChg>
        <pc:picChg chg="add del">
          <ac:chgData name="Ege Ulu" userId="664b21fd-f6dc-4d06-a027-3d10d72dedd9" providerId="ADAL" clId="{DDABD863-CD6F-4473-93AC-9CEA2E774D7F}" dt="2024-11-04T12:20:38.640" v="47" actId="26606"/>
          <ac:picMkLst>
            <pc:docMk/>
            <pc:sldMk cId="1215790709" sldId="276"/>
            <ac:picMk id="65" creationId="{4B1AA877-09FE-4988-B95D-729E4F2BC960}"/>
          </ac:picMkLst>
        </pc:picChg>
        <pc:picChg chg="add del">
          <ac:chgData name="Ege Ulu" userId="664b21fd-f6dc-4d06-a027-3d10d72dedd9" providerId="ADAL" clId="{DDABD863-CD6F-4473-93AC-9CEA2E774D7F}" dt="2024-11-21T10:07:59.264" v="66" actId="26606"/>
          <ac:picMkLst>
            <pc:docMk/>
            <pc:sldMk cId="1215790709" sldId="276"/>
            <ac:picMk id="73" creationId="{34DF22E0-9870-4CBF-AA3A-D710A9D8D999}"/>
          </ac:picMkLst>
        </pc:picChg>
        <pc:picChg chg="add del">
          <ac:chgData name="Ege Ulu" userId="664b21fd-f6dc-4d06-a027-3d10d72dedd9" providerId="ADAL" clId="{DDABD863-CD6F-4473-93AC-9CEA2E774D7F}" dt="2024-11-21T11:40:25.959" v="495" actId="26606"/>
          <ac:picMkLst>
            <pc:docMk/>
            <pc:sldMk cId="1215790709" sldId="276"/>
            <ac:picMk id="82" creationId="{8161BB1E-0062-4056-AB94-121EF614D5FB}"/>
          </ac:picMkLst>
        </pc:picChg>
        <pc:picChg chg="add del">
          <ac:chgData name="Ege Ulu" userId="664b21fd-f6dc-4d06-a027-3d10d72dedd9" providerId="ADAL" clId="{DDABD863-CD6F-4473-93AC-9CEA2E774D7F}" dt="2024-11-21T11:40:25.935" v="494" actId="26606"/>
          <ac:picMkLst>
            <pc:docMk/>
            <pc:sldMk cId="1215790709" sldId="276"/>
            <ac:picMk id="97" creationId="{8161BB1E-0062-4056-AB94-121EF614D5FB}"/>
          </ac:picMkLst>
        </pc:picChg>
        <pc:picChg chg="add">
          <ac:chgData name="Ege Ulu" userId="664b21fd-f6dc-4d06-a027-3d10d72dedd9" providerId="ADAL" clId="{DDABD863-CD6F-4473-93AC-9CEA2E774D7F}" dt="2024-11-21T11:40:25.959" v="495" actId="26606"/>
          <ac:picMkLst>
            <pc:docMk/>
            <pc:sldMk cId="1215790709" sldId="276"/>
            <ac:picMk id="108" creationId="{8161BB1E-0062-4056-AB94-121EF614D5FB}"/>
          </ac:picMkLst>
        </pc:picChg>
        <pc:cxnChg chg="add del">
          <ac:chgData name="Ege Ulu" userId="664b21fd-f6dc-4d06-a027-3d10d72dedd9" providerId="ADAL" clId="{DDABD863-CD6F-4473-93AC-9CEA2E774D7F}" dt="2024-11-04T12:18:31.669" v="31" actId="26606"/>
          <ac:cxnSpMkLst>
            <pc:docMk/>
            <pc:sldMk cId="1215790709" sldId="276"/>
            <ac:cxnSpMk id="46" creationId="{8FBC01E2-D629-4319-B5CB-BFA461B8CF30}"/>
          </ac:cxnSpMkLst>
        </pc:cxnChg>
        <pc:cxnChg chg="add del">
          <ac:chgData name="Ege Ulu" userId="664b21fd-f6dc-4d06-a027-3d10d72dedd9" providerId="ADAL" clId="{DDABD863-CD6F-4473-93AC-9CEA2E774D7F}" dt="2024-11-04T12:18:29.444" v="27" actId="26606"/>
          <ac:cxnSpMkLst>
            <pc:docMk/>
            <pc:sldMk cId="1215790709" sldId="276"/>
            <ac:cxnSpMk id="55" creationId="{66034D98-8665-421D-8716-7748C50B9777}"/>
          </ac:cxnSpMkLst>
        </pc:cxnChg>
        <pc:cxnChg chg="add del">
          <ac:chgData name="Ege Ulu" userId="664b21fd-f6dc-4d06-a027-3d10d72dedd9" providerId="ADAL" clId="{DDABD863-CD6F-4473-93AC-9CEA2E774D7F}" dt="2024-11-04T12:18:31.643" v="30" actId="26606"/>
          <ac:cxnSpMkLst>
            <pc:docMk/>
            <pc:sldMk cId="1215790709" sldId="276"/>
            <ac:cxnSpMk id="62" creationId="{A50E5C8A-0E82-4F34-9086-5081984C20E5}"/>
          </ac:cxnSpMkLst>
        </pc:cxnChg>
        <pc:cxnChg chg="add del">
          <ac:chgData name="Ege Ulu" userId="664b21fd-f6dc-4d06-a027-3d10d72dedd9" providerId="ADAL" clId="{DDABD863-CD6F-4473-93AC-9CEA2E774D7F}" dt="2024-11-04T12:20:38.640" v="47" actId="26606"/>
          <ac:cxnSpMkLst>
            <pc:docMk/>
            <pc:sldMk cId="1215790709" sldId="276"/>
            <ac:cxnSpMk id="66" creationId="{66034D98-8665-421D-8716-7748C50B9777}"/>
          </ac:cxnSpMkLst>
        </pc:cxnChg>
        <pc:cxnChg chg="add del">
          <ac:chgData name="Ege Ulu" userId="664b21fd-f6dc-4d06-a027-3d10d72dedd9" providerId="ADAL" clId="{DDABD863-CD6F-4473-93AC-9CEA2E774D7F}" dt="2024-11-21T10:07:59.264" v="66" actId="26606"/>
          <ac:cxnSpMkLst>
            <pc:docMk/>
            <pc:sldMk cId="1215790709" sldId="276"/>
            <ac:cxnSpMk id="75" creationId="{4348DA73-B56C-4BAB-9988-C048297EF40C}"/>
          </ac:cxnSpMkLst>
        </pc:cxnChg>
        <pc:cxnChg chg="add del">
          <ac:chgData name="Ege Ulu" userId="664b21fd-f6dc-4d06-a027-3d10d72dedd9" providerId="ADAL" clId="{DDABD863-CD6F-4473-93AC-9CEA2E774D7F}" dt="2024-11-21T11:40:25.959" v="495" actId="26606"/>
          <ac:cxnSpMkLst>
            <pc:docMk/>
            <pc:sldMk cId="1215790709" sldId="276"/>
            <ac:cxnSpMk id="84" creationId="{8FBC01E2-D629-4319-B5CB-BFA461B8CF30}"/>
          </ac:cxnSpMkLst>
        </pc:cxnChg>
        <pc:cxnChg chg="add del">
          <ac:chgData name="Ege Ulu" userId="664b21fd-f6dc-4d06-a027-3d10d72dedd9" providerId="ADAL" clId="{DDABD863-CD6F-4473-93AC-9CEA2E774D7F}" dt="2024-11-21T11:40:25.935" v="494" actId="26606"/>
          <ac:cxnSpMkLst>
            <pc:docMk/>
            <pc:sldMk cId="1215790709" sldId="276"/>
            <ac:cxnSpMk id="99" creationId="{8FBC01E2-D629-4319-B5CB-BFA461B8CF30}"/>
          </ac:cxnSpMkLst>
        </pc:cxnChg>
        <pc:cxnChg chg="add">
          <ac:chgData name="Ege Ulu" userId="664b21fd-f6dc-4d06-a027-3d10d72dedd9" providerId="ADAL" clId="{DDABD863-CD6F-4473-93AC-9CEA2E774D7F}" dt="2024-11-21T11:40:25.959" v="495" actId="26606"/>
          <ac:cxnSpMkLst>
            <pc:docMk/>
            <pc:sldMk cId="1215790709" sldId="276"/>
            <ac:cxnSpMk id="109" creationId="{8FBC01E2-D629-4319-B5CB-BFA461B8CF30}"/>
          </ac:cxnSpMkLst>
        </pc:cxnChg>
      </pc:sldChg>
      <pc:sldChg chg="addSp delSp modSp new mod setBg">
        <pc:chgData name="Ege Ulu" userId="664b21fd-f6dc-4d06-a027-3d10d72dedd9" providerId="ADAL" clId="{DDABD863-CD6F-4473-93AC-9CEA2E774D7F}" dt="2024-11-21T12:10:12.665" v="836" actId="20577"/>
        <pc:sldMkLst>
          <pc:docMk/>
          <pc:sldMk cId="1486292730" sldId="277"/>
        </pc:sldMkLst>
        <pc:spChg chg="mod">
          <ac:chgData name="Ege Ulu" userId="664b21fd-f6dc-4d06-a027-3d10d72dedd9" providerId="ADAL" clId="{DDABD863-CD6F-4473-93AC-9CEA2E774D7F}" dt="2024-11-21T12:10:12.665" v="836" actId="20577"/>
          <ac:spMkLst>
            <pc:docMk/>
            <pc:sldMk cId="1486292730" sldId="277"/>
            <ac:spMk id="2" creationId="{4B249F6B-FA6A-705B-5177-72726A7EA31A}"/>
          </ac:spMkLst>
        </pc:spChg>
        <pc:spChg chg="del mod">
          <ac:chgData name="Ege Ulu" userId="664b21fd-f6dc-4d06-a027-3d10d72dedd9" providerId="ADAL" clId="{DDABD863-CD6F-4473-93AC-9CEA2E774D7F}" dt="2024-11-21T11:37:45.238" v="418" actId="26606"/>
          <ac:spMkLst>
            <pc:docMk/>
            <pc:sldMk cId="1486292730" sldId="277"/>
            <ac:spMk id="3" creationId="{B401F728-4256-E962-0EED-32A3EC7F70F4}"/>
          </ac:spMkLst>
        </pc:spChg>
        <pc:spChg chg="add">
          <ac:chgData name="Ege Ulu" userId="664b21fd-f6dc-4d06-a027-3d10d72dedd9" providerId="ADAL" clId="{DDABD863-CD6F-4473-93AC-9CEA2E774D7F}" dt="2024-11-21T11:37:45.238" v="418" actId="26606"/>
          <ac:spMkLst>
            <pc:docMk/>
            <pc:sldMk cId="1486292730" sldId="277"/>
            <ac:spMk id="9" creationId="{A538C7E5-0116-453C-9CD0-757E1C972DB5}"/>
          </ac:spMkLst>
        </pc:spChg>
        <pc:spChg chg="add">
          <ac:chgData name="Ege Ulu" userId="664b21fd-f6dc-4d06-a027-3d10d72dedd9" providerId="ADAL" clId="{DDABD863-CD6F-4473-93AC-9CEA2E774D7F}" dt="2024-11-21T11:37:45.238" v="418" actId="26606"/>
          <ac:spMkLst>
            <pc:docMk/>
            <pc:sldMk cId="1486292730" sldId="277"/>
            <ac:spMk id="13" creationId="{EB09849A-7D0C-4F36-A0D6-6BD64C50EBB6}"/>
          </ac:spMkLst>
        </pc:spChg>
        <pc:graphicFrameChg chg="add">
          <ac:chgData name="Ege Ulu" userId="664b21fd-f6dc-4d06-a027-3d10d72dedd9" providerId="ADAL" clId="{DDABD863-CD6F-4473-93AC-9CEA2E774D7F}" dt="2024-11-21T11:37:45.238" v="418" actId="26606"/>
          <ac:graphicFrameMkLst>
            <pc:docMk/>
            <pc:sldMk cId="1486292730" sldId="277"/>
            <ac:graphicFrameMk id="5" creationId="{82241E3F-F4A2-5ED8-7B9E-6BBC177EEAA7}"/>
          </ac:graphicFrameMkLst>
        </pc:graphicFrameChg>
        <pc:cxnChg chg="add">
          <ac:chgData name="Ege Ulu" userId="664b21fd-f6dc-4d06-a027-3d10d72dedd9" providerId="ADAL" clId="{DDABD863-CD6F-4473-93AC-9CEA2E774D7F}" dt="2024-11-21T11:37:45.238" v="418" actId="26606"/>
          <ac:cxnSpMkLst>
            <pc:docMk/>
            <pc:sldMk cId="1486292730" sldId="277"/>
            <ac:cxnSpMk id="11" creationId="{B755E3F5-39D9-4ABF-BFA5-232E87111779}"/>
          </ac:cxnSpMkLst>
        </pc:cxnChg>
      </pc:sldChg>
      <pc:sldChg chg="addSp delSp modSp new del mod setBg">
        <pc:chgData name="Ege Ulu" userId="664b21fd-f6dc-4d06-a027-3d10d72dedd9" providerId="ADAL" clId="{DDABD863-CD6F-4473-93AC-9CEA2E774D7F}" dt="2024-11-21T10:07:24.864" v="63" actId="47"/>
        <pc:sldMkLst>
          <pc:docMk/>
          <pc:sldMk cId="3154393366" sldId="277"/>
        </pc:sldMkLst>
        <pc:spChg chg="mod">
          <ac:chgData name="Ege Ulu" userId="664b21fd-f6dc-4d06-a027-3d10d72dedd9" providerId="ADAL" clId="{DDABD863-CD6F-4473-93AC-9CEA2E774D7F}" dt="2024-11-04T12:20:23.761" v="42" actId="26606"/>
          <ac:spMkLst>
            <pc:docMk/>
            <pc:sldMk cId="3154393366" sldId="277"/>
            <ac:spMk id="2" creationId="{B9B3268F-C592-02AF-B8B2-29A53569BFB1}"/>
          </ac:spMkLst>
        </pc:spChg>
        <pc:spChg chg="del">
          <ac:chgData name="Ege Ulu" userId="664b21fd-f6dc-4d06-a027-3d10d72dedd9" providerId="ADAL" clId="{DDABD863-CD6F-4473-93AC-9CEA2E774D7F}" dt="2024-11-04T12:20:13.779" v="39"/>
          <ac:spMkLst>
            <pc:docMk/>
            <pc:sldMk cId="3154393366" sldId="277"/>
            <ac:spMk id="3" creationId="{4247D088-5478-40E6-084A-AA94FBFAAFC5}"/>
          </ac:spMkLst>
        </pc:spChg>
        <pc:spChg chg="add del">
          <ac:chgData name="Ege Ulu" userId="664b21fd-f6dc-4d06-a027-3d10d72dedd9" providerId="ADAL" clId="{DDABD863-CD6F-4473-93AC-9CEA2E774D7F}" dt="2024-11-04T12:20:23.731" v="41" actId="26606"/>
          <ac:spMkLst>
            <pc:docMk/>
            <pc:sldMk cId="3154393366" sldId="277"/>
            <ac:spMk id="9" creationId="{C72108A5-CE2C-4966-B863-66581E6E4801}"/>
          </ac:spMkLst>
        </pc:spChg>
        <pc:spChg chg="add">
          <ac:chgData name="Ege Ulu" userId="664b21fd-f6dc-4d06-a027-3d10d72dedd9" providerId="ADAL" clId="{DDABD863-CD6F-4473-93AC-9CEA2E774D7F}" dt="2024-11-04T12:20:23.761" v="42" actId="26606"/>
          <ac:spMkLst>
            <pc:docMk/>
            <pc:sldMk cId="3154393366" sldId="277"/>
            <ac:spMk id="19" creationId="{C72108A5-CE2C-4966-B863-66581E6E4801}"/>
          </ac:spMkLst>
        </pc:spChg>
        <pc:grpChg chg="add del">
          <ac:chgData name="Ege Ulu" userId="664b21fd-f6dc-4d06-a027-3d10d72dedd9" providerId="ADAL" clId="{DDABD863-CD6F-4473-93AC-9CEA2E774D7F}" dt="2024-11-04T12:20:23.731" v="41" actId="26606"/>
          <ac:grpSpMkLst>
            <pc:docMk/>
            <pc:sldMk cId="3154393366" sldId="277"/>
            <ac:grpSpMk id="15" creationId="{832872BE-7304-475E-8CDA-65E39A768395}"/>
          </ac:grpSpMkLst>
        </pc:grpChg>
        <pc:picChg chg="add mod">
          <ac:chgData name="Ege Ulu" userId="664b21fd-f6dc-4d06-a027-3d10d72dedd9" providerId="ADAL" clId="{DDABD863-CD6F-4473-93AC-9CEA2E774D7F}" dt="2024-11-04T12:20:32.342" v="45" actId="1076"/>
          <ac:picMkLst>
            <pc:docMk/>
            <pc:sldMk cId="3154393366" sldId="277"/>
            <ac:picMk id="4" creationId="{279680AA-0430-24B3-CD8D-FEE2DA5DD062}"/>
          </ac:picMkLst>
        </pc:picChg>
        <pc:picChg chg="add del">
          <ac:chgData name="Ege Ulu" userId="664b21fd-f6dc-4d06-a027-3d10d72dedd9" providerId="ADAL" clId="{DDABD863-CD6F-4473-93AC-9CEA2E774D7F}" dt="2024-11-04T12:20:23.731" v="41" actId="26606"/>
          <ac:picMkLst>
            <pc:docMk/>
            <pc:sldMk cId="3154393366" sldId="277"/>
            <ac:picMk id="11" creationId="{34DF22E0-9870-4CBF-AA3A-D710A9D8D999}"/>
          </ac:picMkLst>
        </pc:picChg>
        <pc:picChg chg="add">
          <ac:chgData name="Ege Ulu" userId="664b21fd-f6dc-4d06-a027-3d10d72dedd9" providerId="ADAL" clId="{DDABD863-CD6F-4473-93AC-9CEA2E774D7F}" dt="2024-11-04T12:20:23.761" v="42" actId="26606"/>
          <ac:picMkLst>
            <pc:docMk/>
            <pc:sldMk cId="3154393366" sldId="277"/>
            <ac:picMk id="20" creationId="{34DF22E0-9870-4CBF-AA3A-D710A9D8D999}"/>
          </ac:picMkLst>
        </pc:picChg>
        <pc:cxnChg chg="add del">
          <ac:chgData name="Ege Ulu" userId="664b21fd-f6dc-4d06-a027-3d10d72dedd9" providerId="ADAL" clId="{DDABD863-CD6F-4473-93AC-9CEA2E774D7F}" dt="2024-11-04T12:20:23.731" v="41" actId="26606"/>
          <ac:cxnSpMkLst>
            <pc:docMk/>
            <pc:sldMk cId="3154393366" sldId="277"/>
            <ac:cxnSpMk id="13" creationId="{4348DA73-B56C-4BAB-9988-C048297EF40C}"/>
          </ac:cxnSpMkLst>
        </pc:cxnChg>
        <pc:cxnChg chg="add">
          <ac:chgData name="Ege Ulu" userId="664b21fd-f6dc-4d06-a027-3d10d72dedd9" providerId="ADAL" clId="{DDABD863-CD6F-4473-93AC-9CEA2E774D7F}" dt="2024-11-04T12:20:23.761" v="42" actId="26606"/>
          <ac:cxnSpMkLst>
            <pc:docMk/>
            <pc:sldMk cId="3154393366" sldId="277"/>
            <ac:cxnSpMk id="21" creationId="{4348DA73-B56C-4BAB-9988-C048297EF40C}"/>
          </ac:cxnSpMkLst>
        </pc:cxnChg>
      </pc:sldChg>
      <pc:sldChg chg="addSp modSp new mod setBg addAnim">
        <pc:chgData name="Ege Ulu" userId="664b21fd-f6dc-4d06-a027-3d10d72dedd9" providerId="ADAL" clId="{DDABD863-CD6F-4473-93AC-9CEA2E774D7F}" dt="2024-11-21T11:35:41.735" v="376"/>
        <pc:sldMkLst>
          <pc:docMk/>
          <pc:sldMk cId="1382861639" sldId="278"/>
        </pc:sldMkLst>
        <pc:spChg chg="mod">
          <ac:chgData name="Ege Ulu" userId="664b21fd-f6dc-4d06-a027-3d10d72dedd9" providerId="ADAL" clId="{DDABD863-CD6F-4473-93AC-9CEA2E774D7F}" dt="2024-11-21T11:35:41.733" v="374" actId="26606"/>
          <ac:spMkLst>
            <pc:docMk/>
            <pc:sldMk cId="1382861639" sldId="278"/>
            <ac:spMk id="2" creationId="{701E333A-81F4-FC21-B073-1DFD0530481E}"/>
          </ac:spMkLst>
        </pc:spChg>
        <pc:spChg chg="mod">
          <ac:chgData name="Ege Ulu" userId="664b21fd-f6dc-4d06-a027-3d10d72dedd9" providerId="ADAL" clId="{DDABD863-CD6F-4473-93AC-9CEA2E774D7F}" dt="2024-11-21T11:35:41.733" v="374" actId="26606"/>
          <ac:spMkLst>
            <pc:docMk/>
            <pc:sldMk cId="1382861639" sldId="278"/>
            <ac:spMk id="3" creationId="{9C1A0364-399A-D028-FC22-E3AB74024ED0}"/>
          </ac:spMkLst>
        </pc:spChg>
        <pc:spChg chg="add">
          <ac:chgData name="Ege Ulu" userId="664b21fd-f6dc-4d06-a027-3d10d72dedd9" providerId="ADAL" clId="{DDABD863-CD6F-4473-93AC-9CEA2E774D7F}" dt="2024-11-21T11:35:41.733" v="374" actId="26606"/>
          <ac:spMkLst>
            <pc:docMk/>
            <pc:sldMk cId="1382861639" sldId="278"/>
            <ac:spMk id="10" creationId="{6B25638D-3D06-41D1-8060-4D2707C60AE8}"/>
          </ac:spMkLst>
        </pc:spChg>
        <pc:spChg chg="add">
          <ac:chgData name="Ege Ulu" userId="664b21fd-f6dc-4d06-a027-3d10d72dedd9" providerId="ADAL" clId="{DDABD863-CD6F-4473-93AC-9CEA2E774D7F}" dt="2024-11-21T11:35:41.733" v="374" actId="26606"/>
          <ac:spMkLst>
            <pc:docMk/>
            <pc:sldMk cId="1382861639" sldId="278"/>
            <ac:spMk id="20" creationId="{49B6D3C0-9195-49AA-8EB0-51F7DBE0B5C5}"/>
          </ac:spMkLst>
        </pc:spChg>
        <pc:grpChg chg="add">
          <ac:chgData name="Ege Ulu" userId="664b21fd-f6dc-4d06-a027-3d10d72dedd9" providerId="ADAL" clId="{DDABD863-CD6F-4473-93AC-9CEA2E774D7F}" dt="2024-11-21T11:35:41.733" v="374" actId="26606"/>
          <ac:grpSpMkLst>
            <pc:docMk/>
            <pc:sldMk cId="1382861639" sldId="278"/>
            <ac:grpSpMk id="16" creationId="{0B1B16DF-418B-4A5E-BBFE-4A006EDD12F7}"/>
          </ac:grpSpMkLst>
        </pc:grpChg>
        <pc:picChg chg="add">
          <ac:chgData name="Ege Ulu" userId="664b21fd-f6dc-4d06-a027-3d10d72dedd9" providerId="ADAL" clId="{DDABD863-CD6F-4473-93AC-9CEA2E774D7F}" dt="2024-11-21T11:35:41.733" v="374" actId="26606"/>
          <ac:picMkLst>
            <pc:docMk/>
            <pc:sldMk cId="1382861639" sldId="278"/>
            <ac:picMk id="7" creationId="{DCA27F8F-15BA-F6BA-2C66-CB56C13EB46E}"/>
          </ac:picMkLst>
        </pc:picChg>
        <pc:picChg chg="add">
          <ac:chgData name="Ege Ulu" userId="664b21fd-f6dc-4d06-a027-3d10d72dedd9" providerId="ADAL" clId="{DDABD863-CD6F-4473-93AC-9CEA2E774D7F}" dt="2024-11-21T11:35:41.733" v="374" actId="26606"/>
          <ac:picMkLst>
            <pc:docMk/>
            <pc:sldMk cId="1382861639" sldId="278"/>
            <ac:picMk id="12" creationId="{8161BB1E-0062-4056-AB94-121EF614D5FB}"/>
          </ac:picMkLst>
        </pc:picChg>
        <pc:cxnChg chg="add">
          <ac:chgData name="Ege Ulu" userId="664b21fd-f6dc-4d06-a027-3d10d72dedd9" providerId="ADAL" clId="{DDABD863-CD6F-4473-93AC-9CEA2E774D7F}" dt="2024-11-21T11:35:41.733" v="374" actId="26606"/>
          <ac:cxnSpMkLst>
            <pc:docMk/>
            <pc:sldMk cId="1382861639" sldId="278"/>
            <ac:cxnSpMk id="14" creationId="{8FBC01E2-D629-4319-B5CB-BFA461B8CF30}"/>
          </ac:cxnSpMkLst>
        </pc:cxnChg>
      </pc:sldChg>
      <pc:sldChg chg="addSp delSp modSp new del mod setBg">
        <pc:chgData name="Ege Ulu" userId="664b21fd-f6dc-4d06-a027-3d10d72dedd9" providerId="ADAL" clId="{DDABD863-CD6F-4473-93AC-9CEA2E774D7F}" dt="2024-11-21T11:45:04.078" v="549" actId="47"/>
        <pc:sldMkLst>
          <pc:docMk/>
          <pc:sldMk cId="151543393" sldId="279"/>
        </pc:sldMkLst>
        <pc:spChg chg="mod">
          <ac:chgData name="Ege Ulu" userId="664b21fd-f6dc-4d06-a027-3d10d72dedd9" providerId="ADAL" clId="{DDABD863-CD6F-4473-93AC-9CEA2E774D7F}" dt="2024-11-21T11:41:25.866" v="540" actId="26606"/>
          <ac:spMkLst>
            <pc:docMk/>
            <pc:sldMk cId="151543393" sldId="279"/>
            <ac:spMk id="2" creationId="{2E655655-B965-0CFF-F635-7D0CB0E77DCE}"/>
          </ac:spMkLst>
        </pc:spChg>
        <pc:spChg chg="del">
          <ac:chgData name="Ege Ulu" userId="664b21fd-f6dc-4d06-a027-3d10d72dedd9" providerId="ADAL" clId="{DDABD863-CD6F-4473-93AC-9CEA2E774D7F}" dt="2024-11-21T11:41:25.866" v="540" actId="26606"/>
          <ac:spMkLst>
            <pc:docMk/>
            <pc:sldMk cId="151543393" sldId="279"/>
            <ac:spMk id="3" creationId="{01102943-C8A1-137F-7BB9-442620CA4BFA}"/>
          </ac:spMkLst>
        </pc:spChg>
        <pc:spChg chg="add">
          <ac:chgData name="Ege Ulu" userId="664b21fd-f6dc-4d06-a027-3d10d72dedd9" providerId="ADAL" clId="{DDABD863-CD6F-4473-93AC-9CEA2E774D7F}" dt="2024-11-21T11:41:25.866" v="540" actId="26606"/>
          <ac:spMkLst>
            <pc:docMk/>
            <pc:sldMk cId="151543393" sldId="279"/>
            <ac:spMk id="9" creationId="{130B326A-C054-4820-AFCA-FCB009ABC693}"/>
          </ac:spMkLst>
        </pc:spChg>
        <pc:spChg chg="add">
          <ac:chgData name="Ege Ulu" userId="664b21fd-f6dc-4d06-a027-3d10d72dedd9" providerId="ADAL" clId="{DDABD863-CD6F-4473-93AC-9CEA2E774D7F}" dt="2024-11-21T11:41:25.866" v="540" actId="26606"/>
          <ac:spMkLst>
            <pc:docMk/>
            <pc:sldMk cId="151543393" sldId="279"/>
            <ac:spMk id="15" creationId="{65513E21-21B0-48DB-8CF1-35E43B33A477}"/>
          </ac:spMkLst>
        </pc:spChg>
        <pc:picChg chg="add del">
          <ac:chgData name="Ege Ulu" userId="664b21fd-f6dc-4d06-a027-3d10d72dedd9" providerId="ADAL" clId="{DDABD863-CD6F-4473-93AC-9CEA2E774D7F}" dt="2024-11-21T11:45:01.257" v="548" actId="478"/>
          <ac:picMkLst>
            <pc:docMk/>
            <pc:sldMk cId="151543393" sldId="279"/>
            <ac:picMk id="5" creationId="{EF0CA6E7-ACD8-FB07-8AB5-E1CCCE795F8B}"/>
          </ac:picMkLst>
        </pc:picChg>
        <pc:picChg chg="add">
          <ac:chgData name="Ege Ulu" userId="664b21fd-f6dc-4d06-a027-3d10d72dedd9" providerId="ADAL" clId="{DDABD863-CD6F-4473-93AC-9CEA2E774D7F}" dt="2024-11-21T11:41:25.866" v="540" actId="26606"/>
          <ac:picMkLst>
            <pc:docMk/>
            <pc:sldMk cId="151543393" sldId="279"/>
            <ac:picMk id="11" creationId="{E265DFC7-1B2A-4A32-9C43-C48EA6FF6140}"/>
          </ac:picMkLst>
        </pc:picChg>
        <pc:cxnChg chg="add">
          <ac:chgData name="Ege Ulu" userId="664b21fd-f6dc-4d06-a027-3d10d72dedd9" providerId="ADAL" clId="{DDABD863-CD6F-4473-93AC-9CEA2E774D7F}" dt="2024-11-21T11:41:25.866" v="540" actId="26606"/>
          <ac:cxnSpMkLst>
            <pc:docMk/>
            <pc:sldMk cId="151543393" sldId="279"/>
            <ac:cxnSpMk id="13" creationId="{853B328C-A402-44DE-AABB-9BFBB6617629}"/>
          </ac:cxnSpMkLst>
        </pc:cxnChg>
        <pc:cxnChg chg="add">
          <ac:chgData name="Ege Ulu" userId="664b21fd-f6dc-4d06-a027-3d10d72dedd9" providerId="ADAL" clId="{DDABD863-CD6F-4473-93AC-9CEA2E774D7F}" dt="2024-11-21T11:41:25.866" v="540" actId="26606"/>
          <ac:cxnSpMkLst>
            <pc:docMk/>
            <pc:sldMk cId="151543393" sldId="279"/>
            <ac:cxnSpMk id="17" creationId="{580B8A35-DEA7-4D43-9DF8-90B4681D0FAD}"/>
          </ac:cxnSpMkLst>
        </pc:cxnChg>
      </pc:sldChg>
      <pc:sldChg chg="modSp new mod modNotesTx">
        <pc:chgData name="Ege Ulu" userId="664b21fd-f6dc-4d06-a027-3d10d72dedd9" providerId="ADAL" clId="{DDABD863-CD6F-4473-93AC-9CEA2E774D7F}" dt="2024-11-21T12:56:38.780" v="998" actId="20577"/>
        <pc:sldMkLst>
          <pc:docMk/>
          <pc:sldMk cId="2643091736" sldId="279"/>
        </pc:sldMkLst>
        <pc:spChg chg="mod">
          <ac:chgData name="Ege Ulu" userId="664b21fd-f6dc-4d06-a027-3d10d72dedd9" providerId="ADAL" clId="{DDABD863-CD6F-4473-93AC-9CEA2E774D7F}" dt="2024-11-21T11:45:11.163" v="566" actId="20577"/>
          <ac:spMkLst>
            <pc:docMk/>
            <pc:sldMk cId="2643091736" sldId="279"/>
            <ac:spMk id="2" creationId="{2A73432C-7F81-D0B5-4A33-2EDC0F0CDF63}"/>
          </ac:spMkLst>
        </pc:spChg>
        <pc:spChg chg="mod">
          <ac:chgData name="Ege Ulu" userId="664b21fd-f6dc-4d06-a027-3d10d72dedd9" providerId="ADAL" clId="{DDABD863-CD6F-4473-93AC-9CEA2E774D7F}" dt="2024-11-21T12:54:18.493" v="955" actId="20577"/>
          <ac:spMkLst>
            <pc:docMk/>
            <pc:sldMk cId="2643091736" sldId="279"/>
            <ac:spMk id="3" creationId="{35293F45-E5D4-66D1-0C6F-979C296D2D3A}"/>
          </ac:spMkLst>
        </pc:spChg>
      </pc:sldChg>
      <pc:sldChg chg="modSp new mod">
        <pc:chgData name="Ege Ulu" userId="664b21fd-f6dc-4d06-a027-3d10d72dedd9" providerId="ADAL" clId="{DDABD863-CD6F-4473-93AC-9CEA2E774D7F}" dt="2024-11-21T11:48:12.652" v="702" actId="20577"/>
        <pc:sldMkLst>
          <pc:docMk/>
          <pc:sldMk cId="4204464366" sldId="280"/>
        </pc:sldMkLst>
        <pc:spChg chg="mod">
          <ac:chgData name="Ege Ulu" userId="664b21fd-f6dc-4d06-a027-3d10d72dedd9" providerId="ADAL" clId="{DDABD863-CD6F-4473-93AC-9CEA2E774D7F}" dt="2024-11-21T11:48:03.580" v="674" actId="20577"/>
          <ac:spMkLst>
            <pc:docMk/>
            <pc:sldMk cId="4204464366" sldId="280"/>
            <ac:spMk id="2" creationId="{2264491A-23AB-2971-85BF-0CBBF5348123}"/>
          </ac:spMkLst>
        </pc:spChg>
        <pc:spChg chg="mod">
          <ac:chgData name="Ege Ulu" userId="664b21fd-f6dc-4d06-a027-3d10d72dedd9" providerId="ADAL" clId="{DDABD863-CD6F-4473-93AC-9CEA2E774D7F}" dt="2024-11-21T11:48:12.652" v="702" actId="20577"/>
          <ac:spMkLst>
            <pc:docMk/>
            <pc:sldMk cId="4204464366" sldId="280"/>
            <ac:spMk id="3" creationId="{C492271C-D278-6E2F-0755-D172E86BE09C}"/>
          </ac:spMkLst>
        </pc:spChg>
      </pc:sldChg>
      <pc:sldChg chg="addSp delSp modSp new mod setBg modNotesTx">
        <pc:chgData name="Ege Ulu" userId="664b21fd-f6dc-4d06-a027-3d10d72dedd9" providerId="ADAL" clId="{DDABD863-CD6F-4473-93AC-9CEA2E774D7F}" dt="2024-11-21T12:46:29.283" v="921" actId="20577"/>
        <pc:sldMkLst>
          <pc:docMk/>
          <pc:sldMk cId="759940995" sldId="281"/>
        </pc:sldMkLst>
        <pc:spChg chg="mod">
          <ac:chgData name="Ege Ulu" userId="664b21fd-f6dc-4d06-a027-3d10d72dedd9" providerId="ADAL" clId="{DDABD863-CD6F-4473-93AC-9CEA2E774D7F}" dt="2024-11-21T12:46:25.137" v="920" actId="26606"/>
          <ac:spMkLst>
            <pc:docMk/>
            <pc:sldMk cId="759940995" sldId="281"/>
            <ac:spMk id="2" creationId="{7CB56D9C-DE2E-6A67-1B85-3090D89A1142}"/>
          </ac:spMkLst>
        </pc:spChg>
        <pc:spChg chg="add del mod">
          <ac:chgData name="Ege Ulu" userId="664b21fd-f6dc-4d06-a027-3d10d72dedd9" providerId="ADAL" clId="{DDABD863-CD6F-4473-93AC-9CEA2E774D7F}" dt="2024-11-21T12:46:25.137" v="920" actId="26606"/>
          <ac:spMkLst>
            <pc:docMk/>
            <pc:sldMk cId="759940995" sldId="281"/>
            <ac:spMk id="3" creationId="{414C917D-4CA4-0712-B476-342010F32FB2}"/>
          </ac:spMkLst>
        </pc:spChg>
        <pc:spChg chg="add mod">
          <ac:chgData name="Ege Ulu" userId="664b21fd-f6dc-4d06-a027-3d10d72dedd9" providerId="ADAL" clId="{DDABD863-CD6F-4473-93AC-9CEA2E774D7F}" dt="2024-11-21T12:45:46.034" v="890"/>
          <ac:spMkLst>
            <pc:docMk/>
            <pc:sldMk cId="759940995" sldId="281"/>
            <ac:spMk id="4" creationId="{C915568C-8A05-2CEB-AD34-03586185C00C}"/>
          </ac:spMkLst>
        </pc:spChg>
        <pc:spChg chg="add del">
          <ac:chgData name="Ege Ulu" userId="664b21fd-f6dc-4d06-a027-3d10d72dedd9" providerId="ADAL" clId="{DDABD863-CD6F-4473-93AC-9CEA2E774D7F}" dt="2024-11-21T12:46:25.137" v="920" actId="26606"/>
          <ac:spMkLst>
            <pc:docMk/>
            <pc:sldMk cId="759940995" sldId="281"/>
            <ac:spMk id="8" creationId="{F63C748C-967B-4A7B-A90F-3EDD0F485AC6}"/>
          </ac:spMkLst>
        </pc:spChg>
        <pc:spChg chg="add del">
          <ac:chgData name="Ege Ulu" userId="664b21fd-f6dc-4d06-a027-3d10d72dedd9" providerId="ADAL" clId="{DDABD863-CD6F-4473-93AC-9CEA2E774D7F}" dt="2024-11-21T12:46:25.137" v="920" actId="26606"/>
          <ac:spMkLst>
            <pc:docMk/>
            <pc:sldMk cId="759940995" sldId="281"/>
            <ac:spMk id="10" creationId="{C0143637-4934-44E4-B909-BAF1E7B27972}"/>
          </ac:spMkLst>
        </pc:spChg>
        <pc:spChg chg="add mod">
          <ac:chgData name="Ege Ulu" userId="664b21fd-f6dc-4d06-a027-3d10d72dedd9" providerId="ADAL" clId="{DDABD863-CD6F-4473-93AC-9CEA2E774D7F}" dt="2024-11-21T12:46:29.283" v="921" actId="20577"/>
          <ac:spMkLst>
            <pc:docMk/>
            <pc:sldMk cId="759940995" sldId="281"/>
            <ac:spMk id="15" creationId="{414C917D-4CA4-0712-B476-342010F32FB2}"/>
          </ac:spMkLst>
        </pc:spChg>
        <pc:spChg chg="add">
          <ac:chgData name="Ege Ulu" userId="664b21fd-f6dc-4d06-a027-3d10d72dedd9" providerId="ADAL" clId="{DDABD863-CD6F-4473-93AC-9CEA2E774D7F}" dt="2024-11-21T12:46:25.137" v="920" actId="26606"/>
          <ac:spMkLst>
            <pc:docMk/>
            <pc:sldMk cId="759940995" sldId="281"/>
            <ac:spMk id="16" creationId="{C6870151-9189-4C3A-8379-EF3D95827A0A}"/>
          </ac:spMkLst>
        </pc:spChg>
        <pc:spChg chg="add">
          <ac:chgData name="Ege Ulu" userId="664b21fd-f6dc-4d06-a027-3d10d72dedd9" providerId="ADAL" clId="{DDABD863-CD6F-4473-93AC-9CEA2E774D7F}" dt="2024-11-21T12:46:25.137" v="920" actId="26606"/>
          <ac:spMkLst>
            <pc:docMk/>
            <pc:sldMk cId="759940995" sldId="281"/>
            <ac:spMk id="18" creationId="{123EA69C-102A-4DD0-9547-05DCD271D159}"/>
          </ac:spMkLst>
        </pc:spChg>
        <pc:spChg chg="add">
          <ac:chgData name="Ege Ulu" userId="664b21fd-f6dc-4d06-a027-3d10d72dedd9" providerId="ADAL" clId="{DDABD863-CD6F-4473-93AC-9CEA2E774D7F}" dt="2024-11-21T12:46:25.137" v="920" actId="26606"/>
          <ac:spMkLst>
            <pc:docMk/>
            <pc:sldMk cId="759940995" sldId="281"/>
            <ac:spMk id="20" creationId="{6A862265-5CA3-4C40-8582-7534C3B03C2A}"/>
          </ac:spMkLst>
        </pc:spChg>
        <pc:spChg chg="add">
          <ac:chgData name="Ege Ulu" userId="664b21fd-f6dc-4d06-a027-3d10d72dedd9" providerId="ADAL" clId="{DDABD863-CD6F-4473-93AC-9CEA2E774D7F}" dt="2024-11-21T12:46:25.137" v="920" actId="26606"/>
          <ac:spMkLst>
            <pc:docMk/>
            <pc:sldMk cId="759940995" sldId="281"/>
            <ac:spMk id="22" creationId="{600EF80B-0391-4082-9AF5-F15B091B4CE9}"/>
          </ac:spMkLst>
        </pc:spChg>
        <pc:spChg chg="add">
          <ac:chgData name="Ege Ulu" userId="664b21fd-f6dc-4d06-a027-3d10d72dedd9" providerId="ADAL" clId="{DDABD863-CD6F-4473-93AC-9CEA2E774D7F}" dt="2024-11-21T12:46:25.137" v="920" actId="26606"/>
          <ac:spMkLst>
            <pc:docMk/>
            <pc:sldMk cId="759940995" sldId="281"/>
            <ac:spMk id="26" creationId="{3FBF03E8-C602-4192-9C52-F84B29FDCC88}"/>
          </ac:spMkLst>
        </pc:spChg>
        <pc:graphicFrameChg chg="add del">
          <ac:chgData name="Ege Ulu" userId="664b21fd-f6dc-4d06-a027-3d10d72dedd9" providerId="ADAL" clId="{DDABD863-CD6F-4473-93AC-9CEA2E774D7F}" dt="2024-11-21T12:46:25.116" v="919" actId="26606"/>
          <ac:graphicFrameMkLst>
            <pc:docMk/>
            <pc:sldMk cId="759940995" sldId="281"/>
            <ac:graphicFrameMk id="12" creationId="{930C123C-6BE5-5A43-25E0-C64AD7C7EF25}"/>
          </ac:graphicFrameMkLst>
        </pc:graphicFrameChg>
        <pc:picChg chg="add">
          <ac:chgData name="Ege Ulu" userId="664b21fd-f6dc-4d06-a027-3d10d72dedd9" providerId="ADAL" clId="{DDABD863-CD6F-4473-93AC-9CEA2E774D7F}" dt="2024-11-21T12:46:25.137" v="920" actId="26606"/>
          <ac:picMkLst>
            <pc:docMk/>
            <pc:sldMk cId="759940995" sldId="281"/>
            <ac:picMk id="14" creationId="{C1F9EB02-3BE5-8B0A-5A4D-9E8FB2DA9B39}"/>
          </ac:picMkLst>
        </pc:picChg>
        <pc:cxnChg chg="add">
          <ac:chgData name="Ege Ulu" userId="664b21fd-f6dc-4d06-a027-3d10d72dedd9" providerId="ADAL" clId="{DDABD863-CD6F-4473-93AC-9CEA2E774D7F}" dt="2024-11-21T12:46:25.137" v="920" actId="26606"/>
          <ac:cxnSpMkLst>
            <pc:docMk/>
            <pc:sldMk cId="759940995" sldId="281"/>
            <ac:cxnSpMk id="24" creationId="{D33AC32D-5F44-45F7-A0BD-7C11A86BED57}"/>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8.png"/><Relationship Id="rId7" Type="http://schemas.openxmlformats.org/officeDocument/2006/relationships/image" Target="../media/image16.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8.png"/><Relationship Id="rId7" Type="http://schemas.openxmlformats.org/officeDocument/2006/relationships/image" Target="../media/image16.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586D8-1EF2-45CD-93BF-A4D6F6DDD73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0DC1579-E274-4F5C-A1E1-B3BDB220D194}">
      <dgm:prSet/>
      <dgm:spPr/>
      <dgm:t>
        <a:bodyPr/>
        <a:lstStyle/>
        <a:p>
          <a:pPr>
            <a:defRPr cap="all"/>
          </a:pPr>
          <a:r>
            <a:rPr lang="de-DE"/>
            <a:t>Planen</a:t>
          </a:r>
          <a:endParaRPr lang="en-US"/>
        </a:p>
      </dgm:t>
    </dgm:pt>
    <dgm:pt modelId="{21D34A5F-9F70-47B0-B1FF-6C68452F3798}" type="parTrans" cxnId="{F0327D59-9EEB-4CF0-85F2-E4F093B86BA7}">
      <dgm:prSet/>
      <dgm:spPr/>
      <dgm:t>
        <a:bodyPr/>
        <a:lstStyle/>
        <a:p>
          <a:endParaRPr lang="en-US"/>
        </a:p>
      </dgm:t>
    </dgm:pt>
    <dgm:pt modelId="{EA5CE1AA-4024-432B-AE61-6F5420F2C557}" type="sibTrans" cxnId="{F0327D59-9EEB-4CF0-85F2-E4F093B86BA7}">
      <dgm:prSet/>
      <dgm:spPr/>
      <dgm:t>
        <a:bodyPr/>
        <a:lstStyle/>
        <a:p>
          <a:endParaRPr lang="en-US"/>
        </a:p>
      </dgm:t>
    </dgm:pt>
    <dgm:pt modelId="{728A1B2C-0655-4435-A091-99EA0BE279EC}">
      <dgm:prSet/>
      <dgm:spPr/>
      <dgm:t>
        <a:bodyPr/>
        <a:lstStyle/>
        <a:p>
          <a:pPr>
            <a:defRPr cap="all"/>
          </a:pPr>
          <a:r>
            <a:rPr lang="de-CH" dirty="0"/>
            <a:t>Entwickeln </a:t>
          </a:r>
          <a:endParaRPr lang="en-US" dirty="0"/>
        </a:p>
      </dgm:t>
    </dgm:pt>
    <dgm:pt modelId="{193CF7B4-2F37-4A50-A795-C59C9508D272}" type="parTrans" cxnId="{869A0E41-27DE-41A2-9305-E512044470A1}">
      <dgm:prSet/>
      <dgm:spPr/>
      <dgm:t>
        <a:bodyPr/>
        <a:lstStyle/>
        <a:p>
          <a:endParaRPr lang="en-US"/>
        </a:p>
      </dgm:t>
    </dgm:pt>
    <dgm:pt modelId="{3C3140E4-1194-4E56-A029-3F00E2FA9FA3}" type="sibTrans" cxnId="{869A0E41-27DE-41A2-9305-E512044470A1}">
      <dgm:prSet/>
      <dgm:spPr/>
      <dgm:t>
        <a:bodyPr/>
        <a:lstStyle/>
        <a:p>
          <a:endParaRPr lang="en-US"/>
        </a:p>
      </dgm:t>
    </dgm:pt>
    <dgm:pt modelId="{461B7CA7-2CD3-4682-8B8A-E463A42C801B}">
      <dgm:prSet/>
      <dgm:spPr/>
      <dgm:t>
        <a:bodyPr/>
        <a:lstStyle/>
        <a:p>
          <a:pPr>
            <a:defRPr cap="all"/>
          </a:pPr>
          <a:r>
            <a:rPr lang="de-CH"/>
            <a:t>Testen</a:t>
          </a:r>
          <a:endParaRPr lang="en-US"/>
        </a:p>
      </dgm:t>
    </dgm:pt>
    <dgm:pt modelId="{73E310F9-6BF7-4411-B11B-5F40EAFCC8A4}" type="parTrans" cxnId="{CE7560C9-A4DD-4F08-903D-485102F15B5A}">
      <dgm:prSet/>
      <dgm:spPr/>
      <dgm:t>
        <a:bodyPr/>
        <a:lstStyle/>
        <a:p>
          <a:endParaRPr lang="en-US"/>
        </a:p>
      </dgm:t>
    </dgm:pt>
    <dgm:pt modelId="{5F19EA86-A64C-4F77-94AB-21105BC17ECC}" type="sibTrans" cxnId="{CE7560C9-A4DD-4F08-903D-485102F15B5A}">
      <dgm:prSet/>
      <dgm:spPr/>
      <dgm:t>
        <a:bodyPr/>
        <a:lstStyle/>
        <a:p>
          <a:endParaRPr lang="en-US"/>
        </a:p>
      </dgm:t>
    </dgm:pt>
    <dgm:pt modelId="{15536CE9-19DB-4DDC-BF57-07C629A8428F}">
      <dgm:prSet/>
      <dgm:spPr/>
      <dgm:t>
        <a:bodyPr/>
        <a:lstStyle/>
        <a:p>
          <a:pPr>
            <a:defRPr cap="all"/>
          </a:pPr>
          <a:r>
            <a:rPr lang="de-CH"/>
            <a:t>Auswerten</a:t>
          </a:r>
          <a:endParaRPr lang="en-US"/>
        </a:p>
      </dgm:t>
    </dgm:pt>
    <dgm:pt modelId="{88A7D09C-535D-4005-B676-4D6FE4518786}" type="parTrans" cxnId="{2344C32E-071D-409A-A735-38704C590967}">
      <dgm:prSet/>
      <dgm:spPr/>
      <dgm:t>
        <a:bodyPr/>
        <a:lstStyle/>
        <a:p>
          <a:endParaRPr lang="en-US"/>
        </a:p>
      </dgm:t>
    </dgm:pt>
    <dgm:pt modelId="{A4C97A69-DD11-479D-A2BF-5FAEBC5D1391}" type="sibTrans" cxnId="{2344C32E-071D-409A-A735-38704C590967}">
      <dgm:prSet/>
      <dgm:spPr/>
      <dgm:t>
        <a:bodyPr/>
        <a:lstStyle/>
        <a:p>
          <a:endParaRPr lang="en-US"/>
        </a:p>
      </dgm:t>
    </dgm:pt>
    <dgm:pt modelId="{ABD8B008-0006-4898-B48A-3D67DA8F1F36}" type="pres">
      <dgm:prSet presAssocID="{058586D8-1EF2-45CD-93BF-A4D6F6DDD736}" presName="root" presStyleCnt="0">
        <dgm:presLayoutVars>
          <dgm:dir/>
          <dgm:resizeHandles val="exact"/>
        </dgm:presLayoutVars>
      </dgm:prSet>
      <dgm:spPr/>
    </dgm:pt>
    <dgm:pt modelId="{E1E56D07-4A03-4D40-B9E5-EF315CADA857}" type="pres">
      <dgm:prSet presAssocID="{B0DC1579-E274-4F5C-A1E1-B3BDB220D194}" presName="compNode" presStyleCnt="0"/>
      <dgm:spPr/>
    </dgm:pt>
    <dgm:pt modelId="{EADF2993-3AF5-411C-924D-ECAD6A24E8B4}" type="pres">
      <dgm:prSet presAssocID="{B0DC1579-E274-4F5C-A1E1-B3BDB220D194}" presName="iconBgRect" presStyleLbl="bgShp" presStyleIdx="0" presStyleCnt="4"/>
      <dgm:spPr/>
    </dgm:pt>
    <dgm:pt modelId="{919D2D0E-4A29-4AAA-AEF1-3E2208157CE6}" type="pres">
      <dgm:prSet presAssocID="{B0DC1579-E274-4F5C-A1E1-B3BDB220D1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0739D954-60FA-4355-953E-6D5B61C88FB1}" type="pres">
      <dgm:prSet presAssocID="{B0DC1579-E274-4F5C-A1E1-B3BDB220D194}" presName="spaceRect" presStyleCnt="0"/>
      <dgm:spPr/>
    </dgm:pt>
    <dgm:pt modelId="{7D527E9F-02D0-4720-AB76-3EDE976C2955}" type="pres">
      <dgm:prSet presAssocID="{B0DC1579-E274-4F5C-A1E1-B3BDB220D194}" presName="textRect" presStyleLbl="revTx" presStyleIdx="0" presStyleCnt="4">
        <dgm:presLayoutVars>
          <dgm:chMax val="1"/>
          <dgm:chPref val="1"/>
        </dgm:presLayoutVars>
      </dgm:prSet>
      <dgm:spPr/>
    </dgm:pt>
    <dgm:pt modelId="{6370BEF3-6411-4825-80C1-05F4F24C8C81}" type="pres">
      <dgm:prSet presAssocID="{EA5CE1AA-4024-432B-AE61-6F5420F2C557}" presName="sibTrans" presStyleCnt="0"/>
      <dgm:spPr/>
    </dgm:pt>
    <dgm:pt modelId="{D27DAE16-9F49-4BB6-80E2-AA9746E22659}" type="pres">
      <dgm:prSet presAssocID="{728A1B2C-0655-4435-A091-99EA0BE279EC}" presName="compNode" presStyleCnt="0"/>
      <dgm:spPr/>
    </dgm:pt>
    <dgm:pt modelId="{1CC01B91-47A0-4366-93F1-FA6469591699}" type="pres">
      <dgm:prSet presAssocID="{728A1B2C-0655-4435-A091-99EA0BE279EC}" presName="iconBgRect" presStyleLbl="bgShp" presStyleIdx="1" presStyleCnt="4"/>
      <dgm:spPr/>
    </dgm:pt>
    <dgm:pt modelId="{03F56B4F-4F3D-4686-8BCC-20376A709BD6}" type="pres">
      <dgm:prSet presAssocID="{728A1B2C-0655-4435-A091-99EA0BE279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56B9627-79B3-4046-BF5D-85A24DE2547E}" type="pres">
      <dgm:prSet presAssocID="{728A1B2C-0655-4435-A091-99EA0BE279EC}" presName="spaceRect" presStyleCnt="0"/>
      <dgm:spPr/>
    </dgm:pt>
    <dgm:pt modelId="{9F75A371-46D9-422C-BC8E-CBBD0AF14E68}" type="pres">
      <dgm:prSet presAssocID="{728A1B2C-0655-4435-A091-99EA0BE279EC}" presName="textRect" presStyleLbl="revTx" presStyleIdx="1" presStyleCnt="4">
        <dgm:presLayoutVars>
          <dgm:chMax val="1"/>
          <dgm:chPref val="1"/>
        </dgm:presLayoutVars>
      </dgm:prSet>
      <dgm:spPr/>
    </dgm:pt>
    <dgm:pt modelId="{612925B9-E1C8-4A0F-86E7-38DA46714298}" type="pres">
      <dgm:prSet presAssocID="{3C3140E4-1194-4E56-A029-3F00E2FA9FA3}" presName="sibTrans" presStyleCnt="0"/>
      <dgm:spPr/>
    </dgm:pt>
    <dgm:pt modelId="{81910C54-5FF7-4330-BBA9-927BE3362633}" type="pres">
      <dgm:prSet presAssocID="{461B7CA7-2CD3-4682-8B8A-E463A42C801B}" presName="compNode" presStyleCnt="0"/>
      <dgm:spPr/>
    </dgm:pt>
    <dgm:pt modelId="{21DEB4D0-2C67-4968-B2E8-C458093985AF}" type="pres">
      <dgm:prSet presAssocID="{461B7CA7-2CD3-4682-8B8A-E463A42C801B}" presName="iconBgRect" presStyleLbl="bgShp" presStyleIdx="2" presStyleCnt="4"/>
      <dgm:spPr/>
    </dgm:pt>
    <dgm:pt modelId="{0D9E1A6F-5434-4873-B309-785DCBF22222}" type="pres">
      <dgm:prSet presAssocID="{461B7CA7-2CD3-4682-8B8A-E463A42C801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üfliste"/>
        </a:ext>
      </dgm:extLst>
    </dgm:pt>
    <dgm:pt modelId="{3EAFF6D0-98FA-43CF-9CE0-692F31981751}" type="pres">
      <dgm:prSet presAssocID="{461B7CA7-2CD3-4682-8B8A-E463A42C801B}" presName="spaceRect" presStyleCnt="0"/>
      <dgm:spPr/>
    </dgm:pt>
    <dgm:pt modelId="{AD6312FA-26FE-4A9A-BB3F-0688F9E5989A}" type="pres">
      <dgm:prSet presAssocID="{461B7CA7-2CD3-4682-8B8A-E463A42C801B}" presName="textRect" presStyleLbl="revTx" presStyleIdx="2" presStyleCnt="4">
        <dgm:presLayoutVars>
          <dgm:chMax val="1"/>
          <dgm:chPref val="1"/>
        </dgm:presLayoutVars>
      </dgm:prSet>
      <dgm:spPr/>
    </dgm:pt>
    <dgm:pt modelId="{6B3B5C1A-F351-4971-A0F5-16F6B95EDF76}" type="pres">
      <dgm:prSet presAssocID="{5F19EA86-A64C-4F77-94AB-21105BC17ECC}" presName="sibTrans" presStyleCnt="0"/>
      <dgm:spPr/>
    </dgm:pt>
    <dgm:pt modelId="{8544B3FD-4088-4D2E-BF8A-828154EB22AF}" type="pres">
      <dgm:prSet presAssocID="{15536CE9-19DB-4DDC-BF57-07C629A8428F}" presName="compNode" presStyleCnt="0"/>
      <dgm:spPr/>
    </dgm:pt>
    <dgm:pt modelId="{84237CD3-C81E-4C09-B38F-2FFD9B09A162}" type="pres">
      <dgm:prSet presAssocID="{15536CE9-19DB-4DDC-BF57-07C629A8428F}" presName="iconBgRect" presStyleLbl="bgShp" presStyleIdx="3" presStyleCnt="4"/>
      <dgm:spPr/>
    </dgm:pt>
    <dgm:pt modelId="{53D25BF2-5376-44B2-A97A-E1A9C33601FA}" type="pres">
      <dgm:prSet presAssocID="{15536CE9-19DB-4DDC-BF57-07C629A842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8B94A1A-D404-40B5-B55E-E973B6E6B2C8}" type="pres">
      <dgm:prSet presAssocID="{15536CE9-19DB-4DDC-BF57-07C629A8428F}" presName="spaceRect" presStyleCnt="0"/>
      <dgm:spPr/>
    </dgm:pt>
    <dgm:pt modelId="{ACDD0F58-4A0C-4529-B3CE-63CFD064C781}" type="pres">
      <dgm:prSet presAssocID="{15536CE9-19DB-4DDC-BF57-07C629A8428F}" presName="textRect" presStyleLbl="revTx" presStyleIdx="3" presStyleCnt="4">
        <dgm:presLayoutVars>
          <dgm:chMax val="1"/>
          <dgm:chPref val="1"/>
        </dgm:presLayoutVars>
      </dgm:prSet>
      <dgm:spPr/>
    </dgm:pt>
  </dgm:ptLst>
  <dgm:cxnLst>
    <dgm:cxn modelId="{2344C32E-071D-409A-A735-38704C590967}" srcId="{058586D8-1EF2-45CD-93BF-A4D6F6DDD736}" destId="{15536CE9-19DB-4DDC-BF57-07C629A8428F}" srcOrd="3" destOrd="0" parTransId="{88A7D09C-535D-4005-B676-4D6FE4518786}" sibTransId="{A4C97A69-DD11-479D-A2BF-5FAEBC5D1391}"/>
    <dgm:cxn modelId="{869A0E41-27DE-41A2-9305-E512044470A1}" srcId="{058586D8-1EF2-45CD-93BF-A4D6F6DDD736}" destId="{728A1B2C-0655-4435-A091-99EA0BE279EC}" srcOrd="1" destOrd="0" parTransId="{193CF7B4-2F37-4A50-A795-C59C9508D272}" sibTransId="{3C3140E4-1194-4E56-A029-3F00E2FA9FA3}"/>
    <dgm:cxn modelId="{E8CCB964-61A8-4533-8DCF-2571A747C289}" type="presOf" srcId="{058586D8-1EF2-45CD-93BF-A4D6F6DDD736}" destId="{ABD8B008-0006-4898-B48A-3D67DA8F1F36}" srcOrd="0" destOrd="0" presId="urn:microsoft.com/office/officeart/2018/5/layout/IconCircleLabelList"/>
    <dgm:cxn modelId="{A7527671-C77B-4016-8099-A587C442AF03}" type="presOf" srcId="{B0DC1579-E274-4F5C-A1E1-B3BDB220D194}" destId="{7D527E9F-02D0-4720-AB76-3EDE976C2955}" srcOrd="0" destOrd="0" presId="urn:microsoft.com/office/officeart/2018/5/layout/IconCircleLabelList"/>
    <dgm:cxn modelId="{F0327D59-9EEB-4CF0-85F2-E4F093B86BA7}" srcId="{058586D8-1EF2-45CD-93BF-A4D6F6DDD736}" destId="{B0DC1579-E274-4F5C-A1E1-B3BDB220D194}" srcOrd="0" destOrd="0" parTransId="{21D34A5F-9F70-47B0-B1FF-6C68452F3798}" sibTransId="{EA5CE1AA-4024-432B-AE61-6F5420F2C557}"/>
    <dgm:cxn modelId="{5F07B280-F9DD-435E-AD87-1DAD872B2602}" type="presOf" srcId="{728A1B2C-0655-4435-A091-99EA0BE279EC}" destId="{9F75A371-46D9-422C-BC8E-CBBD0AF14E68}" srcOrd="0" destOrd="0" presId="urn:microsoft.com/office/officeart/2018/5/layout/IconCircleLabelList"/>
    <dgm:cxn modelId="{EB298F8E-E523-4B73-A438-0097672A8B6B}" type="presOf" srcId="{461B7CA7-2CD3-4682-8B8A-E463A42C801B}" destId="{AD6312FA-26FE-4A9A-BB3F-0688F9E5989A}" srcOrd="0" destOrd="0" presId="urn:microsoft.com/office/officeart/2018/5/layout/IconCircleLabelList"/>
    <dgm:cxn modelId="{5F410EC2-07D9-4541-9433-B35DECB1C45A}" type="presOf" srcId="{15536CE9-19DB-4DDC-BF57-07C629A8428F}" destId="{ACDD0F58-4A0C-4529-B3CE-63CFD064C781}" srcOrd="0" destOrd="0" presId="urn:microsoft.com/office/officeart/2018/5/layout/IconCircleLabelList"/>
    <dgm:cxn modelId="{CE7560C9-A4DD-4F08-903D-485102F15B5A}" srcId="{058586D8-1EF2-45CD-93BF-A4D6F6DDD736}" destId="{461B7CA7-2CD3-4682-8B8A-E463A42C801B}" srcOrd="2" destOrd="0" parTransId="{73E310F9-6BF7-4411-B11B-5F40EAFCC8A4}" sibTransId="{5F19EA86-A64C-4F77-94AB-21105BC17ECC}"/>
    <dgm:cxn modelId="{9EDCA8E3-2602-443C-A399-07EF8173E56F}" type="presParOf" srcId="{ABD8B008-0006-4898-B48A-3D67DA8F1F36}" destId="{E1E56D07-4A03-4D40-B9E5-EF315CADA857}" srcOrd="0" destOrd="0" presId="urn:microsoft.com/office/officeart/2018/5/layout/IconCircleLabelList"/>
    <dgm:cxn modelId="{6EE59B2F-EE8A-4B2E-B04A-8F57231BCBDB}" type="presParOf" srcId="{E1E56D07-4A03-4D40-B9E5-EF315CADA857}" destId="{EADF2993-3AF5-411C-924D-ECAD6A24E8B4}" srcOrd="0" destOrd="0" presId="urn:microsoft.com/office/officeart/2018/5/layout/IconCircleLabelList"/>
    <dgm:cxn modelId="{B42FAD55-3DBA-4BE8-8071-242D73D30448}" type="presParOf" srcId="{E1E56D07-4A03-4D40-B9E5-EF315CADA857}" destId="{919D2D0E-4A29-4AAA-AEF1-3E2208157CE6}" srcOrd="1" destOrd="0" presId="urn:microsoft.com/office/officeart/2018/5/layout/IconCircleLabelList"/>
    <dgm:cxn modelId="{811A1257-2614-4E65-94F4-E0AFE14EA784}" type="presParOf" srcId="{E1E56D07-4A03-4D40-B9E5-EF315CADA857}" destId="{0739D954-60FA-4355-953E-6D5B61C88FB1}" srcOrd="2" destOrd="0" presId="urn:microsoft.com/office/officeart/2018/5/layout/IconCircleLabelList"/>
    <dgm:cxn modelId="{C10BDBC4-EDC5-4AAE-92D6-4087BED87993}" type="presParOf" srcId="{E1E56D07-4A03-4D40-B9E5-EF315CADA857}" destId="{7D527E9F-02D0-4720-AB76-3EDE976C2955}" srcOrd="3" destOrd="0" presId="urn:microsoft.com/office/officeart/2018/5/layout/IconCircleLabelList"/>
    <dgm:cxn modelId="{84C998F2-B4FD-4003-990E-99F3872AECF0}" type="presParOf" srcId="{ABD8B008-0006-4898-B48A-3D67DA8F1F36}" destId="{6370BEF3-6411-4825-80C1-05F4F24C8C81}" srcOrd="1" destOrd="0" presId="urn:microsoft.com/office/officeart/2018/5/layout/IconCircleLabelList"/>
    <dgm:cxn modelId="{90A46429-1EBD-4F3C-BF6C-BD3077CF8B20}" type="presParOf" srcId="{ABD8B008-0006-4898-B48A-3D67DA8F1F36}" destId="{D27DAE16-9F49-4BB6-80E2-AA9746E22659}" srcOrd="2" destOrd="0" presId="urn:microsoft.com/office/officeart/2018/5/layout/IconCircleLabelList"/>
    <dgm:cxn modelId="{A52CA7C7-516C-4371-9DF0-7DDD0990ED50}" type="presParOf" srcId="{D27DAE16-9F49-4BB6-80E2-AA9746E22659}" destId="{1CC01B91-47A0-4366-93F1-FA6469591699}" srcOrd="0" destOrd="0" presId="urn:microsoft.com/office/officeart/2018/5/layout/IconCircleLabelList"/>
    <dgm:cxn modelId="{C9C43289-8D12-4511-A9D8-2293ABDB85C6}" type="presParOf" srcId="{D27DAE16-9F49-4BB6-80E2-AA9746E22659}" destId="{03F56B4F-4F3D-4686-8BCC-20376A709BD6}" srcOrd="1" destOrd="0" presId="urn:microsoft.com/office/officeart/2018/5/layout/IconCircleLabelList"/>
    <dgm:cxn modelId="{2BF2EAA1-4792-4F57-85BC-AA8FFB8D2D14}" type="presParOf" srcId="{D27DAE16-9F49-4BB6-80E2-AA9746E22659}" destId="{B56B9627-79B3-4046-BF5D-85A24DE2547E}" srcOrd="2" destOrd="0" presId="urn:microsoft.com/office/officeart/2018/5/layout/IconCircleLabelList"/>
    <dgm:cxn modelId="{EE0CB9AA-0A04-49B3-8661-1353FD89118B}" type="presParOf" srcId="{D27DAE16-9F49-4BB6-80E2-AA9746E22659}" destId="{9F75A371-46D9-422C-BC8E-CBBD0AF14E68}" srcOrd="3" destOrd="0" presId="urn:microsoft.com/office/officeart/2018/5/layout/IconCircleLabelList"/>
    <dgm:cxn modelId="{12CDFA11-F466-40B4-A65D-B2C81803AE65}" type="presParOf" srcId="{ABD8B008-0006-4898-B48A-3D67DA8F1F36}" destId="{612925B9-E1C8-4A0F-86E7-38DA46714298}" srcOrd="3" destOrd="0" presId="urn:microsoft.com/office/officeart/2018/5/layout/IconCircleLabelList"/>
    <dgm:cxn modelId="{601B35A0-9CB0-4553-AB26-5983032430AF}" type="presParOf" srcId="{ABD8B008-0006-4898-B48A-3D67DA8F1F36}" destId="{81910C54-5FF7-4330-BBA9-927BE3362633}" srcOrd="4" destOrd="0" presId="urn:microsoft.com/office/officeart/2018/5/layout/IconCircleLabelList"/>
    <dgm:cxn modelId="{3922E219-983D-4B15-B5A0-2DA3BB7B3822}" type="presParOf" srcId="{81910C54-5FF7-4330-BBA9-927BE3362633}" destId="{21DEB4D0-2C67-4968-B2E8-C458093985AF}" srcOrd="0" destOrd="0" presId="urn:microsoft.com/office/officeart/2018/5/layout/IconCircleLabelList"/>
    <dgm:cxn modelId="{2176E89B-5D9F-44CA-BE84-33D34049EF0A}" type="presParOf" srcId="{81910C54-5FF7-4330-BBA9-927BE3362633}" destId="{0D9E1A6F-5434-4873-B309-785DCBF22222}" srcOrd="1" destOrd="0" presId="urn:microsoft.com/office/officeart/2018/5/layout/IconCircleLabelList"/>
    <dgm:cxn modelId="{8C94F54E-8502-4E98-8389-6E175B1D6334}" type="presParOf" srcId="{81910C54-5FF7-4330-BBA9-927BE3362633}" destId="{3EAFF6D0-98FA-43CF-9CE0-692F31981751}" srcOrd="2" destOrd="0" presId="urn:microsoft.com/office/officeart/2018/5/layout/IconCircleLabelList"/>
    <dgm:cxn modelId="{EC0ED5BD-B446-481A-B528-2C80A674EB8C}" type="presParOf" srcId="{81910C54-5FF7-4330-BBA9-927BE3362633}" destId="{AD6312FA-26FE-4A9A-BB3F-0688F9E5989A}" srcOrd="3" destOrd="0" presId="urn:microsoft.com/office/officeart/2018/5/layout/IconCircleLabelList"/>
    <dgm:cxn modelId="{10C04770-7814-415C-9023-5ED117DAC192}" type="presParOf" srcId="{ABD8B008-0006-4898-B48A-3D67DA8F1F36}" destId="{6B3B5C1A-F351-4971-A0F5-16F6B95EDF76}" srcOrd="5" destOrd="0" presId="urn:microsoft.com/office/officeart/2018/5/layout/IconCircleLabelList"/>
    <dgm:cxn modelId="{20491D76-7F10-41D7-927E-EFBBB465B4DE}" type="presParOf" srcId="{ABD8B008-0006-4898-B48A-3D67DA8F1F36}" destId="{8544B3FD-4088-4D2E-BF8A-828154EB22AF}" srcOrd="6" destOrd="0" presId="urn:microsoft.com/office/officeart/2018/5/layout/IconCircleLabelList"/>
    <dgm:cxn modelId="{6EB867F2-AEB2-4C07-9C6F-EE600DA50B31}" type="presParOf" srcId="{8544B3FD-4088-4D2E-BF8A-828154EB22AF}" destId="{84237CD3-C81E-4C09-B38F-2FFD9B09A162}" srcOrd="0" destOrd="0" presId="urn:microsoft.com/office/officeart/2018/5/layout/IconCircleLabelList"/>
    <dgm:cxn modelId="{C74F8FE4-6733-4812-82D8-6944055BB75E}" type="presParOf" srcId="{8544B3FD-4088-4D2E-BF8A-828154EB22AF}" destId="{53D25BF2-5376-44B2-A97A-E1A9C33601FA}" srcOrd="1" destOrd="0" presId="urn:microsoft.com/office/officeart/2018/5/layout/IconCircleLabelList"/>
    <dgm:cxn modelId="{4B527EA5-A61D-4661-ABCA-7080AA54DDB1}" type="presParOf" srcId="{8544B3FD-4088-4D2E-BF8A-828154EB22AF}" destId="{78B94A1A-D404-40B5-B55E-E973B6E6B2C8}" srcOrd="2" destOrd="0" presId="urn:microsoft.com/office/officeart/2018/5/layout/IconCircleLabelList"/>
    <dgm:cxn modelId="{175935D2-550D-4EA2-B687-1ED2CA5B4922}" type="presParOf" srcId="{8544B3FD-4088-4D2E-BF8A-828154EB22AF}" destId="{ACDD0F58-4A0C-4529-B3CE-63CFD064C78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9657E0-74AB-4F15-B6F5-031196991C6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267FBB-2132-4024-9022-5BC402B2786D}">
      <dgm:prSet/>
      <dgm:spPr/>
      <dgm:t>
        <a:bodyPr/>
        <a:lstStyle/>
        <a:p>
          <a:pPr>
            <a:defRPr cap="all"/>
          </a:pPr>
          <a:r>
            <a:rPr lang="de-CH"/>
            <a:t>Anforderungen sammeln </a:t>
          </a:r>
          <a:endParaRPr lang="en-US"/>
        </a:p>
      </dgm:t>
    </dgm:pt>
    <dgm:pt modelId="{4AB62009-E790-423B-A8EA-5A5749A5B3AD}" type="parTrans" cxnId="{4FC3476D-484E-4B69-83A1-B1F376EF425A}">
      <dgm:prSet/>
      <dgm:spPr/>
      <dgm:t>
        <a:bodyPr/>
        <a:lstStyle/>
        <a:p>
          <a:endParaRPr lang="en-US"/>
        </a:p>
      </dgm:t>
    </dgm:pt>
    <dgm:pt modelId="{563C7BF2-3449-4678-A5EB-89E88E757A48}" type="sibTrans" cxnId="{4FC3476D-484E-4B69-83A1-B1F376EF425A}">
      <dgm:prSet/>
      <dgm:spPr/>
      <dgm:t>
        <a:bodyPr/>
        <a:lstStyle/>
        <a:p>
          <a:endParaRPr lang="en-US"/>
        </a:p>
      </dgm:t>
    </dgm:pt>
    <dgm:pt modelId="{CFBE2B67-0736-47B0-9EBD-1B8DB89A2BF8}">
      <dgm:prSet/>
      <dgm:spPr/>
      <dgm:t>
        <a:bodyPr/>
        <a:lstStyle/>
        <a:p>
          <a:pPr>
            <a:defRPr cap="all"/>
          </a:pPr>
          <a:r>
            <a:rPr lang="de-CH"/>
            <a:t>Projektziele definieren </a:t>
          </a:r>
          <a:endParaRPr lang="en-US"/>
        </a:p>
      </dgm:t>
    </dgm:pt>
    <dgm:pt modelId="{504011DF-3918-4204-BC7F-B133C3078E98}" type="parTrans" cxnId="{4BB8C6F6-8521-482B-83DC-D1F1B9BF8D4A}">
      <dgm:prSet/>
      <dgm:spPr/>
      <dgm:t>
        <a:bodyPr/>
        <a:lstStyle/>
        <a:p>
          <a:endParaRPr lang="en-US"/>
        </a:p>
      </dgm:t>
    </dgm:pt>
    <dgm:pt modelId="{9C2A313E-E2C1-40D2-AD9E-20986BC3AC15}" type="sibTrans" cxnId="{4BB8C6F6-8521-482B-83DC-D1F1B9BF8D4A}">
      <dgm:prSet/>
      <dgm:spPr/>
      <dgm:t>
        <a:bodyPr/>
        <a:lstStyle/>
        <a:p>
          <a:endParaRPr lang="en-US"/>
        </a:p>
      </dgm:t>
    </dgm:pt>
    <dgm:pt modelId="{00A6C8B0-3298-43C5-8D54-C075DB822413}">
      <dgm:prSet/>
      <dgm:spPr/>
      <dgm:t>
        <a:bodyPr/>
        <a:lstStyle/>
        <a:p>
          <a:pPr>
            <a:defRPr cap="all"/>
          </a:pPr>
          <a:r>
            <a:rPr lang="de-CH"/>
            <a:t>Zeitplan erstellen.</a:t>
          </a:r>
          <a:endParaRPr lang="en-US"/>
        </a:p>
      </dgm:t>
    </dgm:pt>
    <dgm:pt modelId="{AD7484CB-EA94-4C43-91A7-9D8E7D306FEB}" type="parTrans" cxnId="{3CA49A92-114E-445F-959B-50B1A902AFB4}">
      <dgm:prSet/>
      <dgm:spPr/>
      <dgm:t>
        <a:bodyPr/>
        <a:lstStyle/>
        <a:p>
          <a:endParaRPr lang="en-US"/>
        </a:p>
      </dgm:t>
    </dgm:pt>
    <dgm:pt modelId="{AAE5C66C-B8B6-4F9C-89C5-796831A300C2}" type="sibTrans" cxnId="{3CA49A92-114E-445F-959B-50B1A902AFB4}">
      <dgm:prSet/>
      <dgm:spPr/>
      <dgm:t>
        <a:bodyPr/>
        <a:lstStyle/>
        <a:p>
          <a:endParaRPr lang="en-US"/>
        </a:p>
      </dgm:t>
    </dgm:pt>
    <dgm:pt modelId="{CE2C76C6-98B9-456A-8B96-79D795FB64D2}" type="pres">
      <dgm:prSet presAssocID="{789657E0-74AB-4F15-B6F5-031196991C68}" presName="root" presStyleCnt="0">
        <dgm:presLayoutVars>
          <dgm:dir/>
          <dgm:resizeHandles val="exact"/>
        </dgm:presLayoutVars>
      </dgm:prSet>
      <dgm:spPr/>
    </dgm:pt>
    <dgm:pt modelId="{8179F2A9-2702-4E01-A660-ADF05728BE01}" type="pres">
      <dgm:prSet presAssocID="{9D267FBB-2132-4024-9022-5BC402B2786D}" presName="compNode" presStyleCnt="0"/>
      <dgm:spPr/>
    </dgm:pt>
    <dgm:pt modelId="{59950E21-D63D-4DAA-8FF1-608FD1785273}" type="pres">
      <dgm:prSet presAssocID="{9D267FBB-2132-4024-9022-5BC402B2786D}" presName="iconBgRect" presStyleLbl="bgShp" presStyleIdx="0" presStyleCnt="3"/>
      <dgm:spPr/>
    </dgm:pt>
    <dgm:pt modelId="{29449998-C36E-4DE4-BCAB-838AD718C4A3}" type="pres">
      <dgm:prSet presAssocID="{9D267FBB-2132-4024-9022-5BC402B278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üfliste"/>
        </a:ext>
      </dgm:extLst>
    </dgm:pt>
    <dgm:pt modelId="{23F5971A-8356-48BC-8635-177CF99E39BD}" type="pres">
      <dgm:prSet presAssocID="{9D267FBB-2132-4024-9022-5BC402B2786D}" presName="spaceRect" presStyleCnt="0"/>
      <dgm:spPr/>
    </dgm:pt>
    <dgm:pt modelId="{91D7695B-7159-4D2E-99F6-5BE986B60991}" type="pres">
      <dgm:prSet presAssocID="{9D267FBB-2132-4024-9022-5BC402B2786D}" presName="textRect" presStyleLbl="revTx" presStyleIdx="0" presStyleCnt="3">
        <dgm:presLayoutVars>
          <dgm:chMax val="1"/>
          <dgm:chPref val="1"/>
        </dgm:presLayoutVars>
      </dgm:prSet>
      <dgm:spPr/>
    </dgm:pt>
    <dgm:pt modelId="{EEA146A3-45B6-41CE-ABF2-442AA303F9A5}" type="pres">
      <dgm:prSet presAssocID="{563C7BF2-3449-4678-A5EB-89E88E757A48}" presName="sibTrans" presStyleCnt="0"/>
      <dgm:spPr/>
    </dgm:pt>
    <dgm:pt modelId="{39F26285-235B-4094-A6C4-493F433F12C4}" type="pres">
      <dgm:prSet presAssocID="{CFBE2B67-0736-47B0-9EBD-1B8DB89A2BF8}" presName="compNode" presStyleCnt="0"/>
      <dgm:spPr/>
    </dgm:pt>
    <dgm:pt modelId="{D56A8A82-03FA-4BC2-951C-0D05B23173C2}" type="pres">
      <dgm:prSet presAssocID="{CFBE2B67-0736-47B0-9EBD-1B8DB89A2BF8}" presName="iconBgRect" presStyleLbl="bgShp" presStyleIdx="1" presStyleCnt="3"/>
      <dgm:spPr/>
    </dgm:pt>
    <dgm:pt modelId="{6A2946F0-90AA-457C-9F80-5AC085773E24}" type="pres">
      <dgm:prSet presAssocID="{CFBE2B67-0736-47B0-9EBD-1B8DB89A2B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äkchen"/>
        </a:ext>
      </dgm:extLst>
    </dgm:pt>
    <dgm:pt modelId="{1B7A9EE4-D3A0-4E34-8F74-61734F553765}" type="pres">
      <dgm:prSet presAssocID="{CFBE2B67-0736-47B0-9EBD-1B8DB89A2BF8}" presName="spaceRect" presStyleCnt="0"/>
      <dgm:spPr/>
    </dgm:pt>
    <dgm:pt modelId="{54134E56-F2AE-4550-8D0D-C8D7710442F5}" type="pres">
      <dgm:prSet presAssocID="{CFBE2B67-0736-47B0-9EBD-1B8DB89A2BF8}" presName="textRect" presStyleLbl="revTx" presStyleIdx="1" presStyleCnt="3">
        <dgm:presLayoutVars>
          <dgm:chMax val="1"/>
          <dgm:chPref val="1"/>
        </dgm:presLayoutVars>
      </dgm:prSet>
      <dgm:spPr/>
    </dgm:pt>
    <dgm:pt modelId="{75054EB1-B6E1-4946-BD3A-D6856EA6A2CB}" type="pres">
      <dgm:prSet presAssocID="{9C2A313E-E2C1-40D2-AD9E-20986BC3AC15}" presName="sibTrans" presStyleCnt="0"/>
      <dgm:spPr/>
    </dgm:pt>
    <dgm:pt modelId="{8906B617-C627-4D22-B2F2-AA45076298F8}" type="pres">
      <dgm:prSet presAssocID="{00A6C8B0-3298-43C5-8D54-C075DB822413}" presName="compNode" presStyleCnt="0"/>
      <dgm:spPr/>
    </dgm:pt>
    <dgm:pt modelId="{0759E48F-6813-4359-A182-30D6FB380580}" type="pres">
      <dgm:prSet presAssocID="{00A6C8B0-3298-43C5-8D54-C075DB822413}" presName="iconBgRect" presStyleLbl="bgShp" presStyleIdx="2" presStyleCnt="3"/>
      <dgm:spPr/>
    </dgm:pt>
    <dgm:pt modelId="{11FF9F05-F5BE-469C-BB68-E15C2ECF30D2}" type="pres">
      <dgm:prSet presAssocID="{00A6C8B0-3298-43C5-8D54-C075DB8224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DF27C20C-ACC9-4C9E-9682-51E65DD6B32D}" type="pres">
      <dgm:prSet presAssocID="{00A6C8B0-3298-43C5-8D54-C075DB822413}" presName="spaceRect" presStyleCnt="0"/>
      <dgm:spPr/>
    </dgm:pt>
    <dgm:pt modelId="{8D2B3CD1-D2FC-48E3-B00E-F86B987CAD39}" type="pres">
      <dgm:prSet presAssocID="{00A6C8B0-3298-43C5-8D54-C075DB822413}" presName="textRect" presStyleLbl="revTx" presStyleIdx="2" presStyleCnt="3">
        <dgm:presLayoutVars>
          <dgm:chMax val="1"/>
          <dgm:chPref val="1"/>
        </dgm:presLayoutVars>
      </dgm:prSet>
      <dgm:spPr/>
    </dgm:pt>
  </dgm:ptLst>
  <dgm:cxnLst>
    <dgm:cxn modelId="{C117B246-01AB-4E82-B660-3B2BE3EA2056}" type="presOf" srcId="{00A6C8B0-3298-43C5-8D54-C075DB822413}" destId="{8D2B3CD1-D2FC-48E3-B00E-F86B987CAD39}" srcOrd="0" destOrd="0" presId="urn:microsoft.com/office/officeart/2018/5/layout/IconCircleLabelList"/>
    <dgm:cxn modelId="{4FC3476D-484E-4B69-83A1-B1F376EF425A}" srcId="{789657E0-74AB-4F15-B6F5-031196991C68}" destId="{9D267FBB-2132-4024-9022-5BC402B2786D}" srcOrd="0" destOrd="0" parTransId="{4AB62009-E790-423B-A8EA-5A5749A5B3AD}" sibTransId="{563C7BF2-3449-4678-A5EB-89E88E757A48}"/>
    <dgm:cxn modelId="{7824CD72-27CC-46B3-BA33-20BA300AD384}" type="presOf" srcId="{789657E0-74AB-4F15-B6F5-031196991C68}" destId="{CE2C76C6-98B9-456A-8B96-79D795FB64D2}" srcOrd="0" destOrd="0" presId="urn:microsoft.com/office/officeart/2018/5/layout/IconCircleLabelList"/>
    <dgm:cxn modelId="{3CA49A92-114E-445F-959B-50B1A902AFB4}" srcId="{789657E0-74AB-4F15-B6F5-031196991C68}" destId="{00A6C8B0-3298-43C5-8D54-C075DB822413}" srcOrd="2" destOrd="0" parTransId="{AD7484CB-EA94-4C43-91A7-9D8E7D306FEB}" sibTransId="{AAE5C66C-B8B6-4F9C-89C5-796831A300C2}"/>
    <dgm:cxn modelId="{027B33AB-255B-4317-9A1C-73313F3C208D}" type="presOf" srcId="{CFBE2B67-0736-47B0-9EBD-1B8DB89A2BF8}" destId="{54134E56-F2AE-4550-8D0D-C8D7710442F5}" srcOrd="0" destOrd="0" presId="urn:microsoft.com/office/officeart/2018/5/layout/IconCircleLabelList"/>
    <dgm:cxn modelId="{4BB8C6F6-8521-482B-83DC-D1F1B9BF8D4A}" srcId="{789657E0-74AB-4F15-B6F5-031196991C68}" destId="{CFBE2B67-0736-47B0-9EBD-1B8DB89A2BF8}" srcOrd="1" destOrd="0" parTransId="{504011DF-3918-4204-BC7F-B133C3078E98}" sibTransId="{9C2A313E-E2C1-40D2-AD9E-20986BC3AC15}"/>
    <dgm:cxn modelId="{8F4EF7F8-6CAE-44B3-8FE6-100B64D856E9}" type="presOf" srcId="{9D267FBB-2132-4024-9022-5BC402B2786D}" destId="{91D7695B-7159-4D2E-99F6-5BE986B60991}" srcOrd="0" destOrd="0" presId="urn:microsoft.com/office/officeart/2018/5/layout/IconCircleLabelList"/>
    <dgm:cxn modelId="{C1ED1D57-5624-4A2A-A1FA-9679AEB4A858}" type="presParOf" srcId="{CE2C76C6-98B9-456A-8B96-79D795FB64D2}" destId="{8179F2A9-2702-4E01-A660-ADF05728BE01}" srcOrd="0" destOrd="0" presId="urn:microsoft.com/office/officeart/2018/5/layout/IconCircleLabelList"/>
    <dgm:cxn modelId="{9830D175-B86D-4DCF-A7FD-1571F1DEE867}" type="presParOf" srcId="{8179F2A9-2702-4E01-A660-ADF05728BE01}" destId="{59950E21-D63D-4DAA-8FF1-608FD1785273}" srcOrd="0" destOrd="0" presId="urn:microsoft.com/office/officeart/2018/5/layout/IconCircleLabelList"/>
    <dgm:cxn modelId="{75B57766-D6EF-4059-B585-AE10BFE008EF}" type="presParOf" srcId="{8179F2A9-2702-4E01-A660-ADF05728BE01}" destId="{29449998-C36E-4DE4-BCAB-838AD718C4A3}" srcOrd="1" destOrd="0" presId="urn:microsoft.com/office/officeart/2018/5/layout/IconCircleLabelList"/>
    <dgm:cxn modelId="{D7272A13-1647-4FAA-B47F-9604371895E3}" type="presParOf" srcId="{8179F2A9-2702-4E01-A660-ADF05728BE01}" destId="{23F5971A-8356-48BC-8635-177CF99E39BD}" srcOrd="2" destOrd="0" presId="urn:microsoft.com/office/officeart/2018/5/layout/IconCircleLabelList"/>
    <dgm:cxn modelId="{870FE9BB-495F-44C9-BC9F-8F4CF8A53003}" type="presParOf" srcId="{8179F2A9-2702-4E01-A660-ADF05728BE01}" destId="{91D7695B-7159-4D2E-99F6-5BE986B60991}" srcOrd="3" destOrd="0" presId="urn:microsoft.com/office/officeart/2018/5/layout/IconCircleLabelList"/>
    <dgm:cxn modelId="{D569098C-0F17-438A-81C5-9D94A0B09D1E}" type="presParOf" srcId="{CE2C76C6-98B9-456A-8B96-79D795FB64D2}" destId="{EEA146A3-45B6-41CE-ABF2-442AA303F9A5}" srcOrd="1" destOrd="0" presId="urn:microsoft.com/office/officeart/2018/5/layout/IconCircleLabelList"/>
    <dgm:cxn modelId="{6F216A48-84E9-486E-B699-059670153FED}" type="presParOf" srcId="{CE2C76C6-98B9-456A-8B96-79D795FB64D2}" destId="{39F26285-235B-4094-A6C4-493F433F12C4}" srcOrd="2" destOrd="0" presId="urn:microsoft.com/office/officeart/2018/5/layout/IconCircleLabelList"/>
    <dgm:cxn modelId="{935AB6A1-4D78-40C0-966C-9EC3C0E5CC19}" type="presParOf" srcId="{39F26285-235B-4094-A6C4-493F433F12C4}" destId="{D56A8A82-03FA-4BC2-951C-0D05B23173C2}" srcOrd="0" destOrd="0" presId="urn:microsoft.com/office/officeart/2018/5/layout/IconCircleLabelList"/>
    <dgm:cxn modelId="{FA4BA317-2F0F-4B0B-9449-828D7A4AD30A}" type="presParOf" srcId="{39F26285-235B-4094-A6C4-493F433F12C4}" destId="{6A2946F0-90AA-457C-9F80-5AC085773E24}" srcOrd="1" destOrd="0" presId="urn:microsoft.com/office/officeart/2018/5/layout/IconCircleLabelList"/>
    <dgm:cxn modelId="{584499F4-B4C7-4724-AD37-27405651FF54}" type="presParOf" srcId="{39F26285-235B-4094-A6C4-493F433F12C4}" destId="{1B7A9EE4-D3A0-4E34-8F74-61734F553765}" srcOrd="2" destOrd="0" presId="urn:microsoft.com/office/officeart/2018/5/layout/IconCircleLabelList"/>
    <dgm:cxn modelId="{01C40951-9B5E-473E-AF54-922AB1618AB4}" type="presParOf" srcId="{39F26285-235B-4094-A6C4-493F433F12C4}" destId="{54134E56-F2AE-4550-8D0D-C8D7710442F5}" srcOrd="3" destOrd="0" presId="urn:microsoft.com/office/officeart/2018/5/layout/IconCircleLabelList"/>
    <dgm:cxn modelId="{B5A2A706-A5AE-4C0D-8C5B-BB3759BBE129}" type="presParOf" srcId="{CE2C76C6-98B9-456A-8B96-79D795FB64D2}" destId="{75054EB1-B6E1-4946-BD3A-D6856EA6A2CB}" srcOrd="3" destOrd="0" presId="urn:microsoft.com/office/officeart/2018/5/layout/IconCircleLabelList"/>
    <dgm:cxn modelId="{69D882AB-0734-4F5D-9EF5-68E9C0DDC1E8}" type="presParOf" srcId="{CE2C76C6-98B9-456A-8B96-79D795FB64D2}" destId="{8906B617-C627-4D22-B2F2-AA45076298F8}" srcOrd="4" destOrd="0" presId="urn:microsoft.com/office/officeart/2018/5/layout/IconCircleLabelList"/>
    <dgm:cxn modelId="{2B7A5FDC-CEA3-464B-AA84-53C8A7B6524C}" type="presParOf" srcId="{8906B617-C627-4D22-B2F2-AA45076298F8}" destId="{0759E48F-6813-4359-A182-30D6FB380580}" srcOrd="0" destOrd="0" presId="urn:microsoft.com/office/officeart/2018/5/layout/IconCircleLabelList"/>
    <dgm:cxn modelId="{1F2FE44E-0B60-47CA-90A5-3D8404E89692}" type="presParOf" srcId="{8906B617-C627-4D22-B2F2-AA45076298F8}" destId="{11FF9F05-F5BE-469C-BB68-E15C2ECF30D2}" srcOrd="1" destOrd="0" presId="urn:microsoft.com/office/officeart/2018/5/layout/IconCircleLabelList"/>
    <dgm:cxn modelId="{511B1D4B-AB26-48F5-922A-8380D7AA2522}" type="presParOf" srcId="{8906B617-C627-4D22-B2F2-AA45076298F8}" destId="{DF27C20C-ACC9-4C9E-9682-51E65DD6B32D}" srcOrd="2" destOrd="0" presId="urn:microsoft.com/office/officeart/2018/5/layout/IconCircleLabelList"/>
    <dgm:cxn modelId="{FC811932-327F-4D39-BA26-7594B1A7997B}" type="presParOf" srcId="{8906B617-C627-4D22-B2F2-AA45076298F8}" destId="{8D2B3CD1-D2FC-48E3-B00E-F86B987CAD3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1A7EEE-F683-44EC-917D-EE462F03EDD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ED2AA1-D814-4EDB-A974-A5435E4102A4}">
      <dgm:prSet/>
      <dgm:spPr/>
      <dgm:t>
        <a:bodyPr/>
        <a:lstStyle/>
        <a:p>
          <a:pPr>
            <a:defRPr cap="all"/>
          </a:pPr>
          <a:r>
            <a:rPr lang="de-CH"/>
            <a:t>Umsetzung der Website: </a:t>
          </a:r>
          <a:endParaRPr lang="en-US"/>
        </a:p>
      </dgm:t>
    </dgm:pt>
    <dgm:pt modelId="{0783764F-D3E7-4EBB-8704-EC39C2365DF9}" type="parTrans" cxnId="{5B181241-F7C8-46DF-B7EE-EC45F9C89568}">
      <dgm:prSet/>
      <dgm:spPr/>
      <dgm:t>
        <a:bodyPr/>
        <a:lstStyle/>
        <a:p>
          <a:endParaRPr lang="en-US"/>
        </a:p>
      </dgm:t>
    </dgm:pt>
    <dgm:pt modelId="{902322E4-8410-47E2-91B2-6D1A2C877E79}" type="sibTrans" cxnId="{5B181241-F7C8-46DF-B7EE-EC45F9C89568}">
      <dgm:prSet/>
      <dgm:spPr/>
      <dgm:t>
        <a:bodyPr/>
        <a:lstStyle/>
        <a:p>
          <a:endParaRPr lang="en-US"/>
        </a:p>
      </dgm:t>
    </dgm:pt>
    <dgm:pt modelId="{0BF7AB8B-68E4-4C27-800F-98889C86CE9B}">
      <dgm:prSet/>
      <dgm:spPr/>
      <dgm:t>
        <a:bodyPr/>
        <a:lstStyle/>
        <a:p>
          <a:pPr>
            <a:defRPr cap="all"/>
          </a:pPr>
          <a:r>
            <a:rPr lang="de-CH"/>
            <a:t>Design </a:t>
          </a:r>
          <a:endParaRPr lang="en-US"/>
        </a:p>
      </dgm:t>
    </dgm:pt>
    <dgm:pt modelId="{02C874D5-6BB4-4BE7-8F9A-29A88EC51E7F}" type="parTrans" cxnId="{A9128A95-F4A9-487D-AE9E-47C61DEB0954}">
      <dgm:prSet/>
      <dgm:spPr/>
      <dgm:t>
        <a:bodyPr/>
        <a:lstStyle/>
        <a:p>
          <a:endParaRPr lang="en-US"/>
        </a:p>
      </dgm:t>
    </dgm:pt>
    <dgm:pt modelId="{70270D81-7674-4B39-8DD2-D3ADF9A52D8B}" type="sibTrans" cxnId="{A9128A95-F4A9-487D-AE9E-47C61DEB0954}">
      <dgm:prSet/>
      <dgm:spPr/>
      <dgm:t>
        <a:bodyPr/>
        <a:lstStyle/>
        <a:p>
          <a:endParaRPr lang="en-US"/>
        </a:p>
      </dgm:t>
    </dgm:pt>
    <dgm:pt modelId="{087A71F9-6673-42E2-9E18-DD99D9CC8422}">
      <dgm:prSet/>
      <dgm:spPr/>
      <dgm:t>
        <a:bodyPr/>
        <a:lstStyle/>
        <a:p>
          <a:pPr>
            <a:defRPr cap="all"/>
          </a:pPr>
          <a:r>
            <a:rPr lang="de-CH"/>
            <a:t>Programmierung </a:t>
          </a:r>
          <a:endParaRPr lang="en-US"/>
        </a:p>
      </dgm:t>
    </dgm:pt>
    <dgm:pt modelId="{FCA1C1E3-B7CC-488D-B119-261D86F9EF92}" type="parTrans" cxnId="{5FEE6614-1E7B-4B29-A7C8-BF6B1BEB81F8}">
      <dgm:prSet/>
      <dgm:spPr/>
      <dgm:t>
        <a:bodyPr/>
        <a:lstStyle/>
        <a:p>
          <a:endParaRPr lang="en-US"/>
        </a:p>
      </dgm:t>
    </dgm:pt>
    <dgm:pt modelId="{EF2FC4FF-496C-4449-8B5E-20B75C4B4ACC}" type="sibTrans" cxnId="{5FEE6614-1E7B-4B29-A7C8-BF6B1BEB81F8}">
      <dgm:prSet/>
      <dgm:spPr/>
      <dgm:t>
        <a:bodyPr/>
        <a:lstStyle/>
        <a:p>
          <a:endParaRPr lang="en-US"/>
        </a:p>
      </dgm:t>
    </dgm:pt>
    <dgm:pt modelId="{87B9BE60-EC70-40F1-B2B4-23D46D88CCEA}">
      <dgm:prSet/>
      <dgm:spPr/>
      <dgm:t>
        <a:bodyPr/>
        <a:lstStyle/>
        <a:p>
          <a:pPr>
            <a:defRPr cap="all"/>
          </a:pPr>
          <a:r>
            <a:rPr lang="de-CH"/>
            <a:t>Integration der Inhalte.</a:t>
          </a:r>
          <a:endParaRPr lang="en-US"/>
        </a:p>
      </dgm:t>
    </dgm:pt>
    <dgm:pt modelId="{2113E922-380C-415B-8925-3CBA627E97D1}" type="parTrans" cxnId="{A740BDD7-BC53-4F41-B9FD-3CEC382393C2}">
      <dgm:prSet/>
      <dgm:spPr/>
      <dgm:t>
        <a:bodyPr/>
        <a:lstStyle/>
        <a:p>
          <a:endParaRPr lang="en-US"/>
        </a:p>
      </dgm:t>
    </dgm:pt>
    <dgm:pt modelId="{AB190E9A-1019-44EB-93C8-7D20B8BF7ECB}" type="sibTrans" cxnId="{A740BDD7-BC53-4F41-B9FD-3CEC382393C2}">
      <dgm:prSet/>
      <dgm:spPr/>
      <dgm:t>
        <a:bodyPr/>
        <a:lstStyle/>
        <a:p>
          <a:endParaRPr lang="en-US"/>
        </a:p>
      </dgm:t>
    </dgm:pt>
    <dgm:pt modelId="{24A4AB5A-B9FA-4AC1-B068-2C24044E6F72}" type="pres">
      <dgm:prSet presAssocID="{401A7EEE-F683-44EC-917D-EE462F03EDD6}" presName="root" presStyleCnt="0">
        <dgm:presLayoutVars>
          <dgm:dir/>
          <dgm:resizeHandles val="exact"/>
        </dgm:presLayoutVars>
      </dgm:prSet>
      <dgm:spPr/>
    </dgm:pt>
    <dgm:pt modelId="{361E0AC0-DDE1-42A3-AD60-CB956D00BDED}" type="pres">
      <dgm:prSet presAssocID="{78ED2AA1-D814-4EDB-A974-A5435E4102A4}" presName="compNode" presStyleCnt="0"/>
      <dgm:spPr/>
    </dgm:pt>
    <dgm:pt modelId="{5116F22F-5084-4398-82FE-61C4395E8B8D}" type="pres">
      <dgm:prSet presAssocID="{78ED2AA1-D814-4EDB-A974-A5435E4102A4}" presName="iconBgRect" presStyleLbl="bgShp" presStyleIdx="0" presStyleCnt="4"/>
      <dgm:spPr/>
    </dgm:pt>
    <dgm:pt modelId="{0C430B8B-83CB-488F-9B47-292F775DE933}" type="pres">
      <dgm:prSet presAssocID="{78ED2AA1-D814-4EDB-A974-A5435E4102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ahnräder"/>
        </a:ext>
      </dgm:extLst>
    </dgm:pt>
    <dgm:pt modelId="{41137E99-B573-4238-8230-731AACA4C4A1}" type="pres">
      <dgm:prSet presAssocID="{78ED2AA1-D814-4EDB-A974-A5435E4102A4}" presName="spaceRect" presStyleCnt="0"/>
      <dgm:spPr/>
    </dgm:pt>
    <dgm:pt modelId="{C8872FB9-4D35-461D-89A3-0156E135A263}" type="pres">
      <dgm:prSet presAssocID="{78ED2AA1-D814-4EDB-A974-A5435E4102A4}" presName="textRect" presStyleLbl="revTx" presStyleIdx="0" presStyleCnt="4">
        <dgm:presLayoutVars>
          <dgm:chMax val="1"/>
          <dgm:chPref val="1"/>
        </dgm:presLayoutVars>
      </dgm:prSet>
      <dgm:spPr/>
    </dgm:pt>
    <dgm:pt modelId="{EE0E4497-5A11-45EB-A3B7-4F4BB165A302}" type="pres">
      <dgm:prSet presAssocID="{902322E4-8410-47E2-91B2-6D1A2C877E79}" presName="sibTrans" presStyleCnt="0"/>
      <dgm:spPr/>
    </dgm:pt>
    <dgm:pt modelId="{5449C646-7EB2-436C-BBB7-8CDCC6C27223}" type="pres">
      <dgm:prSet presAssocID="{0BF7AB8B-68E4-4C27-800F-98889C86CE9B}" presName="compNode" presStyleCnt="0"/>
      <dgm:spPr/>
    </dgm:pt>
    <dgm:pt modelId="{1038B4B3-55E4-485A-B53F-DAC03716F5FF}" type="pres">
      <dgm:prSet presAssocID="{0BF7AB8B-68E4-4C27-800F-98889C86CE9B}" presName="iconBgRect" presStyleLbl="bgShp" presStyleIdx="1" presStyleCnt="4"/>
      <dgm:spPr/>
    </dgm:pt>
    <dgm:pt modelId="{E00DECD7-B67C-4130-ABF7-B906D7102B54}" type="pres">
      <dgm:prSet presAssocID="{0BF7AB8B-68E4-4C27-800F-98889C86CE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eal"/>
        </a:ext>
      </dgm:extLst>
    </dgm:pt>
    <dgm:pt modelId="{04676E9A-7C5E-4D40-A08D-05A7DE0160F9}" type="pres">
      <dgm:prSet presAssocID="{0BF7AB8B-68E4-4C27-800F-98889C86CE9B}" presName="spaceRect" presStyleCnt="0"/>
      <dgm:spPr/>
    </dgm:pt>
    <dgm:pt modelId="{1C51D9AD-7F75-431E-BAB1-CB4251B60DF9}" type="pres">
      <dgm:prSet presAssocID="{0BF7AB8B-68E4-4C27-800F-98889C86CE9B}" presName="textRect" presStyleLbl="revTx" presStyleIdx="1" presStyleCnt="4">
        <dgm:presLayoutVars>
          <dgm:chMax val="1"/>
          <dgm:chPref val="1"/>
        </dgm:presLayoutVars>
      </dgm:prSet>
      <dgm:spPr/>
    </dgm:pt>
    <dgm:pt modelId="{51BCF2E4-C901-4960-8616-2C59A7FD7889}" type="pres">
      <dgm:prSet presAssocID="{70270D81-7674-4B39-8DD2-D3ADF9A52D8B}" presName="sibTrans" presStyleCnt="0"/>
      <dgm:spPr/>
    </dgm:pt>
    <dgm:pt modelId="{84545DD8-63A2-4F9E-B185-E2A13DB5D771}" type="pres">
      <dgm:prSet presAssocID="{087A71F9-6673-42E2-9E18-DD99D9CC8422}" presName="compNode" presStyleCnt="0"/>
      <dgm:spPr/>
    </dgm:pt>
    <dgm:pt modelId="{4A01801D-DD9B-40C6-A151-77D178A31244}" type="pres">
      <dgm:prSet presAssocID="{087A71F9-6673-42E2-9E18-DD99D9CC8422}" presName="iconBgRect" presStyleLbl="bgShp" presStyleIdx="2" presStyleCnt="4"/>
      <dgm:spPr/>
    </dgm:pt>
    <dgm:pt modelId="{655B7F79-FF68-4070-B55D-0819A6DE5170}" type="pres">
      <dgm:prSet presAssocID="{087A71F9-6673-42E2-9E18-DD99D9CC84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ierer"/>
        </a:ext>
      </dgm:extLst>
    </dgm:pt>
    <dgm:pt modelId="{75EF8635-F676-46EB-A735-F76C68BC3E87}" type="pres">
      <dgm:prSet presAssocID="{087A71F9-6673-42E2-9E18-DD99D9CC8422}" presName="spaceRect" presStyleCnt="0"/>
      <dgm:spPr/>
    </dgm:pt>
    <dgm:pt modelId="{C84AB68F-8BBD-42B4-BADA-D4C02CEF6E19}" type="pres">
      <dgm:prSet presAssocID="{087A71F9-6673-42E2-9E18-DD99D9CC8422}" presName="textRect" presStyleLbl="revTx" presStyleIdx="2" presStyleCnt="4">
        <dgm:presLayoutVars>
          <dgm:chMax val="1"/>
          <dgm:chPref val="1"/>
        </dgm:presLayoutVars>
      </dgm:prSet>
      <dgm:spPr/>
    </dgm:pt>
    <dgm:pt modelId="{F23343B2-DF99-40E5-A393-424D460F3B38}" type="pres">
      <dgm:prSet presAssocID="{EF2FC4FF-496C-4449-8B5E-20B75C4B4ACC}" presName="sibTrans" presStyleCnt="0"/>
      <dgm:spPr/>
    </dgm:pt>
    <dgm:pt modelId="{F8E29DEE-57BB-4ADB-A674-564C0365B438}" type="pres">
      <dgm:prSet presAssocID="{87B9BE60-EC70-40F1-B2B4-23D46D88CCEA}" presName="compNode" presStyleCnt="0"/>
      <dgm:spPr/>
    </dgm:pt>
    <dgm:pt modelId="{61F80B0D-9765-4750-840F-2FCD6BF95395}" type="pres">
      <dgm:prSet presAssocID="{87B9BE60-EC70-40F1-B2B4-23D46D88CCEA}" presName="iconBgRect" presStyleLbl="bgShp" presStyleIdx="3" presStyleCnt="4"/>
      <dgm:spPr/>
    </dgm:pt>
    <dgm:pt modelId="{069FBD6D-F61B-489D-B30C-FDF594CB9E71}" type="pres">
      <dgm:prSet presAssocID="{87B9BE60-EC70-40F1-B2B4-23D46D88CC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kument"/>
        </a:ext>
      </dgm:extLst>
    </dgm:pt>
    <dgm:pt modelId="{90D4FC95-E4D4-4D2E-B0BF-B6CF97CBC2E8}" type="pres">
      <dgm:prSet presAssocID="{87B9BE60-EC70-40F1-B2B4-23D46D88CCEA}" presName="spaceRect" presStyleCnt="0"/>
      <dgm:spPr/>
    </dgm:pt>
    <dgm:pt modelId="{FA1EA4EF-5C95-40BD-B9D7-407469BFAA65}" type="pres">
      <dgm:prSet presAssocID="{87B9BE60-EC70-40F1-B2B4-23D46D88CCEA}" presName="textRect" presStyleLbl="revTx" presStyleIdx="3" presStyleCnt="4">
        <dgm:presLayoutVars>
          <dgm:chMax val="1"/>
          <dgm:chPref val="1"/>
        </dgm:presLayoutVars>
      </dgm:prSet>
      <dgm:spPr/>
    </dgm:pt>
  </dgm:ptLst>
  <dgm:cxnLst>
    <dgm:cxn modelId="{5FEE6614-1E7B-4B29-A7C8-BF6B1BEB81F8}" srcId="{401A7EEE-F683-44EC-917D-EE462F03EDD6}" destId="{087A71F9-6673-42E2-9E18-DD99D9CC8422}" srcOrd="2" destOrd="0" parTransId="{FCA1C1E3-B7CC-488D-B119-261D86F9EF92}" sibTransId="{EF2FC4FF-496C-4449-8B5E-20B75C4B4ACC}"/>
    <dgm:cxn modelId="{5B181241-F7C8-46DF-B7EE-EC45F9C89568}" srcId="{401A7EEE-F683-44EC-917D-EE462F03EDD6}" destId="{78ED2AA1-D814-4EDB-A974-A5435E4102A4}" srcOrd="0" destOrd="0" parTransId="{0783764F-D3E7-4EBB-8704-EC39C2365DF9}" sibTransId="{902322E4-8410-47E2-91B2-6D1A2C877E79}"/>
    <dgm:cxn modelId="{22CD7A67-537A-43C8-969A-A7D47D0E99FD}" type="presOf" srcId="{87B9BE60-EC70-40F1-B2B4-23D46D88CCEA}" destId="{FA1EA4EF-5C95-40BD-B9D7-407469BFAA65}" srcOrd="0" destOrd="0" presId="urn:microsoft.com/office/officeart/2018/5/layout/IconCircleLabelList"/>
    <dgm:cxn modelId="{CEA0706B-3D31-4FC9-9442-7D29BF8DB747}" type="presOf" srcId="{0BF7AB8B-68E4-4C27-800F-98889C86CE9B}" destId="{1C51D9AD-7F75-431E-BAB1-CB4251B60DF9}" srcOrd="0" destOrd="0" presId="urn:microsoft.com/office/officeart/2018/5/layout/IconCircleLabelList"/>
    <dgm:cxn modelId="{B18F237C-69BA-4ADB-B503-04E69BFBAA1C}" type="presOf" srcId="{78ED2AA1-D814-4EDB-A974-A5435E4102A4}" destId="{C8872FB9-4D35-461D-89A3-0156E135A263}" srcOrd="0" destOrd="0" presId="urn:microsoft.com/office/officeart/2018/5/layout/IconCircleLabelList"/>
    <dgm:cxn modelId="{A9128A95-F4A9-487D-AE9E-47C61DEB0954}" srcId="{401A7EEE-F683-44EC-917D-EE462F03EDD6}" destId="{0BF7AB8B-68E4-4C27-800F-98889C86CE9B}" srcOrd="1" destOrd="0" parTransId="{02C874D5-6BB4-4BE7-8F9A-29A88EC51E7F}" sibTransId="{70270D81-7674-4B39-8DD2-D3ADF9A52D8B}"/>
    <dgm:cxn modelId="{A740BDD7-BC53-4F41-B9FD-3CEC382393C2}" srcId="{401A7EEE-F683-44EC-917D-EE462F03EDD6}" destId="{87B9BE60-EC70-40F1-B2B4-23D46D88CCEA}" srcOrd="3" destOrd="0" parTransId="{2113E922-380C-415B-8925-3CBA627E97D1}" sibTransId="{AB190E9A-1019-44EB-93C8-7D20B8BF7ECB}"/>
    <dgm:cxn modelId="{91ABD2D8-C47F-42B5-9750-3C4FA255286A}" type="presOf" srcId="{401A7EEE-F683-44EC-917D-EE462F03EDD6}" destId="{24A4AB5A-B9FA-4AC1-B068-2C24044E6F72}" srcOrd="0" destOrd="0" presId="urn:microsoft.com/office/officeart/2018/5/layout/IconCircleLabelList"/>
    <dgm:cxn modelId="{8E000EF7-8436-44E0-96DB-EBF50080AEB5}" type="presOf" srcId="{087A71F9-6673-42E2-9E18-DD99D9CC8422}" destId="{C84AB68F-8BBD-42B4-BADA-D4C02CEF6E19}" srcOrd="0" destOrd="0" presId="urn:microsoft.com/office/officeart/2018/5/layout/IconCircleLabelList"/>
    <dgm:cxn modelId="{C75B301A-4BA0-49B1-B3DE-982721DDC392}" type="presParOf" srcId="{24A4AB5A-B9FA-4AC1-B068-2C24044E6F72}" destId="{361E0AC0-DDE1-42A3-AD60-CB956D00BDED}" srcOrd="0" destOrd="0" presId="urn:microsoft.com/office/officeart/2018/5/layout/IconCircleLabelList"/>
    <dgm:cxn modelId="{A5E3C153-2DF9-4B81-98C1-896A3E137D46}" type="presParOf" srcId="{361E0AC0-DDE1-42A3-AD60-CB956D00BDED}" destId="{5116F22F-5084-4398-82FE-61C4395E8B8D}" srcOrd="0" destOrd="0" presId="urn:microsoft.com/office/officeart/2018/5/layout/IconCircleLabelList"/>
    <dgm:cxn modelId="{078AB019-5B7F-4AFA-8A9A-A73953B0427C}" type="presParOf" srcId="{361E0AC0-DDE1-42A3-AD60-CB956D00BDED}" destId="{0C430B8B-83CB-488F-9B47-292F775DE933}" srcOrd="1" destOrd="0" presId="urn:microsoft.com/office/officeart/2018/5/layout/IconCircleLabelList"/>
    <dgm:cxn modelId="{0AAB2918-977B-471E-95E6-82994E8DD1A8}" type="presParOf" srcId="{361E0AC0-DDE1-42A3-AD60-CB956D00BDED}" destId="{41137E99-B573-4238-8230-731AACA4C4A1}" srcOrd="2" destOrd="0" presId="urn:microsoft.com/office/officeart/2018/5/layout/IconCircleLabelList"/>
    <dgm:cxn modelId="{90EBAB92-7414-4CF0-A35F-AA66911A7295}" type="presParOf" srcId="{361E0AC0-DDE1-42A3-AD60-CB956D00BDED}" destId="{C8872FB9-4D35-461D-89A3-0156E135A263}" srcOrd="3" destOrd="0" presId="urn:microsoft.com/office/officeart/2018/5/layout/IconCircleLabelList"/>
    <dgm:cxn modelId="{3C0232F6-0C17-4A29-ACDB-F8AEDB2EA5D9}" type="presParOf" srcId="{24A4AB5A-B9FA-4AC1-B068-2C24044E6F72}" destId="{EE0E4497-5A11-45EB-A3B7-4F4BB165A302}" srcOrd="1" destOrd="0" presId="urn:microsoft.com/office/officeart/2018/5/layout/IconCircleLabelList"/>
    <dgm:cxn modelId="{5386227C-2C3C-40F4-9CA7-88ED38C80F52}" type="presParOf" srcId="{24A4AB5A-B9FA-4AC1-B068-2C24044E6F72}" destId="{5449C646-7EB2-436C-BBB7-8CDCC6C27223}" srcOrd="2" destOrd="0" presId="urn:microsoft.com/office/officeart/2018/5/layout/IconCircleLabelList"/>
    <dgm:cxn modelId="{326B2EA7-ADA6-48AD-9A25-D5E77A1E002F}" type="presParOf" srcId="{5449C646-7EB2-436C-BBB7-8CDCC6C27223}" destId="{1038B4B3-55E4-485A-B53F-DAC03716F5FF}" srcOrd="0" destOrd="0" presId="urn:microsoft.com/office/officeart/2018/5/layout/IconCircleLabelList"/>
    <dgm:cxn modelId="{77164769-EC4E-4EE7-8BA5-3D535DEDDE41}" type="presParOf" srcId="{5449C646-7EB2-436C-BBB7-8CDCC6C27223}" destId="{E00DECD7-B67C-4130-ABF7-B906D7102B54}" srcOrd="1" destOrd="0" presId="urn:microsoft.com/office/officeart/2018/5/layout/IconCircleLabelList"/>
    <dgm:cxn modelId="{C4C77F04-9F21-4CEB-8267-250F18548383}" type="presParOf" srcId="{5449C646-7EB2-436C-BBB7-8CDCC6C27223}" destId="{04676E9A-7C5E-4D40-A08D-05A7DE0160F9}" srcOrd="2" destOrd="0" presId="urn:microsoft.com/office/officeart/2018/5/layout/IconCircleLabelList"/>
    <dgm:cxn modelId="{A9288B9A-82A7-43DD-A152-8404FF24B327}" type="presParOf" srcId="{5449C646-7EB2-436C-BBB7-8CDCC6C27223}" destId="{1C51D9AD-7F75-431E-BAB1-CB4251B60DF9}" srcOrd="3" destOrd="0" presId="urn:microsoft.com/office/officeart/2018/5/layout/IconCircleLabelList"/>
    <dgm:cxn modelId="{1AEB00BB-164F-43CC-BE43-770AC6C33D2B}" type="presParOf" srcId="{24A4AB5A-B9FA-4AC1-B068-2C24044E6F72}" destId="{51BCF2E4-C901-4960-8616-2C59A7FD7889}" srcOrd="3" destOrd="0" presId="urn:microsoft.com/office/officeart/2018/5/layout/IconCircleLabelList"/>
    <dgm:cxn modelId="{13118948-4151-46F1-8F36-6F1918593E98}" type="presParOf" srcId="{24A4AB5A-B9FA-4AC1-B068-2C24044E6F72}" destId="{84545DD8-63A2-4F9E-B185-E2A13DB5D771}" srcOrd="4" destOrd="0" presId="urn:microsoft.com/office/officeart/2018/5/layout/IconCircleLabelList"/>
    <dgm:cxn modelId="{2B4890A8-37FF-4186-91C5-2EACDC410DDE}" type="presParOf" srcId="{84545DD8-63A2-4F9E-B185-E2A13DB5D771}" destId="{4A01801D-DD9B-40C6-A151-77D178A31244}" srcOrd="0" destOrd="0" presId="urn:microsoft.com/office/officeart/2018/5/layout/IconCircleLabelList"/>
    <dgm:cxn modelId="{95D9CBAA-98F9-4B4F-87BF-21B6B59E5BD3}" type="presParOf" srcId="{84545DD8-63A2-4F9E-B185-E2A13DB5D771}" destId="{655B7F79-FF68-4070-B55D-0819A6DE5170}" srcOrd="1" destOrd="0" presId="urn:microsoft.com/office/officeart/2018/5/layout/IconCircleLabelList"/>
    <dgm:cxn modelId="{543B1D2C-90A2-4F86-B7BF-6AF90BB77D62}" type="presParOf" srcId="{84545DD8-63A2-4F9E-B185-E2A13DB5D771}" destId="{75EF8635-F676-46EB-A735-F76C68BC3E87}" srcOrd="2" destOrd="0" presId="urn:microsoft.com/office/officeart/2018/5/layout/IconCircleLabelList"/>
    <dgm:cxn modelId="{E67BE2F3-C5ED-4D3A-803D-EBF9362DC509}" type="presParOf" srcId="{84545DD8-63A2-4F9E-B185-E2A13DB5D771}" destId="{C84AB68F-8BBD-42B4-BADA-D4C02CEF6E19}" srcOrd="3" destOrd="0" presId="urn:microsoft.com/office/officeart/2018/5/layout/IconCircleLabelList"/>
    <dgm:cxn modelId="{0D8068EA-E1C2-457B-A0FE-40DC199A05D1}" type="presParOf" srcId="{24A4AB5A-B9FA-4AC1-B068-2C24044E6F72}" destId="{F23343B2-DF99-40E5-A393-424D460F3B38}" srcOrd="5" destOrd="0" presId="urn:microsoft.com/office/officeart/2018/5/layout/IconCircleLabelList"/>
    <dgm:cxn modelId="{C8514DB7-EC0B-4F4A-A171-567A47A46707}" type="presParOf" srcId="{24A4AB5A-B9FA-4AC1-B068-2C24044E6F72}" destId="{F8E29DEE-57BB-4ADB-A674-564C0365B438}" srcOrd="6" destOrd="0" presId="urn:microsoft.com/office/officeart/2018/5/layout/IconCircleLabelList"/>
    <dgm:cxn modelId="{E4D962F6-0878-4E85-BBF6-505067C8D70E}" type="presParOf" srcId="{F8E29DEE-57BB-4ADB-A674-564C0365B438}" destId="{61F80B0D-9765-4750-840F-2FCD6BF95395}" srcOrd="0" destOrd="0" presId="urn:microsoft.com/office/officeart/2018/5/layout/IconCircleLabelList"/>
    <dgm:cxn modelId="{E72EF2D7-BA6D-4184-A281-79E493BAA78D}" type="presParOf" srcId="{F8E29DEE-57BB-4ADB-A674-564C0365B438}" destId="{069FBD6D-F61B-489D-B30C-FDF594CB9E71}" srcOrd="1" destOrd="0" presId="urn:microsoft.com/office/officeart/2018/5/layout/IconCircleLabelList"/>
    <dgm:cxn modelId="{A427B820-09B5-4D40-8CA8-6C9F964C3F98}" type="presParOf" srcId="{F8E29DEE-57BB-4ADB-A674-564C0365B438}" destId="{90D4FC95-E4D4-4D2E-B0BF-B6CF97CBC2E8}" srcOrd="2" destOrd="0" presId="urn:microsoft.com/office/officeart/2018/5/layout/IconCircleLabelList"/>
    <dgm:cxn modelId="{9182FC2E-77E3-46C9-921A-71448CDF809A}" type="presParOf" srcId="{F8E29DEE-57BB-4ADB-A674-564C0365B438}" destId="{FA1EA4EF-5C95-40BD-B9D7-407469BFAA6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46ABD7-AB86-45BF-B56B-403AD347B28C}"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835B2DBF-5A92-4CFB-B0EF-F9F35136C1F2}">
      <dgm:prSet/>
      <dgm:spPr/>
      <dgm:t>
        <a:bodyPr/>
        <a:lstStyle/>
        <a:p>
          <a:r>
            <a:rPr lang="de-CH" baseline="0"/>
            <a:t>Überprüfung der Funktionen: </a:t>
          </a:r>
          <a:endParaRPr lang="en-US"/>
        </a:p>
      </dgm:t>
    </dgm:pt>
    <dgm:pt modelId="{1E943D18-35DC-4196-8E64-98216CE06994}" type="parTrans" cxnId="{613072AA-3CA5-4525-B81B-5F4B01EB1BB6}">
      <dgm:prSet/>
      <dgm:spPr/>
      <dgm:t>
        <a:bodyPr/>
        <a:lstStyle/>
        <a:p>
          <a:endParaRPr lang="en-US"/>
        </a:p>
      </dgm:t>
    </dgm:pt>
    <dgm:pt modelId="{15EA32D9-7290-4163-AF69-157722C224C4}" type="sibTrans" cxnId="{613072AA-3CA5-4525-B81B-5F4B01EB1BB6}">
      <dgm:prSet/>
      <dgm:spPr/>
      <dgm:t>
        <a:bodyPr/>
        <a:lstStyle/>
        <a:p>
          <a:endParaRPr lang="en-US"/>
        </a:p>
      </dgm:t>
    </dgm:pt>
    <dgm:pt modelId="{FC023EE3-B16E-432E-AD22-D59D1A6DD0A8}">
      <dgm:prSet/>
      <dgm:spPr/>
      <dgm:t>
        <a:bodyPr/>
        <a:lstStyle/>
        <a:p>
          <a:r>
            <a:rPr lang="de-CH" baseline="0"/>
            <a:t>Responsivität</a:t>
          </a:r>
          <a:endParaRPr lang="en-US"/>
        </a:p>
      </dgm:t>
    </dgm:pt>
    <dgm:pt modelId="{376BA715-E946-483D-ACF7-392DFBD15738}" type="parTrans" cxnId="{A3CF05FD-45AA-4478-B8D4-F0D1C7410509}">
      <dgm:prSet/>
      <dgm:spPr/>
      <dgm:t>
        <a:bodyPr/>
        <a:lstStyle/>
        <a:p>
          <a:endParaRPr lang="en-US"/>
        </a:p>
      </dgm:t>
    </dgm:pt>
    <dgm:pt modelId="{BA04CB6C-F3E5-4144-877F-1EC8AF6A6450}" type="sibTrans" cxnId="{A3CF05FD-45AA-4478-B8D4-F0D1C7410509}">
      <dgm:prSet/>
      <dgm:spPr/>
      <dgm:t>
        <a:bodyPr/>
        <a:lstStyle/>
        <a:p>
          <a:endParaRPr lang="en-US"/>
        </a:p>
      </dgm:t>
    </dgm:pt>
    <dgm:pt modelId="{D7784F68-4555-4181-B504-37E49DCD4B78}">
      <dgm:prSet/>
      <dgm:spPr/>
      <dgm:t>
        <a:bodyPr/>
        <a:lstStyle/>
        <a:p>
          <a:r>
            <a:rPr lang="de-CH" baseline="0"/>
            <a:t>Formularvalidierung,</a:t>
          </a:r>
          <a:endParaRPr lang="en-US"/>
        </a:p>
      </dgm:t>
    </dgm:pt>
    <dgm:pt modelId="{78FD2672-B626-4FDC-948C-5E84CD1DE7AC}" type="parTrans" cxnId="{558629CC-8967-4272-A467-0852B2BAD29A}">
      <dgm:prSet/>
      <dgm:spPr/>
      <dgm:t>
        <a:bodyPr/>
        <a:lstStyle/>
        <a:p>
          <a:endParaRPr lang="en-US"/>
        </a:p>
      </dgm:t>
    </dgm:pt>
    <dgm:pt modelId="{8896DFEA-0B80-4C0C-B157-26CA00A70E2E}" type="sibTrans" cxnId="{558629CC-8967-4272-A467-0852B2BAD29A}">
      <dgm:prSet/>
      <dgm:spPr/>
      <dgm:t>
        <a:bodyPr/>
        <a:lstStyle/>
        <a:p>
          <a:endParaRPr lang="en-US"/>
        </a:p>
      </dgm:t>
    </dgm:pt>
    <dgm:pt modelId="{950FC245-94C8-425C-BE40-527200083E1E}">
      <dgm:prSet/>
      <dgm:spPr/>
      <dgm:t>
        <a:bodyPr/>
        <a:lstStyle/>
        <a:p>
          <a:r>
            <a:rPr lang="de-CH" baseline="0"/>
            <a:t>Feedbackrunde.</a:t>
          </a:r>
          <a:endParaRPr lang="en-US"/>
        </a:p>
      </dgm:t>
    </dgm:pt>
    <dgm:pt modelId="{D725EE29-26A8-4BE9-A88B-B9DF65E07107}" type="parTrans" cxnId="{30B1350F-4845-410D-ABB7-27A5D7BD2359}">
      <dgm:prSet/>
      <dgm:spPr/>
      <dgm:t>
        <a:bodyPr/>
        <a:lstStyle/>
        <a:p>
          <a:endParaRPr lang="en-US"/>
        </a:p>
      </dgm:t>
    </dgm:pt>
    <dgm:pt modelId="{C7F242BE-DB93-4F6E-9A1D-DF05D25C13F7}" type="sibTrans" cxnId="{30B1350F-4845-410D-ABB7-27A5D7BD2359}">
      <dgm:prSet/>
      <dgm:spPr/>
      <dgm:t>
        <a:bodyPr/>
        <a:lstStyle/>
        <a:p>
          <a:endParaRPr lang="en-US"/>
        </a:p>
      </dgm:t>
    </dgm:pt>
    <dgm:pt modelId="{709203A0-B995-4B3A-BC68-AB454DF518A9}" type="pres">
      <dgm:prSet presAssocID="{2146ABD7-AB86-45BF-B56B-403AD347B28C}" presName="Name0" presStyleCnt="0">
        <dgm:presLayoutVars>
          <dgm:dir/>
          <dgm:animLvl val="lvl"/>
          <dgm:resizeHandles val="exact"/>
        </dgm:presLayoutVars>
      </dgm:prSet>
      <dgm:spPr/>
    </dgm:pt>
    <dgm:pt modelId="{37DFC770-DA79-48B7-939D-DCFC195BC384}" type="pres">
      <dgm:prSet presAssocID="{835B2DBF-5A92-4CFB-B0EF-F9F35136C1F2}" presName="linNode" presStyleCnt="0"/>
      <dgm:spPr/>
    </dgm:pt>
    <dgm:pt modelId="{0EF626D6-5E40-4023-BF00-E484AFD054D7}" type="pres">
      <dgm:prSet presAssocID="{835B2DBF-5A92-4CFB-B0EF-F9F35136C1F2}" presName="parentText" presStyleLbl="node1" presStyleIdx="0" presStyleCnt="4">
        <dgm:presLayoutVars>
          <dgm:chMax val="1"/>
          <dgm:bulletEnabled val="1"/>
        </dgm:presLayoutVars>
      </dgm:prSet>
      <dgm:spPr/>
    </dgm:pt>
    <dgm:pt modelId="{70F4DFBC-8D07-413E-9AAB-BB17CCAEB9FE}" type="pres">
      <dgm:prSet presAssocID="{15EA32D9-7290-4163-AF69-157722C224C4}" presName="sp" presStyleCnt="0"/>
      <dgm:spPr/>
    </dgm:pt>
    <dgm:pt modelId="{BCE21584-4CB2-4184-99F1-DEA226B866B1}" type="pres">
      <dgm:prSet presAssocID="{FC023EE3-B16E-432E-AD22-D59D1A6DD0A8}" presName="linNode" presStyleCnt="0"/>
      <dgm:spPr/>
    </dgm:pt>
    <dgm:pt modelId="{695D6245-88F0-4CC9-95DB-527F5EF18A10}" type="pres">
      <dgm:prSet presAssocID="{FC023EE3-B16E-432E-AD22-D59D1A6DD0A8}" presName="parentText" presStyleLbl="node1" presStyleIdx="1" presStyleCnt="4">
        <dgm:presLayoutVars>
          <dgm:chMax val="1"/>
          <dgm:bulletEnabled val="1"/>
        </dgm:presLayoutVars>
      </dgm:prSet>
      <dgm:spPr/>
    </dgm:pt>
    <dgm:pt modelId="{5160C327-23A3-43C5-B187-674E98F804EA}" type="pres">
      <dgm:prSet presAssocID="{BA04CB6C-F3E5-4144-877F-1EC8AF6A6450}" presName="sp" presStyleCnt="0"/>
      <dgm:spPr/>
    </dgm:pt>
    <dgm:pt modelId="{3F09438A-CEFD-4EA5-B800-41087DAD222B}" type="pres">
      <dgm:prSet presAssocID="{D7784F68-4555-4181-B504-37E49DCD4B78}" presName="linNode" presStyleCnt="0"/>
      <dgm:spPr/>
    </dgm:pt>
    <dgm:pt modelId="{534B57A0-8C8E-48DD-9366-D4EB53F5D582}" type="pres">
      <dgm:prSet presAssocID="{D7784F68-4555-4181-B504-37E49DCD4B78}" presName="parentText" presStyleLbl="node1" presStyleIdx="2" presStyleCnt="4">
        <dgm:presLayoutVars>
          <dgm:chMax val="1"/>
          <dgm:bulletEnabled val="1"/>
        </dgm:presLayoutVars>
      </dgm:prSet>
      <dgm:spPr/>
    </dgm:pt>
    <dgm:pt modelId="{AFBC78C8-DA37-42A3-84EF-1E7EEF91F4D2}" type="pres">
      <dgm:prSet presAssocID="{8896DFEA-0B80-4C0C-B157-26CA00A70E2E}" presName="sp" presStyleCnt="0"/>
      <dgm:spPr/>
    </dgm:pt>
    <dgm:pt modelId="{EE384F7F-E15D-44EB-A672-A6C38A4E5C6F}" type="pres">
      <dgm:prSet presAssocID="{950FC245-94C8-425C-BE40-527200083E1E}" presName="linNode" presStyleCnt="0"/>
      <dgm:spPr/>
    </dgm:pt>
    <dgm:pt modelId="{57165BA7-A8D1-4166-9339-9E79B26C5F01}" type="pres">
      <dgm:prSet presAssocID="{950FC245-94C8-425C-BE40-527200083E1E}" presName="parentText" presStyleLbl="node1" presStyleIdx="3" presStyleCnt="4">
        <dgm:presLayoutVars>
          <dgm:chMax val="1"/>
          <dgm:bulletEnabled val="1"/>
        </dgm:presLayoutVars>
      </dgm:prSet>
      <dgm:spPr/>
    </dgm:pt>
  </dgm:ptLst>
  <dgm:cxnLst>
    <dgm:cxn modelId="{30B1350F-4845-410D-ABB7-27A5D7BD2359}" srcId="{2146ABD7-AB86-45BF-B56B-403AD347B28C}" destId="{950FC245-94C8-425C-BE40-527200083E1E}" srcOrd="3" destOrd="0" parTransId="{D725EE29-26A8-4BE9-A88B-B9DF65E07107}" sibTransId="{C7F242BE-DB93-4F6E-9A1D-DF05D25C13F7}"/>
    <dgm:cxn modelId="{3E7FDE62-9843-4085-ABDB-E336A4E68703}" type="presOf" srcId="{835B2DBF-5A92-4CFB-B0EF-F9F35136C1F2}" destId="{0EF626D6-5E40-4023-BF00-E484AFD054D7}" srcOrd="0" destOrd="0" presId="urn:microsoft.com/office/officeart/2005/8/layout/vList5"/>
    <dgm:cxn modelId="{7A42FD79-6EB2-4B0F-B373-C8D10EA44B3F}" type="presOf" srcId="{D7784F68-4555-4181-B504-37E49DCD4B78}" destId="{534B57A0-8C8E-48DD-9366-D4EB53F5D582}" srcOrd="0" destOrd="0" presId="urn:microsoft.com/office/officeart/2005/8/layout/vList5"/>
    <dgm:cxn modelId="{FF70C88E-110B-43E5-967E-D19548A084FF}" type="presOf" srcId="{950FC245-94C8-425C-BE40-527200083E1E}" destId="{57165BA7-A8D1-4166-9339-9E79B26C5F01}" srcOrd="0" destOrd="0" presId="urn:microsoft.com/office/officeart/2005/8/layout/vList5"/>
    <dgm:cxn modelId="{613072AA-3CA5-4525-B81B-5F4B01EB1BB6}" srcId="{2146ABD7-AB86-45BF-B56B-403AD347B28C}" destId="{835B2DBF-5A92-4CFB-B0EF-F9F35136C1F2}" srcOrd="0" destOrd="0" parTransId="{1E943D18-35DC-4196-8E64-98216CE06994}" sibTransId="{15EA32D9-7290-4163-AF69-157722C224C4}"/>
    <dgm:cxn modelId="{D172AEC9-2460-4EA5-B4C4-92C3931EDE6B}" type="presOf" srcId="{2146ABD7-AB86-45BF-B56B-403AD347B28C}" destId="{709203A0-B995-4B3A-BC68-AB454DF518A9}" srcOrd="0" destOrd="0" presId="urn:microsoft.com/office/officeart/2005/8/layout/vList5"/>
    <dgm:cxn modelId="{558629CC-8967-4272-A467-0852B2BAD29A}" srcId="{2146ABD7-AB86-45BF-B56B-403AD347B28C}" destId="{D7784F68-4555-4181-B504-37E49DCD4B78}" srcOrd="2" destOrd="0" parTransId="{78FD2672-B626-4FDC-948C-5E84CD1DE7AC}" sibTransId="{8896DFEA-0B80-4C0C-B157-26CA00A70E2E}"/>
    <dgm:cxn modelId="{7A44CAEA-4BCC-4E18-9451-CB347B4A1640}" type="presOf" srcId="{FC023EE3-B16E-432E-AD22-D59D1A6DD0A8}" destId="{695D6245-88F0-4CC9-95DB-527F5EF18A10}" srcOrd="0" destOrd="0" presId="urn:microsoft.com/office/officeart/2005/8/layout/vList5"/>
    <dgm:cxn modelId="{A3CF05FD-45AA-4478-B8D4-F0D1C7410509}" srcId="{2146ABD7-AB86-45BF-B56B-403AD347B28C}" destId="{FC023EE3-B16E-432E-AD22-D59D1A6DD0A8}" srcOrd="1" destOrd="0" parTransId="{376BA715-E946-483D-ACF7-392DFBD15738}" sibTransId="{BA04CB6C-F3E5-4144-877F-1EC8AF6A6450}"/>
    <dgm:cxn modelId="{094E5E3D-2A85-4BA6-967D-3BAD33D29FE2}" type="presParOf" srcId="{709203A0-B995-4B3A-BC68-AB454DF518A9}" destId="{37DFC770-DA79-48B7-939D-DCFC195BC384}" srcOrd="0" destOrd="0" presId="urn:microsoft.com/office/officeart/2005/8/layout/vList5"/>
    <dgm:cxn modelId="{6E077219-7146-4AD3-9142-216B08ED61E1}" type="presParOf" srcId="{37DFC770-DA79-48B7-939D-DCFC195BC384}" destId="{0EF626D6-5E40-4023-BF00-E484AFD054D7}" srcOrd="0" destOrd="0" presId="urn:microsoft.com/office/officeart/2005/8/layout/vList5"/>
    <dgm:cxn modelId="{37F321B4-5BDC-46EA-84D8-9FF5CF11A380}" type="presParOf" srcId="{709203A0-B995-4B3A-BC68-AB454DF518A9}" destId="{70F4DFBC-8D07-413E-9AAB-BB17CCAEB9FE}" srcOrd="1" destOrd="0" presId="urn:microsoft.com/office/officeart/2005/8/layout/vList5"/>
    <dgm:cxn modelId="{17F4CFFF-5CF5-4E88-B1D1-37209F158E22}" type="presParOf" srcId="{709203A0-B995-4B3A-BC68-AB454DF518A9}" destId="{BCE21584-4CB2-4184-99F1-DEA226B866B1}" srcOrd="2" destOrd="0" presId="urn:microsoft.com/office/officeart/2005/8/layout/vList5"/>
    <dgm:cxn modelId="{6D494D04-26EB-41FC-822C-BBE521893127}" type="presParOf" srcId="{BCE21584-4CB2-4184-99F1-DEA226B866B1}" destId="{695D6245-88F0-4CC9-95DB-527F5EF18A10}" srcOrd="0" destOrd="0" presId="urn:microsoft.com/office/officeart/2005/8/layout/vList5"/>
    <dgm:cxn modelId="{0B1B2DEA-A44D-41B0-BC9C-D5F0D06E99AE}" type="presParOf" srcId="{709203A0-B995-4B3A-BC68-AB454DF518A9}" destId="{5160C327-23A3-43C5-B187-674E98F804EA}" srcOrd="3" destOrd="0" presId="urn:microsoft.com/office/officeart/2005/8/layout/vList5"/>
    <dgm:cxn modelId="{E4627793-47C2-4E5C-B52D-32AC7A1E510D}" type="presParOf" srcId="{709203A0-B995-4B3A-BC68-AB454DF518A9}" destId="{3F09438A-CEFD-4EA5-B800-41087DAD222B}" srcOrd="4" destOrd="0" presId="urn:microsoft.com/office/officeart/2005/8/layout/vList5"/>
    <dgm:cxn modelId="{EA4A6C07-EA2A-47CC-A855-420191AF7EA6}" type="presParOf" srcId="{3F09438A-CEFD-4EA5-B800-41087DAD222B}" destId="{534B57A0-8C8E-48DD-9366-D4EB53F5D582}" srcOrd="0" destOrd="0" presId="urn:microsoft.com/office/officeart/2005/8/layout/vList5"/>
    <dgm:cxn modelId="{0A2B6E53-5BDF-47E9-811E-FA4B98F4F1C2}" type="presParOf" srcId="{709203A0-B995-4B3A-BC68-AB454DF518A9}" destId="{AFBC78C8-DA37-42A3-84EF-1E7EEF91F4D2}" srcOrd="5" destOrd="0" presId="urn:microsoft.com/office/officeart/2005/8/layout/vList5"/>
    <dgm:cxn modelId="{4ED8B3F0-CD30-4750-9EDD-70918EDF58CF}" type="presParOf" srcId="{709203A0-B995-4B3A-BC68-AB454DF518A9}" destId="{EE384F7F-E15D-44EB-A672-A6C38A4E5C6F}" srcOrd="6" destOrd="0" presId="urn:microsoft.com/office/officeart/2005/8/layout/vList5"/>
    <dgm:cxn modelId="{1D9AE841-BDC6-4893-B7D9-C712068966D3}" type="presParOf" srcId="{EE384F7F-E15D-44EB-A672-A6C38A4E5C6F}" destId="{57165BA7-A8D1-4166-9339-9E79B26C5F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CA9ED2-3803-487F-AAB6-BF4779E84F3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1CCC81-37DB-4CFC-B961-C4BCE202088E}">
      <dgm:prSet/>
      <dgm:spPr/>
      <dgm:t>
        <a:bodyPr/>
        <a:lstStyle/>
        <a:p>
          <a:r>
            <a:rPr lang="de-DE"/>
            <a:t>Funktionstests:</a:t>
          </a:r>
          <a:endParaRPr lang="en-US"/>
        </a:p>
      </dgm:t>
    </dgm:pt>
    <dgm:pt modelId="{9DDB6B49-2E20-465F-8AC4-01452D5FF7C8}" type="parTrans" cxnId="{CE128CB5-EF2D-4E4E-ABDF-6F7F5575E5D3}">
      <dgm:prSet/>
      <dgm:spPr/>
      <dgm:t>
        <a:bodyPr/>
        <a:lstStyle/>
        <a:p>
          <a:endParaRPr lang="en-US"/>
        </a:p>
      </dgm:t>
    </dgm:pt>
    <dgm:pt modelId="{9D04DFC7-7549-40F2-9E02-0C6EBF168DCF}" type="sibTrans" cxnId="{CE128CB5-EF2D-4E4E-ABDF-6F7F5575E5D3}">
      <dgm:prSet/>
      <dgm:spPr/>
      <dgm:t>
        <a:bodyPr/>
        <a:lstStyle/>
        <a:p>
          <a:endParaRPr lang="en-US"/>
        </a:p>
      </dgm:t>
    </dgm:pt>
    <dgm:pt modelId="{3E26AEF5-2018-4130-9BA4-4817026821F9}">
      <dgm:prSet/>
      <dgm:spPr/>
      <dgm:t>
        <a:bodyPr/>
        <a:lstStyle/>
        <a:p>
          <a:r>
            <a:rPr lang="de-DE"/>
            <a:t>Ziel: Überprüfung aller Interaktionen</a:t>
          </a:r>
          <a:endParaRPr lang="en-US"/>
        </a:p>
      </dgm:t>
    </dgm:pt>
    <dgm:pt modelId="{0232DEEB-8622-4C77-8286-E2E9F33A56A4}" type="parTrans" cxnId="{CC9B562F-23B5-4DEF-A180-CB8758269DB1}">
      <dgm:prSet/>
      <dgm:spPr/>
      <dgm:t>
        <a:bodyPr/>
        <a:lstStyle/>
        <a:p>
          <a:endParaRPr lang="en-US"/>
        </a:p>
      </dgm:t>
    </dgm:pt>
    <dgm:pt modelId="{DE9DE8D2-583C-4F4A-8559-77EF860E31A6}" type="sibTrans" cxnId="{CC9B562F-23B5-4DEF-A180-CB8758269DB1}">
      <dgm:prSet/>
      <dgm:spPr/>
      <dgm:t>
        <a:bodyPr/>
        <a:lstStyle/>
        <a:p>
          <a:endParaRPr lang="en-US"/>
        </a:p>
      </dgm:t>
    </dgm:pt>
    <dgm:pt modelId="{C66CD66A-4241-4937-9068-3DA240744D4F}">
      <dgm:prSet/>
      <dgm:spPr/>
      <dgm:t>
        <a:bodyPr/>
        <a:lstStyle/>
        <a:p>
          <a:r>
            <a:rPr lang="de-DE"/>
            <a:t>Getestet: Links, Kontaktformulare</a:t>
          </a:r>
          <a:endParaRPr lang="en-US"/>
        </a:p>
      </dgm:t>
    </dgm:pt>
    <dgm:pt modelId="{DD6FFAEE-86A6-4095-B86F-7F3FE730EF00}" type="parTrans" cxnId="{F784ECC0-8FA9-46B2-9CE5-057D093B622B}">
      <dgm:prSet/>
      <dgm:spPr/>
      <dgm:t>
        <a:bodyPr/>
        <a:lstStyle/>
        <a:p>
          <a:endParaRPr lang="en-US"/>
        </a:p>
      </dgm:t>
    </dgm:pt>
    <dgm:pt modelId="{69C0D5B0-B70C-447F-A4A7-7D93C266A302}" type="sibTrans" cxnId="{F784ECC0-8FA9-46B2-9CE5-057D093B622B}">
      <dgm:prSet/>
      <dgm:spPr/>
      <dgm:t>
        <a:bodyPr/>
        <a:lstStyle/>
        <a:p>
          <a:endParaRPr lang="en-US"/>
        </a:p>
      </dgm:t>
    </dgm:pt>
    <dgm:pt modelId="{A7A06F66-763D-4A68-BBD0-66240C696586}">
      <dgm:prSet/>
      <dgm:spPr/>
      <dgm:t>
        <a:bodyPr/>
        <a:lstStyle/>
        <a:p>
          <a:r>
            <a:rPr lang="de-DE"/>
            <a:t>Benutzerfreundlichkeittests:</a:t>
          </a:r>
          <a:endParaRPr lang="en-US"/>
        </a:p>
      </dgm:t>
    </dgm:pt>
    <dgm:pt modelId="{9F2A73EA-D4B3-4DBE-88C8-EC016D59B9E3}" type="parTrans" cxnId="{6D8F67F7-0F3E-43B0-B0BD-5D81A2A9E947}">
      <dgm:prSet/>
      <dgm:spPr/>
      <dgm:t>
        <a:bodyPr/>
        <a:lstStyle/>
        <a:p>
          <a:endParaRPr lang="en-US"/>
        </a:p>
      </dgm:t>
    </dgm:pt>
    <dgm:pt modelId="{FDA7A01F-B6AD-4AD5-8101-7B9DBFEA95F2}" type="sibTrans" cxnId="{6D8F67F7-0F3E-43B0-B0BD-5D81A2A9E947}">
      <dgm:prSet/>
      <dgm:spPr/>
      <dgm:t>
        <a:bodyPr/>
        <a:lstStyle/>
        <a:p>
          <a:endParaRPr lang="en-US"/>
        </a:p>
      </dgm:t>
    </dgm:pt>
    <dgm:pt modelId="{3FAD0084-C8A9-4E9F-8AB9-678B6A65EDB8}">
      <dgm:prSet/>
      <dgm:spPr/>
      <dgm:t>
        <a:bodyPr/>
        <a:lstStyle/>
        <a:p>
          <a:r>
            <a:rPr lang="de-DE"/>
            <a:t>Ziel: Verbesserung der Bedienbarkeit</a:t>
          </a:r>
          <a:endParaRPr lang="en-US"/>
        </a:p>
      </dgm:t>
    </dgm:pt>
    <dgm:pt modelId="{67E80935-85CD-47EC-870B-F2FA7D99BD7B}" type="parTrans" cxnId="{C5BD25BA-B88F-42E8-A4A1-904F59986808}">
      <dgm:prSet/>
      <dgm:spPr/>
      <dgm:t>
        <a:bodyPr/>
        <a:lstStyle/>
        <a:p>
          <a:endParaRPr lang="en-US"/>
        </a:p>
      </dgm:t>
    </dgm:pt>
    <dgm:pt modelId="{6D10E34A-277C-4331-9C81-C3521CA936DF}" type="sibTrans" cxnId="{C5BD25BA-B88F-42E8-A4A1-904F59986808}">
      <dgm:prSet/>
      <dgm:spPr/>
      <dgm:t>
        <a:bodyPr/>
        <a:lstStyle/>
        <a:p>
          <a:endParaRPr lang="en-US"/>
        </a:p>
      </dgm:t>
    </dgm:pt>
    <dgm:pt modelId="{593D6995-56A4-41E8-9EB7-6AD9B09F8832}">
      <dgm:prSet/>
      <dgm:spPr/>
      <dgm:t>
        <a:bodyPr/>
        <a:lstStyle/>
        <a:p>
          <a:r>
            <a:rPr lang="de-DE"/>
            <a:t>Methode: Testen Funktionen und  holen Feedback zu Bildgrößen und Bedienung</a:t>
          </a:r>
          <a:endParaRPr lang="en-US"/>
        </a:p>
      </dgm:t>
    </dgm:pt>
    <dgm:pt modelId="{EF3C9587-507C-45B0-BE7A-018CB79A3F48}" type="parTrans" cxnId="{EA2AD8C1-155A-44CA-9C0E-D39957F3453A}">
      <dgm:prSet/>
      <dgm:spPr/>
      <dgm:t>
        <a:bodyPr/>
        <a:lstStyle/>
        <a:p>
          <a:endParaRPr lang="en-US"/>
        </a:p>
      </dgm:t>
    </dgm:pt>
    <dgm:pt modelId="{0162FC99-0B70-4C9E-B505-BA006F130658}" type="sibTrans" cxnId="{EA2AD8C1-155A-44CA-9C0E-D39957F3453A}">
      <dgm:prSet/>
      <dgm:spPr/>
      <dgm:t>
        <a:bodyPr/>
        <a:lstStyle/>
        <a:p>
          <a:endParaRPr lang="en-US"/>
        </a:p>
      </dgm:t>
    </dgm:pt>
    <dgm:pt modelId="{E5E95F2B-87C1-4462-A8F6-4D2CEB8E7303}">
      <dgm:prSet/>
      <dgm:spPr/>
      <dgm:t>
        <a:bodyPr/>
        <a:lstStyle/>
        <a:p>
          <a:r>
            <a:rPr lang="de-DE"/>
            <a:t>Kompabilitätstests:</a:t>
          </a:r>
          <a:endParaRPr lang="en-US"/>
        </a:p>
      </dgm:t>
    </dgm:pt>
    <dgm:pt modelId="{3400466A-2E84-4F66-B9E5-C8E4C8C729EF}" type="parTrans" cxnId="{2DC3E360-4386-4075-8854-768D2A90ECAD}">
      <dgm:prSet/>
      <dgm:spPr/>
      <dgm:t>
        <a:bodyPr/>
        <a:lstStyle/>
        <a:p>
          <a:endParaRPr lang="en-US"/>
        </a:p>
      </dgm:t>
    </dgm:pt>
    <dgm:pt modelId="{30E104E3-E6F9-4D80-91FB-45E20328BE3B}" type="sibTrans" cxnId="{2DC3E360-4386-4075-8854-768D2A90ECAD}">
      <dgm:prSet/>
      <dgm:spPr/>
      <dgm:t>
        <a:bodyPr/>
        <a:lstStyle/>
        <a:p>
          <a:endParaRPr lang="en-US"/>
        </a:p>
      </dgm:t>
    </dgm:pt>
    <dgm:pt modelId="{DFCAA9A3-7876-4A58-A70B-69D4FC7C618B}">
      <dgm:prSet/>
      <dgm:spPr/>
      <dgm:t>
        <a:bodyPr/>
        <a:lstStyle/>
        <a:p>
          <a:r>
            <a:rPr lang="de-DE"/>
            <a:t>Ziel: Sicherstellung der Darstellung auf verschiedenen Browsern und Geräten</a:t>
          </a:r>
          <a:endParaRPr lang="en-US"/>
        </a:p>
      </dgm:t>
    </dgm:pt>
    <dgm:pt modelId="{6C464E51-AD6E-464D-ADD3-FD7E5010D14E}" type="parTrans" cxnId="{8910111F-6155-41AE-A14B-1D5DF7BDCB67}">
      <dgm:prSet/>
      <dgm:spPr/>
      <dgm:t>
        <a:bodyPr/>
        <a:lstStyle/>
        <a:p>
          <a:endParaRPr lang="en-US"/>
        </a:p>
      </dgm:t>
    </dgm:pt>
    <dgm:pt modelId="{474ADBF7-CB89-433A-952F-B355F6D6E004}" type="sibTrans" cxnId="{8910111F-6155-41AE-A14B-1D5DF7BDCB67}">
      <dgm:prSet/>
      <dgm:spPr/>
      <dgm:t>
        <a:bodyPr/>
        <a:lstStyle/>
        <a:p>
          <a:endParaRPr lang="en-US"/>
        </a:p>
      </dgm:t>
    </dgm:pt>
    <dgm:pt modelId="{4A0DA30F-9AED-44EC-AC94-99032595B0F7}">
      <dgm:prSet/>
      <dgm:spPr/>
      <dgm:t>
        <a:bodyPr/>
        <a:lstStyle/>
        <a:p>
          <a:r>
            <a:rPr lang="de-DE"/>
            <a:t>Getestet: Desktop/Computer und Smartphones (Auf Laptop in Smartphone Ansicht)</a:t>
          </a:r>
          <a:endParaRPr lang="en-US"/>
        </a:p>
      </dgm:t>
    </dgm:pt>
    <dgm:pt modelId="{9615233B-DA66-44BF-B14D-D081742DF371}" type="parTrans" cxnId="{3F9246E8-F0A4-49C2-9F1E-1BF70F70C075}">
      <dgm:prSet/>
      <dgm:spPr/>
      <dgm:t>
        <a:bodyPr/>
        <a:lstStyle/>
        <a:p>
          <a:endParaRPr lang="en-US"/>
        </a:p>
      </dgm:t>
    </dgm:pt>
    <dgm:pt modelId="{22EFF98B-6F4B-4829-8E8E-0B8AF301E8E3}" type="sibTrans" cxnId="{3F9246E8-F0A4-49C2-9F1E-1BF70F70C075}">
      <dgm:prSet/>
      <dgm:spPr/>
      <dgm:t>
        <a:bodyPr/>
        <a:lstStyle/>
        <a:p>
          <a:endParaRPr lang="en-US"/>
        </a:p>
      </dgm:t>
    </dgm:pt>
    <dgm:pt modelId="{62910D50-A02E-4255-AA82-097A2CE29C0B}">
      <dgm:prSet/>
      <dgm:spPr/>
      <dgm:t>
        <a:bodyPr/>
        <a:lstStyle/>
        <a:p>
          <a:r>
            <a:rPr lang="de-DE"/>
            <a:t>Leistungstests:</a:t>
          </a:r>
          <a:endParaRPr lang="en-US"/>
        </a:p>
      </dgm:t>
    </dgm:pt>
    <dgm:pt modelId="{CC390EB6-7FFB-4A61-A4F6-360F6BC6666D}" type="parTrans" cxnId="{F93EA726-1BE4-4B73-AFC2-5A6BE825EF76}">
      <dgm:prSet/>
      <dgm:spPr/>
      <dgm:t>
        <a:bodyPr/>
        <a:lstStyle/>
        <a:p>
          <a:endParaRPr lang="en-US"/>
        </a:p>
      </dgm:t>
    </dgm:pt>
    <dgm:pt modelId="{C6D59C28-1D96-48E0-A6AA-0DDEC5232637}" type="sibTrans" cxnId="{F93EA726-1BE4-4B73-AFC2-5A6BE825EF76}">
      <dgm:prSet/>
      <dgm:spPr/>
      <dgm:t>
        <a:bodyPr/>
        <a:lstStyle/>
        <a:p>
          <a:endParaRPr lang="en-US"/>
        </a:p>
      </dgm:t>
    </dgm:pt>
    <dgm:pt modelId="{E6A51D5C-8C78-4472-9079-563473083240}">
      <dgm:prSet/>
      <dgm:spPr/>
      <dgm:t>
        <a:bodyPr/>
        <a:lstStyle/>
        <a:p>
          <a:r>
            <a:rPr lang="de-DE"/>
            <a:t>Ziel: Bewertung von Reaktionszeit und Stabilität</a:t>
          </a:r>
          <a:endParaRPr lang="en-US"/>
        </a:p>
      </dgm:t>
    </dgm:pt>
    <dgm:pt modelId="{400BA6CF-08BD-41DF-80D0-672824A001C8}" type="parTrans" cxnId="{35902911-7B25-42FD-B661-AF29CD8E9710}">
      <dgm:prSet/>
      <dgm:spPr/>
      <dgm:t>
        <a:bodyPr/>
        <a:lstStyle/>
        <a:p>
          <a:endParaRPr lang="en-US"/>
        </a:p>
      </dgm:t>
    </dgm:pt>
    <dgm:pt modelId="{5564C02C-7D19-4A86-911C-5B1807BF6209}" type="sibTrans" cxnId="{35902911-7B25-42FD-B661-AF29CD8E9710}">
      <dgm:prSet/>
      <dgm:spPr/>
      <dgm:t>
        <a:bodyPr/>
        <a:lstStyle/>
        <a:p>
          <a:endParaRPr lang="en-US"/>
        </a:p>
      </dgm:t>
    </dgm:pt>
    <dgm:pt modelId="{8B34C7F1-5E72-4209-8CA3-B8D768476685}">
      <dgm:prSet/>
      <dgm:spPr/>
      <dgm:t>
        <a:bodyPr/>
        <a:lstStyle/>
        <a:p>
          <a:r>
            <a:rPr lang="de-DE"/>
            <a:t>Methode: Webseite mit mehreren offenen Tabs getestet</a:t>
          </a:r>
          <a:endParaRPr lang="en-US"/>
        </a:p>
      </dgm:t>
    </dgm:pt>
    <dgm:pt modelId="{DC283D3B-3F2D-4677-B784-2356E436E434}" type="parTrans" cxnId="{14165A57-1D84-414D-9D7D-70D525EC5386}">
      <dgm:prSet/>
      <dgm:spPr/>
      <dgm:t>
        <a:bodyPr/>
        <a:lstStyle/>
        <a:p>
          <a:endParaRPr lang="en-US"/>
        </a:p>
      </dgm:t>
    </dgm:pt>
    <dgm:pt modelId="{BAC4A063-B99F-47D4-9753-8C751504E860}" type="sibTrans" cxnId="{14165A57-1D84-414D-9D7D-70D525EC5386}">
      <dgm:prSet/>
      <dgm:spPr/>
      <dgm:t>
        <a:bodyPr/>
        <a:lstStyle/>
        <a:p>
          <a:endParaRPr lang="en-US"/>
        </a:p>
      </dgm:t>
    </dgm:pt>
    <dgm:pt modelId="{2015D55B-511D-4FC0-ABC7-76BA1A295D99}" type="pres">
      <dgm:prSet presAssocID="{B2CA9ED2-3803-487F-AAB6-BF4779E84F3B}" presName="root" presStyleCnt="0">
        <dgm:presLayoutVars>
          <dgm:dir/>
          <dgm:resizeHandles val="exact"/>
        </dgm:presLayoutVars>
      </dgm:prSet>
      <dgm:spPr/>
    </dgm:pt>
    <dgm:pt modelId="{5FB51693-D457-4EE3-A32C-7BA5136088B2}" type="pres">
      <dgm:prSet presAssocID="{651CCC81-37DB-4CFC-B961-C4BCE202088E}" presName="compNode" presStyleCnt="0"/>
      <dgm:spPr/>
    </dgm:pt>
    <dgm:pt modelId="{9B9BEE5C-8A43-4398-846E-91B9C4CD8099}" type="pres">
      <dgm:prSet presAssocID="{651CCC81-37DB-4CFC-B961-C4BCE202088E}" presName="bgRect" presStyleLbl="bgShp" presStyleIdx="0" presStyleCnt="4"/>
      <dgm:spPr/>
    </dgm:pt>
    <dgm:pt modelId="{4EF72A05-E1F6-4EDB-9DC9-C186949F86BB}" type="pres">
      <dgm:prSet presAssocID="{651CCC81-37DB-4CFC-B961-C4BCE20208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k"/>
        </a:ext>
      </dgm:extLst>
    </dgm:pt>
    <dgm:pt modelId="{DC1D9988-FAAA-4427-8C40-163CDD8EABDD}" type="pres">
      <dgm:prSet presAssocID="{651CCC81-37DB-4CFC-B961-C4BCE202088E}" presName="spaceRect" presStyleCnt="0"/>
      <dgm:spPr/>
    </dgm:pt>
    <dgm:pt modelId="{F3E32109-8CE4-45D6-B4E3-D4889E6E6E25}" type="pres">
      <dgm:prSet presAssocID="{651CCC81-37DB-4CFC-B961-C4BCE202088E}" presName="parTx" presStyleLbl="revTx" presStyleIdx="0" presStyleCnt="8">
        <dgm:presLayoutVars>
          <dgm:chMax val="0"/>
          <dgm:chPref val="0"/>
        </dgm:presLayoutVars>
      </dgm:prSet>
      <dgm:spPr/>
    </dgm:pt>
    <dgm:pt modelId="{85AB54A6-B057-47F4-AE6A-956B9509A3C0}" type="pres">
      <dgm:prSet presAssocID="{651CCC81-37DB-4CFC-B961-C4BCE202088E}" presName="desTx" presStyleLbl="revTx" presStyleIdx="1" presStyleCnt="8">
        <dgm:presLayoutVars/>
      </dgm:prSet>
      <dgm:spPr/>
    </dgm:pt>
    <dgm:pt modelId="{4D04B15E-EC09-4F30-BE0C-E8B2C1328A58}" type="pres">
      <dgm:prSet presAssocID="{9D04DFC7-7549-40F2-9E02-0C6EBF168DCF}" presName="sibTrans" presStyleCnt="0"/>
      <dgm:spPr/>
    </dgm:pt>
    <dgm:pt modelId="{3D468D0C-8706-4DEC-ADDD-DB1321825559}" type="pres">
      <dgm:prSet presAssocID="{A7A06F66-763D-4A68-BBD0-66240C696586}" presName="compNode" presStyleCnt="0"/>
      <dgm:spPr/>
    </dgm:pt>
    <dgm:pt modelId="{80F353BD-ECFE-4791-B97B-5CE74300C2E6}" type="pres">
      <dgm:prSet presAssocID="{A7A06F66-763D-4A68-BBD0-66240C696586}" presName="bgRect" presStyleLbl="bgShp" presStyleIdx="1" presStyleCnt="4"/>
      <dgm:spPr/>
    </dgm:pt>
    <dgm:pt modelId="{FC5199B5-36A5-4452-899E-E99CAB72D3B8}" type="pres">
      <dgm:prSet presAssocID="{A7A06F66-763D-4A68-BBD0-66240C6965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olltreffer"/>
        </a:ext>
      </dgm:extLst>
    </dgm:pt>
    <dgm:pt modelId="{848256DE-DC14-4F49-9780-F0FDFF8F0DA1}" type="pres">
      <dgm:prSet presAssocID="{A7A06F66-763D-4A68-BBD0-66240C696586}" presName="spaceRect" presStyleCnt="0"/>
      <dgm:spPr/>
    </dgm:pt>
    <dgm:pt modelId="{0AC40BC3-D6A7-4970-AB23-5AA9211FCB2E}" type="pres">
      <dgm:prSet presAssocID="{A7A06F66-763D-4A68-BBD0-66240C696586}" presName="parTx" presStyleLbl="revTx" presStyleIdx="2" presStyleCnt="8">
        <dgm:presLayoutVars>
          <dgm:chMax val="0"/>
          <dgm:chPref val="0"/>
        </dgm:presLayoutVars>
      </dgm:prSet>
      <dgm:spPr/>
    </dgm:pt>
    <dgm:pt modelId="{AC442BC7-62C4-42B1-8457-EDB255C38840}" type="pres">
      <dgm:prSet presAssocID="{A7A06F66-763D-4A68-BBD0-66240C696586}" presName="desTx" presStyleLbl="revTx" presStyleIdx="3" presStyleCnt="8">
        <dgm:presLayoutVars/>
      </dgm:prSet>
      <dgm:spPr/>
    </dgm:pt>
    <dgm:pt modelId="{73EFFB1A-031A-46CE-B232-513CAF68179F}" type="pres">
      <dgm:prSet presAssocID="{FDA7A01F-B6AD-4AD5-8101-7B9DBFEA95F2}" presName="sibTrans" presStyleCnt="0"/>
      <dgm:spPr/>
    </dgm:pt>
    <dgm:pt modelId="{ED1ABC59-8C2D-40F8-A575-17F62B305C15}" type="pres">
      <dgm:prSet presAssocID="{E5E95F2B-87C1-4462-A8F6-4D2CEB8E7303}" presName="compNode" presStyleCnt="0"/>
      <dgm:spPr/>
    </dgm:pt>
    <dgm:pt modelId="{5B0DEF5F-B160-42C1-8253-0DA3DC601FF4}" type="pres">
      <dgm:prSet presAssocID="{E5E95F2B-87C1-4462-A8F6-4D2CEB8E7303}" presName="bgRect" presStyleLbl="bgShp" presStyleIdx="2" presStyleCnt="4"/>
      <dgm:spPr/>
    </dgm:pt>
    <dgm:pt modelId="{BCE2C094-A06C-4F09-A166-0B63587DB201}" type="pres">
      <dgm:prSet presAssocID="{E5E95F2B-87C1-4462-A8F6-4D2CEB8E73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29F41DD5-9999-492D-A175-DB2F03C55E44}" type="pres">
      <dgm:prSet presAssocID="{E5E95F2B-87C1-4462-A8F6-4D2CEB8E7303}" presName="spaceRect" presStyleCnt="0"/>
      <dgm:spPr/>
    </dgm:pt>
    <dgm:pt modelId="{4E977597-5B2E-4E9F-AA93-DF6797C8F30C}" type="pres">
      <dgm:prSet presAssocID="{E5E95F2B-87C1-4462-A8F6-4D2CEB8E7303}" presName="parTx" presStyleLbl="revTx" presStyleIdx="4" presStyleCnt="8">
        <dgm:presLayoutVars>
          <dgm:chMax val="0"/>
          <dgm:chPref val="0"/>
        </dgm:presLayoutVars>
      </dgm:prSet>
      <dgm:spPr/>
    </dgm:pt>
    <dgm:pt modelId="{779D4410-B88A-4B85-9C58-868D4366E35C}" type="pres">
      <dgm:prSet presAssocID="{E5E95F2B-87C1-4462-A8F6-4D2CEB8E7303}" presName="desTx" presStyleLbl="revTx" presStyleIdx="5" presStyleCnt="8">
        <dgm:presLayoutVars/>
      </dgm:prSet>
      <dgm:spPr/>
    </dgm:pt>
    <dgm:pt modelId="{C68063A6-F290-430D-AB3B-A1A63C452F32}" type="pres">
      <dgm:prSet presAssocID="{30E104E3-E6F9-4D80-91FB-45E20328BE3B}" presName="sibTrans" presStyleCnt="0"/>
      <dgm:spPr/>
    </dgm:pt>
    <dgm:pt modelId="{6641C642-0C20-4B53-9AA1-DB15D88CBA36}" type="pres">
      <dgm:prSet presAssocID="{62910D50-A02E-4255-AA82-097A2CE29C0B}" presName="compNode" presStyleCnt="0"/>
      <dgm:spPr/>
    </dgm:pt>
    <dgm:pt modelId="{91EC6490-26F2-4F47-A17E-C0ACCD8D1D51}" type="pres">
      <dgm:prSet presAssocID="{62910D50-A02E-4255-AA82-097A2CE29C0B}" presName="bgRect" presStyleLbl="bgShp" presStyleIdx="3" presStyleCnt="4"/>
      <dgm:spPr/>
    </dgm:pt>
    <dgm:pt modelId="{FF83891C-76E6-48AC-880D-05B900E48636}" type="pres">
      <dgm:prSet presAssocID="{62910D50-A02E-4255-AA82-097A2CE29C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äkchen"/>
        </a:ext>
      </dgm:extLst>
    </dgm:pt>
    <dgm:pt modelId="{4EC3BDCC-32BD-43B4-9FF2-11DFC5524536}" type="pres">
      <dgm:prSet presAssocID="{62910D50-A02E-4255-AA82-097A2CE29C0B}" presName="spaceRect" presStyleCnt="0"/>
      <dgm:spPr/>
    </dgm:pt>
    <dgm:pt modelId="{173B626F-B30A-49DF-B9EE-CBEEDAD37D29}" type="pres">
      <dgm:prSet presAssocID="{62910D50-A02E-4255-AA82-097A2CE29C0B}" presName="parTx" presStyleLbl="revTx" presStyleIdx="6" presStyleCnt="8">
        <dgm:presLayoutVars>
          <dgm:chMax val="0"/>
          <dgm:chPref val="0"/>
        </dgm:presLayoutVars>
      </dgm:prSet>
      <dgm:spPr/>
    </dgm:pt>
    <dgm:pt modelId="{51867EC9-926D-4FEA-B89A-66AE04E41005}" type="pres">
      <dgm:prSet presAssocID="{62910D50-A02E-4255-AA82-097A2CE29C0B}" presName="desTx" presStyleLbl="revTx" presStyleIdx="7" presStyleCnt="8">
        <dgm:presLayoutVars/>
      </dgm:prSet>
      <dgm:spPr/>
    </dgm:pt>
  </dgm:ptLst>
  <dgm:cxnLst>
    <dgm:cxn modelId="{66775A00-9E8E-4ECA-9B25-7C2D936FC7E5}" type="presOf" srcId="{C66CD66A-4241-4937-9068-3DA240744D4F}" destId="{85AB54A6-B057-47F4-AE6A-956B9509A3C0}" srcOrd="0" destOrd="1" presId="urn:microsoft.com/office/officeart/2018/2/layout/IconVerticalSolidList"/>
    <dgm:cxn modelId="{A3F83804-BB0F-4FA2-BD68-471326A36B8D}" type="presOf" srcId="{E6A51D5C-8C78-4472-9079-563473083240}" destId="{51867EC9-926D-4FEA-B89A-66AE04E41005}" srcOrd="0" destOrd="0" presId="urn:microsoft.com/office/officeart/2018/2/layout/IconVerticalSolidList"/>
    <dgm:cxn modelId="{35902911-7B25-42FD-B661-AF29CD8E9710}" srcId="{62910D50-A02E-4255-AA82-097A2CE29C0B}" destId="{E6A51D5C-8C78-4472-9079-563473083240}" srcOrd="0" destOrd="0" parTransId="{400BA6CF-08BD-41DF-80D0-672824A001C8}" sibTransId="{5564C02C-7D19-4A86-911C-5B1807BF6209}"/>
    <dgm:cxn modelId="{A92C8D1A-8E28-4976-89D9-A0BEC0EC8D69}" type="presOf" srcId="{3FAD0084-C8A9-4E9F-8AB9-678B6A65EDB8}" destId="{AC442BC7-62C4-42B1-8457-EDB255C38840}" srcOrd="0" destOrd="0" presId="urn:microsoft.com/office/officeart/2018/2/layout/IconVerticalSolidList"/>
    <dgm:cxn modelId="{8910111F-6155-41AE-A14B-1D5DF7BDCB67}" srcId="{E5E95F2B-87C1-4462-A8F6-4D2CEB8E7303}" destId="{DFCAA9A3-7876-4A58-A70B-69D4FC7C618B}" srcOrd="0" destOrd="0" parTransId="{6C464E51-AD6E-464D-ADD3-FD7E5010D14E}" sibTransId="{474ADBF7-CB89-433A-952F-B355F6D6E004}"/>
    <dgm:cxn modelId="{F93EA726-1BE4-4B73-AFC2-5A6BE825EF76}" srcId="{B2CA9ED2-3803-487F-AAB6-BF4779E84F3B}" destId="{62910D50-A02E-4255-AA82-097A2CE29C0B}" srcOrd="3" destOrd="0" parTransId="{CC390EB6-7FFB-4A61-A4F6-360F6BC6666D}" sibTransId="{C6D59C28-1D96-48E0-A6AA-0DDEC5232637}"/>
    <dgm:cxn modelId="{CC9B562F-23B5-4DEF-A180-CB8758269DB1}" srcId="{651CCC81-37DB-4CFC-B961-C4BCE202088E}" destId="{3E26AEF5-2018-4130-9BA4-4817026821F9}" srcOrd="0" destOrd="0" parTransId="{0232DEEB-8622-4C77-8286-E2E9F33A56A4}" sibTransId="{DE9DE8D2-583C-4F4A-8559-77EF860E31A6}"/>
    <dgm:cxn modelId="{096F992F-9633-4CE9-95B0-B3CE410A0871}" type="presOf" srcId="{4A0DA30F-9AED-44EC-AC94-99032595B0F7}" destId="{779D4410-B88A-4B85-9C58-868D4366E35C}" srcOrd="0" destOrd="1" presId="urn:microsoft.com/office/officeart/2018/2/layout/IconVerticalSolidList"/>
    <dgm:cxn modelId="{2DC3E360-4386-4075-8854-768D2A90ECAD}" srcId="{B2CA9ED2-3803-487F-AAB6-BF4779E84F3B}" destId="{E5E95F2B-87C1-4462-A8F6-4D2CEB8E7303}" srcOrd="2" destOrd="0" parTransId="{3400466A-2E84-4F66-B9E5-C8E4C8C729EF}" sibTransId="{30E104E3-E6F9-4D80-91FB-45E20328BE3B}"/>
    <dgm:cxn modelId="{6FA38E6D-1991-4A82-A407-74496ECB40CC}" type="presOf" srcId="{651CCC81-37DB-4CFC-B961-C4BCE202088E}" destId="{F3E32109-8CE4-45D6-B4E3-D4889E6E6E25}" srcOrd="0" destOrd="0" presId="urn:microsoft.com/office/officeart/2018/2/layout/IconVerticalSolidList"/>
    <dgm:cxn modelId="{1DF29D54-689D-402F-8B15-00459E78BEC3}" type="presOf" srcId="{593D6995-56A4-41E8-9EB7-6AD9B09F8832}" destId="{AC442BC7-62C4-42B1-8457-EDB255C38840}" srcOrd="0" destOrd="1" presId="urn:microsoft.com/office/officeart/2018/2/layout/IconVerticalSolidList"/>
    <dgm:cxn modelId="{14165A57-1D84-414D-9D7D-70D525EC5386}" srcId="{62910D50-A02E-4255-AA82-097A2CE29C0B}" destId="{8B34C7F1-5E72-4209-8CA3-B8D768476685}" srcOrd="1" destOrd="0" parTransId="{DC283D3B-3F2D-4677-B784-2356E436E434}" sibTransId="{BAC4A063-B99F-47D4-9753-8C751504E860}"/>
    <dgm:cxn modelId="{A8686981-B631-4788-A223-9C99244D314A}" type="presOf" srcId="{8B34C7F1-5E72-4209-8CA3-B8D768476685}" destId="{51867EC9-926D-4FEA-B89A-66AE04E41005}" srcOrd="0" destOrd="1" presId="urn:microsoft.com/office/officeart/2018/2/layout/IconVerticalSolidList"/>
    <dgm:cxn modelId="{36FDDAB1-EE9E-4B9E-AFA5-D1585C06F4F9}" type="presOf" srcId="{DFCAA9A3-7876-4A58-A70B-69D4FC7C618B}" destId="{779D4410-B88A-4B85-9C58-868D4366E35C}" srcOrd="0" destOrd="0" presId="urn:microsoft.com/office/officeart/2018/2/layout/IconVerticalSolidList"/>
    <dgm:cxn modelId="{CE128CB5-EF2D-4E4E-ABDF-6F7F5575E5D3}" srcId="{B2CA9ED2-3803-487F-AAB6-BF4779E84F3B}" destId="{651CCC81-37DB-4CFC-B961-C4BCE202088E}" srcOrd="0" destOrd="0" parTransId="{9DDB6B49-2E20-465F-8AC4-01452D5FF7C8}" sibTransId="{9D04DFC7-7549-40F2-9E02-0C6EBF168DCF}"/>
    <dgm:cxn modelId="{C5BD25BA-B88F-42E8-A4A1-904F59986808}" srcId="{A7A06F66-763D-4A68-BBD0-66240C696586}" destId="{3FAD0084-C8A9-4E9F-8AB9-678B6A65EDB8}" srcOrd="0" destOrd="0" parTransId="{67E80935-85CD-47EC-870B-F2FA7D99BD7B}" sibTransId="{6D10E34A-277C-4331-9C81-C3521CA936DF}"/>
    <dgm:cxn modelId="{FA1BE7BB-954B-42CE-9CD1-A44FCA3842EC}" type="presOf" srcId="{E5E95F2B-87C1-4462-A8F6-4D2CEB8E7303}" destId="{4E977597-5B2E-4E9F-AA93-DF6797C8F30C}" srcOrd="0" destOrd="0" presId="urn:microsoft.com/office/officeart/2018/2/layout/IconVerticalSolidList"/>
    <dgm:cxn modelId="{F784ECC0-8FA9-46B2-9CE5-057D093B622B}" srcId="{651CCC81-37DB-4CFC-B961-C4BCE202088E}" destId="{C66CD66A-4241-4937-9068-3DA240744D4F}" srcOrd="1" destOrd="0" parTransId="{DD6FFAEE-86A6-4095-B86F-7F3FE730EF00}" sibTransId="{69C0D5B0-B70C-447F-A4A7-7D93C266A302}"/>
    <dgm:cxn modelId="{EA2AD8C1-155A-44CA-9C0E-D39957F3453A}" srcId="{A7A06F66-763D-4A68-BBD0-66240C696586}" destId="{593D6995-56A4-41E8-9EB7-6AD9B09F8832}" srcOrd="1" destOrd="0" parTransId="{EF3C9587-507C-45B0-BE7A-018CB79A3F48}" sibTransId="{0162FC99-0B70-4C9E-B505-BA006F130658}"/>
    <dgm:cxn modelId="{F93E3EC5-606A-4077-9961-B702474B4B81}" type="presOf" srcId="{62910D50-A02E-4255-AA82-097A2CE29C0B}" destId="{173B626F-B30A-49DF-B9EE-CBEEDAD37D29}" srcOrd="0" destOrd="0" presId="urn:microsoft.com/office/officeart/2018/2/layout/IconVerticalSolidList"/>
    <dgm:cxn modelId="{CC3CE3D0-5377-4307-9131-4AEF2A309F7B}" type="presOf" srcId="{A7A06F66-763D-4A68-BBD0-66240C696586}" destId="{0AC40BC3-D6A7-4970-AB23-5AA9211FCB2E}" srcOrd="0" destOrd="0" presId="urn:microsoft.com/office/officeart/2018/2/layout/IconVerticalSolidList"/>
    <dgm:cxn modelId="{8A1EB4E1-C5C4-40FA-8C4E-2D4D0D4E3261}" type="presOf" srcId="{3E26AEF5-2018-4130-9BA4-4817026821F9}" destId="{85AB54A6-B057-47F4-AE6A-956B9509A3C0}" srcOrd="0" destOrd="0" presId="urn:microsoft.com/office/officeart/2018/2/layout/IconVerticalSolidList"/>
    <dgm:cxn modelId="{3F9246E8-F0A4-49C2-9F1E-1BF70F70C075}" srcId="{E5E95F2B-87C1-4462-A8F6-4D2CEB8E7303}" destId="{4A0DA30F-9AED-44EC-AC94-99032595B0F7}" srcOrd="1" destOrd="0" parTransId="{9615233B-DA66-44BF-B14D-D081742DF371}" sibTransId="{22EFF98B-6F4B-4829-8E8E-0B8AF301E8E3}"/>
    <dgm:cxn modelId="{6D8F67F7-0F3E-43B0-B0BD-5D81A2A9E947}" srcId="{B2CA9ED2-3803-487F-AAB6-BF4779E84F3B}" destId="{A7A06F66-763D-4A68-BBD0-66240C696586}" srcOrd="1" destOrd="0" parTransId="{9F2A73EA-D4B3-4DBE-88C8-EC016D59B9E3}" sibTransId="{FDA7A01F-B6AD-4AD5-8101-7B9DBFEA95F2}"/>
    <dgm:cxn modelId="{A48A21FB-A46C-4095-B713-CEACA7270974}" type="presOf" srcId="{B2CA9ED2-3803-487F-AAB6-BF4779E84F3B}" destId="{2015D55B-511D-4FC0-ABC7-76BA1A295D99}" srcOrd="0" destOrd="0" presId="urn:microsoft.com/office/officeart/2018/2/layout/IconVerticalSolidList"/>
    <dgm:cxn modelId="{86B9E9CD-CC61-4CF8-A262-C37A235EE15B}" type="presParOf" srcId="{2015D55B-511D-4FC0-ABC7-76BA1A295D99}" destId="{5FB51693-D457-4EE3-A32C-7BA5136088B2}" srcOrd="0" destOrd="0" presId="urn:microsoft.com/office/officeart/2018/2/layout/IconVerticalSolidList"/>
    <dgm:cxn modelId="{6361CE4E-7C35-43DF-A518-3352B00BAC3D}" type="presParOf" srcId="{5FB51693-D457-4EE3-A32C-7BA5136088B2}" destId="{9B9BEE5C-8A43-4398-846E-91B9C4CD8099}" srcOrd="0" destOrd="0" presId="urn:microsoft.com/office/officeart/2018/2/layout/IconVerticalSolidList"/>
    <dgm:cxn modelId="{CB82510C-FE13-447E-87CF-F0A9646DF85E}" type="presParOf" srcId="{5FB51693-D457-4EE3-A32C-7BA5136088B2}" destId="{4EF72A05-E1F6-4EDB-9DC9-C186949F86BB}" srcOrd="1" destOrd="0" presId="urn:microsoft.com/office/officeart/2018/2/layout/IconVerticalSolidList"/>
    <dgm:cxn modelId="{A4AC2978-11DB-423F-930A-F4204DCA3135}" type="presParOf" srcId="{5FB51693-D457-4EE3-A32C-7BA5136088B2}" destId="{DC1D9988-FAAA-4427-8C40-163CDD8EABDD}" srcOrd="2" destOrd="0" presId="urn:microsoft.com/office/officeart/2018/2/layout/IconVerticalSolidList"/>
    <dgm:cxn modelId="{15A77C7E-5723-4371-B405-087DF230D29E}" type="presParOf" srcId="{5FB51693-D457-4EE3-A32C-7BA5136088B2}" destId="{F3E32109-8CE4-45D6-B4E3-D4889E6E6E25}" srcOrd="3" destOrd="0" presId="urn:microsoft.com/office/officeart/2018/2/layout/IconVerticalSolidList"/>
    <dgm:cxn modelId="{AB3DDE6C-8FB1-429E-B9E6-0E29BB9E6FF8}" type="presParOf" srcId="{5FB51693-D457-4EE3-A32C-7BA5136088B2}" destId="{85AB54A6-B057-47F4-AE6A-956B9509A3C0}" srcOrd="4" destOrd="0" presId="urn:microsoft.com/office/officeart/2018/2/layout/IconVerticalSolidList"/>
    <dgm:cxn modelId="{E883630B-2BCC-456B-B1F2-F9C0DD84FA41}" type="presParOf" srcId="{2015D55B-511D-4FC0-ABC7-76BA1A295D99}" destId="{4D04B15E-EC09-4F30-BE0C-E8B2C1328A58}" srcOrd="1" destOrd="0" presId="urn:microsoft.com/office/officeart/2018/2/layout/IconVerticalSolidList"/>
    <dgm:cxn modelId="{2B682925-EA6F-4D0C-B0AC-B3119F41A15A}" type="presParOf" srcId="{2015D55B-511D-4FC0-ABC7-76BA1A295D99}" destId="{3D468D0C-8706-4DEC-ADDD-DB1321825559}" srcOrd="2" destOrd="0" presId="urn:microsoft.com/office/officeart/2018/2/layout/IconVerticalSolidList"/>
    <dgm:cxn modelId="{A3F0CC64-B985-4519-9C81-74FE4338750B}" type="presParOf" srcId="{3D468D0C-8706-4DEC-ADDD-DB1321825559}" destId="{80F353BD-ECFE-4791-B97B-5CE74300C2E6}" srcOrd="0" destOrd="0" presId="urn:microsoft.com/office/officeart/2018/2/layout/IconVerticalSolidList"/>
    <dgm:cxn modelId="{ED85CB36-7DB2-4DA0-A001-E559A4692E2B}" type="presParOf" srcId="{3D468D0C-8706-4DEC-ADDD-DB1321825559}" destId="{FC5199B5-36A5-4452-899E-E99CAB72D3B8}" srcOrd="1" destOrd="0" presId="urn:microsoft.com/office/officeart/2018/2/layout/IconVerticalSolidList"/>
    <dgm:cxn modelId="{4F150917-067E-4413-8E8D-D7C9842053EF}" type="presParOf" srcId="{3D468D0C-8706-4DEC-ADDD-DB1321825559}" destId="{848256DE-DC14-4F49-9780-F0FDFF8F0DA1}" srcOrd="2" destOrd="0" presId="urn:microsoft.com/office/officeart/2018/2/layout/IconVerticalSolidList"/>
    <dgm:cxn modelId="{15C922AE-5475-4DF2-99DA-D70A7602F86A}" type="presParOf" srcId="{3D468D0C-8706-4DEC-ADDD-DB1321825559}" destId="{0AC40BC3-D6A7-4970-AB23-5AA9211FCB2E}" srcOrd="3" destOrd="0" presId="urn:microsoft.com/office/officeart/2018/2/layout/IconVerticalSolidList"/>
    <dgm:cxn modelId="{9B962FD8-D166-4E0F-A496-A17599348610}" type="presParOf" srcId="{3D468D0C-8706-4DEC-ADDD-DB1321825559}" destId="{AC442BC7-62C4-42B1-8457-EDB255C38840}" srcOrd="4" destOrd="0" presId="urn:microsoft.com/office/officeart/2018/2/layout/IconVerticalSolidList"/>
    <dgm:cxn modelId="{6AE70350-F78A-4E03-952E-1B7413311149}" type="presParOf" srcId="{2015D55B-511D-4FC0-ABC7-76BA1A295D99}" destId="{73EFFB1A-031A-46CE-B232-513CAF68179F}" srcOrd="3" destOrd="0" presId="urn:microsoft.com/office/officeart/2018/2/layout/IconVerticalSolidList"/>
    <dgm:cxn modelId="{27B30260-8351-4CF3-8DF2-937E4440F7A2}" type="presParOf" srcId="{2015D55B-511D-4FC0-ABC7-76BA1A295D99}" destId="{ED1ABC59-8C2D-40F8-A575-17F62B305C15}" srcOrd="4" destOrd="0" presId="urn:microsoft.com/office/officeart/2018/2/layout/IconVerticalSolidList"/>
    <dgm:cxn modelId="{350611B7-24FD-47A6-9EF5-EBA7EE05C2DF}" type="presParOf" srcId="{ED1ABC59-8C2D-40F8-A575-17F62B305C15}" destId="{5B0DEF5F-B160-42C1-8253-0DA3DC601FF4}" srcOrd="0" destOrd="0" presId="urn:microsoft.com/office/officeart/2018/2/layout/IconVerticalSolidList"/>
    <dgm:cxn modelId="{59527143-2F6D-4351-AFEA-16C7099DFA0D}" type="presParOf" srcId="{ED1ABC59-8C2D-40F8-A575-17F62B305C15}" destId="{BCE2C094-A06C-4F09-A166-0B63587DB201}" srcOrd="1" destOrd="0" presId="urn:microsoft.com/office/officeart/2018/2/layout/IconVerticalSolidList"/>
    <dgm:cxn modelId="{E568C155-E342-407D-AEB5-2A2FF30F5B68}" type="presParOf" srcId="{ED1ABC59-8C2D-40F8-A575-17F62B305C15}" destId="{29F41DD5-9999-492D-A175-DB2F03C55E44}" srcOrd="2" destOrd="0" presId="urn:microsoft.com/office/officeart/2018/2/layout/IconVerticalSolidList"/>
    <dgm:cxn modelId="{585A41FD-C180-4106-A16C-F06B557F349A}" type="presParOf" srcId="{ED1ABC59-8C2D-40F8-A575-17F62B305C15}" destId="{4E977597-5B2E-4E9F-AA93-DF6797C8F30C}" srcOrd="3" destOrd="0" presId="urn:microsoft.com/office/officeart/2018/2/layout/IconVerticalSolidList"/>
    <dgm:cxn modelId="{BBBCBB82-5294-4935-82A8-70AE3A8F7EC7}" type="presParOf" srcId="{ED1ABC59-8C2D-40F8-A575-17F62B305C15}" destId="{779D4410-B88A-4B85-9C58-868D4366E35C}" srcOrd="4" destOrd="0" presId="urn:microsoft.com/office/officeart/2018/2/layout/IconVerticalSolidList"/>
    <dgm:cxn modelId="{4246F74A-A20A-4231-A3C3-8907EC76D2E4}" type="presParOf" srcId="{2015D55B-511D-4FC0-ABC7-76BA1A295D99}" destId="{C68063A6-F290-430D-AB3B-A1A63C452F32}" srcOrd="5" destOrd="0" presId="urn:microsoft.com/office/officeart/2018/2/layout/IconVerticalSolidList"/>
    <dgm:cxn modelId="{930ED5FC-E5EA-410F-AA50-0D92BE488EBA}" type="presParOf" srcId="{2015D55B-511D-4FC0-ABC7-76BA1A295D99}" destId="{6641C642-0C20-4B53-9AA1-DB15D88CBA36}" srcOrd="6" destOrd="0" presId="urn:microsoft.com/office/officeart/2018/2/layout/IconVerticalSolidList"/>
    <dgm:cxn modelId="{0D8BCF98-73D9-42F3-8134-A6DCD447BC28}" type="presParOf" srcId="{6641C642-0C20-4B53-9AA1-DB15D88CBA36}" destId="{91EC6490-26F2-4F47-A17E-C0ACCD8D1D51}" srcOrd="0" destOrd="0" presId="urn:microsoft.com/office/officeart/2018/2/layout/IconVerticalSolidList"/>
    <dgm:cxn modelId="{2A7DFBAF-1325-4088-B5DD-D9917878549D}" type="presParOf" srcId="{6641C642-0C20-4B53-9AA1-DB15D88CBA36}" destId="{FF83891C-76E6-48AC-880D-05B900E48636}" srcOrd="1" destOrd="0" presId="urn:microsoft.com/office/officeart/2018/2/layout/IconVerticalSolidList"/>
    <dgm:cxn modelId="{35A512DC-8511-4120-9DD6-5961F98B50BB}" type="presParOf" srcId="{6641C642-0C20-4B53-9AA1-DB15D88CBA36}" destId="{4EC3BDCC-32BD-43B4-9FF2-11DFC5524536}" srcOrd="2" destOrd="0" presId="urn:microsoft.com/office/officeart/2018/2/layout/IconVerticalSolidList"/>
    <dgm:cxn modelId="{07E5B5EF-4857-45BA-AF7A-9428D9C0886D}" type="presParOf" srcId="{6641C642-0C20-4B53-9AA1-DB15D88CBA36}" destId="{173B626F-B30A-49DF-B9EE-CBEEDAD37D29}" srcOrd="3" destOrd="0" presId="urn:microsoft.com/office/officeart/2018/2/layout/IconVerticalSolidList"/>
    <dgm:cxn modelId="{24AECD8D-C2EA-4ACC-B676-DECEECBC2D14}" type="presParOf" srcId="{6641C642-0C20-4B53-9AA1-DB15D88CBA36}" destId="{51867EC9-926D-4FEA-B89A-66AE04E4100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CD0C15-A254-4B22-9155-8185B0E27A3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99CBFBC-16C8-4AAF-B93A-408DB033EF90}">
      <dgm:prSet/>
      <dgm:spPr/>
      <dgm:t>
        <a:bodyPr/>
        <a:lstStyle/>
        <a:p>
          <a:pPr>
            <a:defRPr cap="all"/>
          </a:pPr>
          <a:r>
            <a:rPr lang="de-CH"/>
            <a:t>Letzte Optimierungen</a:t>
          </a:r>
          <a:endParaRPr lang="en-US"/>
        </a:p>
      </dgm:t>
    </dgm:pt>
    <dgm:pt modelId="{0B1B4F3C-63A5-417F-A0AE-16E5744701B5}" type="parTrans" cxnId="{AB0F027F-0648-48D4-8C68-FFBC6896D902}">
      <dgm:prSet/>
      <dgm:spPr/>
      <dgm:t>
        <a:bodyPr/>
        <a:lstStyle/>
        <a:p>
          <a:endParaRPr lang="en-US"/>
        </a:p>
      </dgm:t>
    </dgm:pt>
    <dgm:pt modelId="{C05D9DC9-79AC-4707-90B8-4011B2051406}" type="sibTrans" cxnId="{AB0F027F-0648-48D4-8C68-FFBC6896D902}">
      <dgm:prSet/>
      <dgm:spPr/>
      <dgm:t>
        <a:bodyPr/>
        <a:lstStyle/>
        <a:p>
          <a:endParaRPr lang="en-US"/>
        </a:p>
      </dgm:t>
    </dgm:pt>
    <dgm:pt modelId="{F129ED0E-0A47-4188-814F-611C93B551C6}">
      <dgm:prSet/>
      <dgm:spPr/>
      <dgm:t>
        <a:bodyPr/>
        <a:lstStyle/>
        <a:p>
          <a:pPr>
            <a:defRPr cap="all"/>
          </a:pPr>
          <a:r>
            <a:rPr lang="de-CH"/>
            <a:t>Präsentation erstellen</a:t>
          </a:r>
          <a:endParaRPr lang="en-US"/>
        </a:p>
      </dgm:t>
    </dgm:pt>
    <dgm:pt modelId="{05448B55-4C7C-47A5-B881-4B5CA2DACEE6}" type="parTrans" cxnId="{973D234E-E395-439C-80AD-65A15998EB08}">
      <dgm:prSet/>
      <dgm:spPr/>
      <dgm:t>
        <a:bodyPr/>
        <a:lstStyle/>
        <a:p>
          <a:endParaRPr lang="en-US"/>
        </a:p>
      </dgm:t>
    </dgm:pt>
    <dgm:pt modelId="{AC4DC0BF-644E-4610-AB6A-B4712EE800A7}" type="sibTrans" cxnId="{973D234E-E395-439C-80AD-65A15998EB08}">
      <dgm:prSet/>
      <dgm:spPr/>
      <dgm:t>
        <a:bodyPr/>
        <a:lstStyle/>
        <a:p>
          <a:endParaRPr lang="en-US"/>
        </a:p>
      </dgm:t>
    </dgm:pt>
    <dgm:pt modelId="{7A0A2A5B-AD35-490C-A589-15FD1F3C7DC7}">
      <dgm:prSet/>
      <dgm:spPr/>
      <dgm:t>
        <a:bodyPr/>
        <a:lstStyle/>
        <a:p>
          <a:pPr>
            <a:defRPr cap="all"/>
          </a:pPr>
          <a:r>
            <a:rPr lang="de-CH"/>
            <a:t>Übergabe </a:t>
          </a:r>
          <a:endParaRPr lang="en-US"/>
        </a:p>
      </dgm:t>
    </dgm:pt>
    <dgm:pt modelId="{869EF80E-D372-4141-A08B-4E345ADFC595}" type="parTrans" cxnId="{776B24EA-5A86-4073-932E-6499D8896240}">
      <dgm:prSet/>
      <dgm:spPr/>
      <dgm:t>
        <a:bodyPr/>
        <a:lstStyle/>
        <a:p>
          <a:endParaRPr lang="en-US"/>
        </a:p>
      </dgm:t>
    </dgm:pt>
    <dgm:pt modelId="{F2D7267E-DF4B-4218-8231-BDC8B7713909}" type="sibTrans" cxnId="{776B24EA-5A86-4073-932E-6499D8896240}">
      <dgm:prSet/>
      <dgm:spPr/>
      <dgm:t>
        <a:bodyPr/>
        <a:lstStyle/>
        <a:p>
          <a:endParaRPr lang="en-US"/>
        </a:p>
      </dgm:t>
    </dgm:pt>
    <dgm:pt modelId="{38EA2B84-21A3-47CD-82F5-C4D54F6A133A}" type="pres">
      <dgm:prSet presAssocID="{8CCD0C15-A254-4B22-9155-8185B0E27A34}" presName="root" presStyleCnt="0">
        <dgm:presLayoutVars>
          <dgm:dir/>
          <dgm:resizeHandles val="exact"/>
        </dgm:presLayoutVars>
      </dgm:prSet>
      <dgm:spPr/>
    </dgm:pt>
    <dgm:pt modelId="{C8B66D9E-81E8-4841-94C5-3761CCAE128A}" type="pres">
      <dgm:prSet presAssocID="{699CBFBC-16C8-4AAF-B93A-408DB033EF90}" presName="compNode" presStyleCnt="0"/>
      <dgm:spPr/>
    </dgm:pt>
    <dgm:pt modelId="{EBF1B04A-0153-4B1A-A425-69FE941E5C11}" type="pres">
      <dgm:prSet presAssocID="{699CBFBC-16C8-4AAF-B93A-408DB033EF90}" presName="iconBgRect" presStyleLbl="bgShp" presStyleIdx="0" presStyleCnt="3"/>
      <dgm:spPr/>
    </dgm:pt>
    <dgm:pt modelId="{C096B4E3-3B78-4586-9611-F012FBB4602F}" type="pres">
      <dgm:prSet presAssocID="{699CBFBC-16C8-4AAF-B93A-408DB033EF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äkchen"/>
        </a:ext>
      </dgm:extLst>
    </dgm:pt>
    <dgm:pt modelId="{135BE542-BBEA-4A60-A3F7-F0A0E24F05A6}" type="pres">
      <dgm:prSet presAssocID="{699CBFBC-16C8-4AAF-B93A-408DB033EF90}" presName="spaceRect" presStyleCnt="0"/>
      <dgm:spPr/>
    </dgm:pt>
    <dgm:pt modelId="{6C82E909-2153-41AC-B202-E6F5947F95AD}" type="pres">
      <dgm:prSet presAssocID="{699CBFBC-16C8-4AAF-B93A-408DB033EF90}" presName="textRect" presStyleLbl="revTx" presStyleIdx="0" presStyleCnt="3">
        <dgm:presLayoutVars>
          <dgm:chMax val="1"/>
          <dgm:chPref val="1"/>
        </dgm:presLayoutVars>
      </dgm:prSet>
      <dgm:spPr/>
    </dgm:pt>
    <dgm:pt modelId="{89D55050-B3F3-4B3E-9020-BFC82BC3B565}" type="pres">
      <dgm:prSet presAssocID="{C05D9DC9-79AC-4707-90B8-4011B2051406}" presName="sibTrans" presStyleCnt="0"/>
      <dgm:spPr/>
    </dgm:pt>
    <dgm:pt modelId="{1DB93FDF-5127-466B-8487-15F0DB748215}" type="pres">
      <dgm:prSet presAssocID="{F129ED0E-0A47-4188-814F-611C93B551C6}" presName="compNode" presStyleCnt="0"/>
      <dgm:spPr/>
    </dgm:pt>
    <dgm:pt modelId="{32303BC5-1847-4E0F-B29F-A1245E45596C}" type="pres">
      <dgm:prSet presAssocID="{F129ED0E-0A47-4188-814F-611C93B551C6}" presName="iconBgRect" presStyleLbl="bgShp" presStyleIdx="1" presStyleCnt="3"/>
      <dgm:spPr/>
    </dgm:pt>
    <dgm:pt modelId="{60CAEBD2-6209-4887-B38B-7DD9209942B2}" type="pres">
      <dgm:prSet presAssocID="{F129ED0E-0A47-4188-814F-611C93B551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jector screen"/>
        </a:ext>
      </dgm:extLst>
    </dgm:pt>
    <dgm:pt modelId="{7575B2CA-8460-49CB-838D-E24887CCB71A}" type="pres">
      <dgm:prSet presAssocID="{F129ED0E-0A47-4188-814F-611C93B551C6}" presName="spaceRect" presStyleCnt="0"/>
      <dgm:spPr/>
    </dgm:pt>
    <dgm:pt modelId="{8D2BCD38-5C8B-4B9C-9972-537E9194DD83}" type="pres">
      <dgm:prSet presAssocID="{F129ED0E-0A47-4188-814F-611C93B551C6}" presName="textRect" presStyleLbl="revTx" presStyleIdx="1" presStyleCnt="3">
        <dgm:presLayoutVars>
          <dgm:chMax val="1"/>
          <dgm:chPref val="1"/>
        </dgm:presLayoutVars>
      </dgm:prSet>
      <dgm:spPr/>
    </dgm:pt>
    <dgm:pt modelId="{A1C39B7B-9461-4607-B30E-A3D254C652E7}" type="pres">
      <dgm:prSet presAssocID="{AC4DC0BF-644E-4610-AB6A-B4712EE800A7}" presName="sibTrans" presStyleCnt="0"/>
      <dgm:spPr/>
    </dgm:pt>
    <dgm:pt modelId="{7D3DFE30-6DED-4B29-A04E-D61EE6797D1A}" type="pres">
      <dgm:prSet presAssocID="{7A0A2A5B-AD35-490C-A589-15FD1F3C7DC7}" presName="compNode" presStyleCnt="0"/>
      <dgm:spPr/>
    </dgm:pt>
    <dgm:pt modelId="{466902D1-57D1-4DED-B3FE-8B06BE3DDA1B}" type="pres">
      <dgm:prSet presAssocID="{7A0A2A5B-AD35-490C-A589-15FD1F3C7DC7}" presName="iconBgRect" presStyleLbl="bgShp" presStyleIdx="2" presStyleCnt="3"/>
      <dgm:spPr/>
    </dgm:pt>
    <dgm:pt modelId="{72D32B56-85F0-467B-8352-FE6000A64AB5}" type="pres">
      <dgm:prSet presAssocID="{7A0A2A5B-AD35-490C-A589-15FD1F3C7D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üfliste"/>
        </a:ext>
      </dgm:extLst>
    </dgm:pt>
    <dgm:pt modelId="{E8AD920C-79E3-4344-897C-072A5FD335E5}" type="pres">
      <dgm:prSet presAssocID="{7A0A2A5B-AD35-490C-A589-15FD1F3C7DC7}" presName="spaceRect" presStyleCnt="0"/>
      <dgm:spPr/>
    </dgm:pt>
    <dgm:pt modelId="{EF5A99DC-53A1-49C5-ADC3-AEB1A84D2BD1}" type="pres">
      <dgm:prSet presAssocID="{7A0A2A5B-AD35-490C-A589-15FD1F3C7DC7}" presName="textRect" presStyleLbl="revTx" presStyleIdx="2" presStyleCnt="3">
        <dgm:presLayoutVars>
          <dgm:chMax val="1"/>
          <dgm:chPref val="1"/>
        </dgm:presLayoutVars>
      </dgm:prSet>
      <dgm:spPr/>
    </dgm:pt>
  </dgm:ptLst>
  <dgm:cxnLst>
    <dgm:cxn modelId="{973D234E-E395-439C-80AD-65A15998EB08}" srcId="{8CCD0C15-A254-4B22-9155-8185B0E27A34}" destId="{F129ED0E-0A47-4188-814F-611C93B551C6}" srcOrd="1" destOrd="0" parTransId="{05448B55-4C7C-47A5-B881-4B5CA2DACEE6}" sibTransId="{AC4DC0BF-644E-4610-AB6A-B4712EE800A7}"/>
    <dgm:cxn modelId="{3100A772-300A-4BB5-8325-0BF422644510}" type="presOf" srcId="{699CBFBC-16C8-4AAF-B93A-408DB033EF90}" destId="{6C82E909-2153-41AC-B202-E6F5947F95AD}" srcOrd="0" destOrd="0" presId="urn:microsoft.com/office/officeart/2018/5/layout/IconCircleLabelList"/>
    <dgm:cxn modelId="{1D7AA353-A145-4B59-9162-F4ED26E48BA6}" type="presOf" srcId="{8CCD0C15-A254-4B22-9155-8185B0E27A34}" destId="{38EA2B84-21A3-47CD-82F5-C4D54F6A133A}" srcOrd="0" destOrd="0" presId="urn:microsoft.com/office/officeart/2018/5/layout/IconCircleLabelList"/>
    <dgm:cxn modelId="{AB0F027F-0648-48D4-8C68-FFBC6896D902}" srcId="{8CCD0C15-A254-4B22-9155-8185B0E27A34}" destId="{699CBFBC-16C8-4AAF-B93A-408DB033EF90}" srcOrd="0" destOrd="0" parTransId="{0B1B4F3C-63A5-417F-A0AE-16E5744701B5}" sibTransId="{C05D9DC9-79AC-4707-90B8-4011B2051406}"/>
    <dgm:cxn modelId="{593D10BF-1A78-4F2E-B1C4-48E258206CC9}" type="presOf" srcId="{F129ED0E-0A47-4188-814F-611C93B551C6}" destId="{8D2BCD38-5C8B-4B9C-9972-537E9194DD83}" srcOrd="0" destOrd="0" presId="urn:microsoft.com/office/officeart/2018/5/layout/IconCircleLabelList"/>
    <dgm:cxn modelId="{776B24EA-5A86-4073-932E-6499D8896240}" srcId="{8CCD0C15-A254-4B22-9155-8185B0E27A34}" destId="{7A0A2A5B-AD35-490C-A589-15FD1F3C7DC7}" srcOrd="2" destOrd="0" parTransId="{869EF80E-D372-4141-A08B-4E345ADFC595}" sibTransId="{F2D7267E-DF4B-4218-8231-BDC8B7713909}"/>
    <dgm:cxn modelId="{DEB1CAEF-0FA1-4DCA-B674-0621124BB2C9}" type="presOf" srcId="{7A0A2A5B-AD35-490C-A589-15FD1F3C7DC7}" destId="{EF5A99DC-53A1-49C5-ADC3-AEB1A84D2BD1}" srcOrd="0" destOrd="0" presId="urn:microsoft.com/office/officeart/2018/5/layout/IconCircleLabelList"/>
    <dgm:cxn modelId="{2B4F0E01-694B-4D59-9776-BE41DA3781B4}" type="presParOf" srcId="{38EA2B84-21A3-47CD-82F5-C4D54F6A133A}" destId="{C8B66D9E-81E8-4841-94C5-3761CCAE128A}" srcOrd="0" destOrd="0" presId="urn:microsoft.com/office/officeart/2018/5/layout/IconCircleLabelList"/>
    <dgm:cxn modelId="{E7344914-ABD4-45D4-8835-9F6FF11D99F4}" type="presParOf" srcId="{C8B66D9E-81E8-4841-94C5-3761CCAE128A}" destId="{EBF1B04A-0153-4B1A-A425-69FE941E5C11}" srcOrd="0" destOrd="0" presId="urn:microsoft.com/office/officeart/2018/5/layout/IconCircleLabelList"/>
    <dgm:cxn modelId="{FA05C7DE-AFA7-41C8-9C57-D35B4FC352A8}" type="presParOf" srcId="{C8B66D9E-81E8-4841-94C5-3761CCAE128A}" destId="{C096B4E3-3B78-4586-9611-F012FBB4602F}" srcOrd="1" destOrd="0" presId="urn:microsoft.com/office/officeart/2018/5/layout/IconCircleLabelList"/>
    <dgm:cxn modelId="{BC888C5E-AE53-4025-AD1F-6BADF395ED5A}" type="presParOf" srcId="{C8B66D9E-81E8-4841-94C5-3761CCAE128A}" destId="{135BE542-BBEA-4A60-A3F7-F0A0E24F05A6}" srcOrd="2" destOrd="0" presId="urn:microsoft.com/office/officeart/2018/5/layout/IconCircleLabelList"/>
    <dgm:cxn modelId="{E389C647-B04F-4128-8E0B-52BC18535E17}" type="presParOf" srcId="{C8B66D9E-81E8-4841-94C5-3761CCAE128A}" destId="{6C82E909-2153-41AC-B202-E6F5947F95AD}" srcOrd="3" destOrd="0" presId="urn:microsoft.com/office/officeart/2018/5/layout/IconCircleLabelList"/>
    <dgm:cxn modelId="{CC39AB34-0DD8-4CD8-81FE-8F80507B3D48}" type="presParOf" srcId="{38EA2B84-21A3-47CD-82F5-C4D54F6A133A}" destId="{89D55050-B3F3-4B3E-9020-BFC82BC3B565}" srcOrd="1" destOrd="0" presId="urn:microsoft.com/office/officeart/2018/5/layout/IconCircleLabelList"/>
    <dgm:cxn modelId="{1C11B442-2FEB-4E31-8B27-7BF02706CDE6}" type="presParOf" srcId="{38EA2B84-21A3-47CD-82F5-C4D54F6A133A}" destId="{1DB93FDF-5127-466B-8487-15F0DB748215}" srcOrd="2" destOrd="0" presId="urn:microsoft.com/office/officeart/2018/5/layout/IconCircleLabelList"/>
    <dgm:cxn modelId="{DD0E8D7A-69D1-4486-A018-B47D1C44359F}" type="presParOf" srcId="{1DB93FDF-5127-466B-8487-15F0DB748215}" destId="{32303BC5-1847-4E0F-B29F-A1245E45596C}" srcOrd="0" destOrd="0" presId="urn:microsoft.com/office/officeart/2018/5/layout/IconCircleLabelList"/>
    <dgm:cxn modelId="{58EC8642-928B-477B-9337-17999215F0B3}" type="presParOf" srcId="{1DB93FDF-5127-466B-8487-15F0DB748215}" destId="{60CAEBD2-6209-4887-B38B-7DD9209942B2}" srcOrd="1" destOrd="0" presId="urn:microsoft.com/office/officeart/2018/5/layout/IconCircleLabelList"/>
    <dgm:cxn modelId="{4763EE9E-3F2E-4686-B8FF-06E734D10923}" type="presParOf" srcId="{1DB93FDF-5127-466B-8487-15F0DB748215}" destId="{7575B2CA-8460-49CB-838D-E24887CCB71A}" srcOrd="2" destOrd="0" presId="urn:microsoft.com/office/officeart/2018/5/layout/IconCircleLabelList"/>
    <dgm:cxn modelId="{1DC7A1FD-B8E5-4428-84E2-D6DA2C4B32E5}" type="presParOf" srcId="{1DB93FDF-5127-466B-8487-15F0DB748215}" destId="{8D2BCD38-5C8B-4B9C-9972-537E9194DD83}" srcOrd="3" destOrd="0" presId="urn:microsoft.com/office/officeart/2018/5/layout/IconCircleLabelList"/>
    <dgm:cxn modelId="{D28FDAFE-0255-4A0F-92EC-A2F6C6149B5F}" type="presParOf" srcId="{38EA2B84-21A3-47CD-82F5-C4D54F6A133A}" destId="{A1C39B7B-9461-4607-B30E-A3D254C652E7}" srcOrd="3" destOrd="0" presId="urn:microsoft.com/office/officeart/2018/5/layout/IconCircleLabelList"/>
    <dgm:cxn modelId="{C6FA52BA-D9A3-4B17-9777-3B8C622CC8F0}" type="presParOf" srcId="{38EA2B84-21A3-47CD-82F5-C4D54F6A133A}" destId="{7D3DFE30-6DED-4B29-A04E-D61EE6797D1A}" srcOrd="4" destOrd="0" presId="urn:microsoft.com/office/officeart/2018/5/layout/IconCircleLabelList"/>
    <dgm:cxn modelId="{3EF1FF0B-B102-4CC9-A82F-5B01AC23FC72}" type="presParOf" srcId="{7D3DFE30-6DED-4B29-A04E-D61EE6797D1A}" destId="{466902D1-57D1-4DED-B3FE-8B06BE3DDA1B}" srcOrd="0" destOrd="0" presId="urn:microsoft.com/office/officeart/2018/5/layout/IconCircleLabelList"/>
    <dgm:cxn modelId="{3D307DC0-2D83-4CFC-8E55-EF58E011BAAE}" type="presParOf" srcId="{7D3DFE30-6DED-4B29-A04E-D61EE6797D1A}" destId="{72D32B56-85F0-467B-8352-FE6000A64AB5}" srcOrd="1" destOrd="0" presId="urn:microsoft.com/office/officeart/2018/5/layout/IconCircleLabelList"/>
    <dgm:cxn modelId="{6D0D5E79-E28D-4C13-BFE4-60534A949C4F}" type="presParOf" srcId="{7D3DFE30-6DED-4B29-A04E-D61EE6797D1A}" destId="{E8AD920C-79E3-4344-897C-072A5FD335E5}" srcOrd="2" destOrd="0" presId="urn:microsoft.com/office/officeart/2018/5/layout/IconCircleLabelList"/>
    <dgm:cxn modelId="{83DFA5A7-F480-4BE9-806B-4123DF0C042D}" type="presParOf" srcId="{7D3DFE30-6DED-4B29-A04E-D61EE6797D1A}" destId="{EF5A99DC-53A1-49C5-ADC3-AEB1A84D2BD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F2993-3AF5-411C-924D-ECAD6A24E8B4}">
      <dsp:nvSpPr>
        <dsp:cNvPr id="0" name=""/>
        <dsp:cNvSpPr/>
      </dsp:nvSpPr>
      <dsp:spPr>
        <a:xfrm>
          <a:off x="440288" y="388631"/>
          <a:ext cx="1240809" cy="12408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D2D0E-4A29-4AAA-AEF1-3E2208157CE6}">
      <dsp:nvSpPr>
        <dsp:cNvPr id="0" name=""/>
        <dsp:cNvSpPr/>
      </dsp:nvSpPr>
      <dsp:spPr>
        <a:xfrm>
          <a:off x="704723" y="653066"/>
          <a:ext cx="711939" cy="7119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27E9F-02D0-4720-AB76-3EDE976C2955}">
      <dsp:nvSpPr>
        <dsp:cNvPr id="0" name=""/>
        <dsp:cNvSpPr/>
      </dsp:nvSpPr>
      <dsp:spPr>
        <a:xfrm>
          <a:off x="43636" y="2015922"/>
          <a:ext cx="20341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de-DE" sz="2400" kern="1200"/>
            <a:t>Planen</a:t>
          </a:r>
          <a:endParaRPr lang="en-US" sz="2400" kern="1200"/>
        </a:p>
      </dsp:txBody>
      <dsp:txXfrm>
        <a:off x="43636" y="2015922"/>
        <a:ext cx="2034113" cy="720000"/>
      </dsp:txXfrm>
    </dsp:sp>
    <dsp:sp modelId="{1CC01B91-47A0-4366-93F1-FA6469591699}">
      <dsp:nvSpPr>
        <dsp:cNvPr id="0" name=""/>
        <dsp:cNvSpPr/>
      </dsp:nvSpPr>
      <dsp:spPr>
        <a:xfrm>
          <a:off x="2830372" y="388631"/>
          <a:ext cx="1240809" cy="12408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F56B4F-4F3D-4686-8BCC-20376A709BD6}">
      <dsp:nvSpPr>
        <dsp:cNvPr id="0" name=""/>
        <dsp:cNvSpPr/>
      </dsp:nvSpPr>
      <dsp:spPr>
        <a:xfrm>
          <a:off x="3094807" y="653066"/>
          <a:ext cx="711939" cy="7119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75A371-46D9-422C-BC8E-CBBD0AF14E68}">
      <dsp:nvSpPr>
        <dsp:cNvPr id="0" name=""/>
        <dsp:cNvSpPr/>
      </dsp:nvSpPr>
      <dsp:spPr>
        <a:xfrm>
          <a:off x="2433720" y="2015922"/>
          <a:ext cx="20341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de-CH" sz="2400" kern="1200" dirty="0"/>
            <a:t>Entwickeln </a:t>
          </a:r>
          <a:endParaRPr lang="en-US" sz="2400" kern="1200" dirty="0"/>
        </a:p>
      </dsp:txBody>
      <dsp:txXfrm>
        <a:off x="2433720" y="2015922"/>
        <a:ext cx="2034113" cy="720000"/>
      </dsp:txXfrm>
    </dsp:sp>
    <dsp:sp modelId="{21DEB4D0-2C67-4968-B2E8-C458093985AF}">
      <dsp:nvSpPr>
        <dsp:cNvPr id="0" name=""/>
        <dsp:cNvSpPr/>
      </dsp:nvSpPr>
      <dsp:spPr>
        <a:xfrm>
          <a:off x="5220456" y="388631"/>
          <a:ext cx="1240809" cy="12408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E1A6F-5434-4873-B309-785DCBF22222}">
      <dsp:nvSpPr>
        <dsp:cNvPr id="0" name=""/>
        <dsp:cNvSpPr/>
      </dsp:nvSpPr>
      <dsp:spPr>
        <a:xfrm>
          <a:off x="5484890" y="653066"/>
          <a:ext cx="711939" cy="7119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6312FA-26FE-4A9A-BB3F-0688F9E5989A}">
      <dsp:nvSpPr>
        <dsp:cNvPr id="0" name=""/>
        <dsp:cNvSpPr/>
      </dsp:nvSpPr>
      <dsp:spPr>
        <a:xfrm>
          <a:off x="4823803" y="2015922"/>
          <a:ext cx="20341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de-CH" sz="2400" kern="1200"/>
            <a:t>Testen</a:t>
          </a:r>
          <a:endParaRPr lang="en-US" sz="2400" kern="1200"/>
        </a:p>
      </dsp:txBody>
      <dsp:txXfrm>
        <a:off x="4823803" y="2015922"/>
        <a:ext cx="2034113" cy="720000"/>
      </dsp:txXfrm>
    </dsp:sp>
    <dsp:sp modelId="{84237CD3-C81E-4C09-B38F-2FFD9B09A162}">
      <dsp:nvSpPr>
        <dsp:cNvPr id="0" name=""/>
        <dsp:cNvSpPr/>
      </dsp:nvSpPr>
      <dsp:spPr>
        <a:xfrm>
          <a:off x="7610539" y="388631"/>
          <a:ext cx="1240809" cy="12408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25BF2-5376-44B2-A97A-E1A9C33601FA}">
      <dsp:nvSpPr>
        <dsp:cNvPr id="0" name=""/>
        <dsp:cNvSpPr/>
      </dsp:nvSpPr>
      <dsp:spPr>
        <a:xfrm>
          <a:off x="7874974" y="653066"/>
          <a:ext cx="711939" cy="7119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DD0F58-4A0C-4529-B3CE-63CFD064C781}">
      <dsp:nvSpPr>
        <dsp:cNvPr id="0" name=""/>
        <dsp:cNvSpPr/>
      </dsp:nvSpPr>
      <dsp:spPr>
        <a:xfrm>
          <a:off x="7213887" y="2015922"/>
          <a:ext cx="20341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de-CH" sz="2400" kern="1200"/>
            <a:t>Auswerten</a:t>
          </a:r>
          <a:endParaRPr lang="en-US" sz="2400" kern="1200"/>
        </a:p>
      </dsp:txBody>
      <dsp:txXfrm>
        <a:off x="7213887" y="2015922"/>
        <a:ext cx="203411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50E21-D63D-4DAA-8FF1-608FD1785273}">
      <dsp:nvSpPr>
        <dsp:cNvPr id="0" name=""/>
        <dsp:cNvSpPr/>
      </dsp:nvSpPr>
      <dsp:spPr>
        <a:xfrm>
          <a:off x="639687" y="374185"/>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49998-C36E-4DE4-BCAB-838AD718C4A3}">
      <dsp:nvSpPr>
        <dsp:cNvPr id="0" name=""/>
        <dsp:cNvSpPr/>
      </dsp:nvSpPr>
      <dsp:spPr>
        <a:xfrm>
          <a:off x="1005312" y="739810"/>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D7695B-7159-4D2E-99F6-5BE986B60991}">
      <dsp:nvSpPr>
        <dsp:cNvPr id="0" name=""/>
        <dsp:cNvSpPr/>
      </dsp:nvSpPr>
      <dsp:spPr>
        <a:xfrm>
          <a:off x="91250" y="2624185"/>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de-CH" sz="2400" kern="1200"/>
            <a:t>Anforderungen sammeln </a:t>
          </a:r>
          <a:endParaRPr lang="en-US" sz="2400" kern="1200"/>
        </a:p>
      </dsp:txBody>
      <dsp:txXfrm>
        <a:off x="91250" y="2624185"/>
        <a:ext cx="2812500" cy="720000"/>
      </dsp:txXfrm>
    </dsp:sp>
    <dsp:sp modelId="{D56A8A82-03FA-4BC2-951C-0D05B23173C2}">
      <dsp:nvSpPr>
        <dsp:cNvPr id="0" name=""/>
        <dsp:cNvSpPr/>
      </dsp:nvSpPr>
      <dsp:spPr>
        <a:xfrm>
          <a:off x="3944375" y="374185"/>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946F0-90AA-457C-9F80-5AC085773E24}">
      <dsp:nvSpPr>
        <dsp:cNvPr id="0" name=""/>
        <dsp:cNvSpPr/>
      </dsp:nvSpPr>
      <dsp:spPr>
        <a:xfrm>
          <a:off x="4310000" y="739810"/>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134E56-F2AE-4550-8D0D-C8D7710442F5}">
      <dsp:nvSpPr>
        <dsp:cNvPr id="0" name=""/>
        <dsp:cNvSpPr/>
      </dsp:nvSpPr>
      <dsp:spPr>
        <a:xfrm>
          <a:off x="3395937" y="2624185"/>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de-CH" sz="2400" kern="1200"/>
            <a:t>Projektziele definieren </a:t>
          </a:r>
          <a:endParaRPr lang="en-US" sz="2400" kern="1200"/>
        </a:p>
      </dsp:txBody>
      <dsp:txXfrm>
        <a:off x="3395937" y="2624185"/>
        <a:ext cx="2812500" cy="720000"/>
      </dsp:txXfrm>
    </dsp:sp>
    <dsp:sp modelId="{0759E48F-6813-4359-A182-30D6FB380580}">
      <dsp:nvSpPr>
        <dsp:cNvPr id="0" name=""/>
        <dsp:cNvSpPr/>
      </dsp:nvSpPr>
      <dsp:spPr>
        <a:xfrm>
          <a:off x="7249062" y="374185"/>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F9F05-F5BE-469C-BB68-E15C2ECF30D2}">
      <dsp:nvSpPr>
        <dsp:cNvPr id="0" name=""/>
        <dsp:cNvSpPr/>
      </dsp:nvSpPr>
      <dsp:spPr>
        <a:xfrm>
          <a:off x="7614687" y="739810"/>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2B3CD1-D2FC-48E3-B00E-F86B987CAD39}">
      <dsp:nvSpPr>
        <dsp:cNvPr id="0" name=""/>
        <dsp:cNvSpPr/>
      </dsp:nvSpPr>
      <dsp:spPr>
        <a:xfrm>
          <a:off x="6700625" y="2624185"/>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de-CH" sz="2400" kern="1200"/>
            <a:t>Zeitplan erstellen.</a:t>
          </a:r>
          <a:endParaRPr lang="en-US" sz="2400" kern="1200"/>
        </a:p>
      </dsp:txBody>
      <dsp:txXfrm>
        <a:off x="6700625" y="2624185"/>
        <a:ext cx="281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6F22F-5084-4398-82FE-61C4395E8B8D}">
      <dsp:nvSpPr>
        <dsp:cNvPr id="0" name=""/>
        <dsp:cNvSpPr/>
      </dsp:nvSpPr>
      <dsp:spPr>
        <a:xfrm>
          <a:off x="576451" y="681630"/>
          <a:ext cx="1246770" cy="12467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30B8B-83CB-488F-9B47-292F775DE933}">
      <dsp:nvSpPr>
        <dsp:cNvPr id="0" name=""/>
        <dsp:cNvSpPr/>
      </dsp:nvSpPr>
      <dsp:spPr>
        <a:xfrm>
          <a:off x="842156" y="947335"/>
          <a:ext cx="715360" cy="715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872FB9-4D35-461D-89A3-0156E135A263}">
      <dsp:nvSpPr>
        <dsp:cNvPr id="0" name=""/>
        <dsp:cNvSpPr/>
      </dsp:nvSpPr>
      <dsp:spPr>
        <a:xfrm>
          <a:off x="177893" y="2316739"/>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de-CH" sz="1600" kern="1200"/>
            <a:t>Umsetzung der Website: </a:t>
          </a:r>
          <a:endParaRPr lang="en-US" sz="1600" kern="1200"/>
        </a:p>
      </dsp:txBody>
      <dsp:txXfrm>
        <a:off x="177893" y="2316739"/>
        <a:ext cx="2043886" cy="720000"/>
      </dsp:txXfrm>
    </dsp:sp>
    <dsp:sp modelId="{1038B4B3-55E4-485A-B53F-DAC03716F5FF}">
      <dsp:nvSpPr>
        <dsp:cNvPr id="0" name=""/>
        <dsp:cNvSpPr/>
      </dsp:nvSpPr>
      <dsp:spPr>
        <a:xfrm>
          <a:off x="2978018" y="681630"/>
          <a:ext cx="1246770" cy="12467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DECD7-B67C-4130-ABF7-B906D7102B54}">
      <dsp:nvSpPr>
        <dsp:cNvPr id="0" name=""/>
        <dsp:cNvSpPr/>
      </dsp:nvSpPr>
      <dsp:spPr>
        <a:xfrm>
          <a:off x="3243723" y="947335"/>
          <a:ext cx="715360" cy="715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51D9AD-7F75-431E-BAB1-CB4251B60DF9}">
      <dsp:nvSpPr>
        <dsp:cNvPr id="0" name=""/>
        <dsp:cNvSpPr/>
      </dsp:nvSpPr>
      <dsp:spPr>
        <a:xfrm>
          <a:off x="2579460" y="2316739"/>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de-CH" sz="1600" kern="1200"/>
            <a:t>Design </a:t>
          </a:r>
          <a:endParaRPr lang="en-US" sz="1600" kern="1200"/>
        </a:p>
      </dsp:txBody>
      <dsp:txXfrm>
        <a:off x="2579460" y="2316739"/>
        <a:ext cx="2043886" cy="720000"/>
      </dsp:txXfrm>
    </dsp:sp>
    <dsp:sp modelId="{4A01801D-DD9B-40C6-A151-77D178A31244}">
      <dsp:nvSpPr>
        <dsp:cNvPr id="0" name=""/>
        <dsp:cNvSpPr/>
      </dsp:nvSpPr>
      <dsp:spPr>
        <a:xfrm>
          <a:off x="5379585" y="681630"/>
          <a:ext cx="1246770" cy="12467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B7F79-FF68-4070-B55D-0819A6DE5170}">
      <dsp:nvSpPr>
        <dsp:cNvPr id="0" name=""/>
        <dsp:cNvSpPr/>
      </dsp:nvSpPr>
      <dsp:spPr>
        <a:xfrm>
          <a:off x="5645290" y="947335"/>
          <a:ext cx="715360" cy="715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4AB68F-8BBD-42B4-BADA-D4C02CEF6E19}">
      <dsp:nvSpPr>
        <dsp:cNvPr id="0" name=""/>
        <dsp:cNvSpPr/>
      </dsp:nvSpPr>
      <dsp:spPr>
        <a:xfrm>
          <a:off x="4981027" y="2316739"/>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de-CH" sz="1600" kern="1200"/>
            <a:t>Programmierung </a:t>
          </a:r>
          <a:endParaRPr lang="en-US" sz="1600" kern="1200"/>
        </a:p>
      </dsp:txBody>
      <dsp:txXfrm>
        <a:off x="4981027" y="2316739"/>
        <a:ext cx="2043886" cy="720000"/>
      </dsp:txXfrm>
    </dsp:sp>
    <dsp:sp modelId="{61F80B0D-9765-4750-840F-2FCD6BF95395}">
      <dsp:nvSpPr>
        <dsp:cNvPr id="0" name=""/>
        <dsp:cNvSpPr/>
      </dsp:nvSpPr>
      <dsp:spPr>
        <a:xfrm>
          <a:off x="7781152" y="681630"/>
          <a:ext cx="1246770" cy="12467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FBD6D-F61B-489D-B30C-FDF594CB9E71}">
      <dsp:nvSpPr>
        <dsp:cNvPr id="0" name=""/>
        <dsp:cNvSpPr/>
      </dsp:nvSpPr>
      <dsp:spPr>
        <a:xfrm>
          <a:off x="8046857" y="947335"/>
          <a:ext cx="715360" cy="715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1EA4EF-5C95-40BD-B9D7-407469BFAA65}">
      <dsp:nvSpPr>
        <dsp:cNvPr id="0" name=""/>
        <dsp:cNvSpPr/>
      </dsp:nvSpPr>
      <dsp:spPr>
        <a:xfrm>
          <a:off x="7382594" y="2316739"/>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de-CH" sz="1600" kern="1200"/>
            <a:t>Integration der Inhalte.</a:t>
          </a:r>
          <a:endParaRPr lang="en-US" sz="1600" kern="1200"/>
        </a:p>
      </dsp:txBody>
      <dsp:txXfrm>
        <a:off x="7382594" y="2316739"/>
        <a:ext cx="2043886"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626D6-5E40-4023-BF00-E484AFD054D7}">
      <dsp:nvSpPr>
        <dsp:cNvPr id="0" name=""/>
        <dsp:cNvSpPr/>
      </dsp:nvSpPr>
      <dsp:spPr>
        <a:xfrm>
          <a:off x="3073400" y="1861"/>
          <a:ext cx="3457575" cy="89509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de-CH" sz="2300" kern="1200" baseline="0"/>
            <a:t>Überprüfung der Funktionen: </a:t>
          </a:r>
          <a:endParaRPr lang="en-US" sz="2300" kern="1200"/>
        </a:p>
      </dsp:txBody>
      <dsp:txXfrm>
        <a:off x="3117095" y="45556"/>
        <a:ext cx="3370185" cy="807705"/>
      </dsp:txXfrm>
    </dsp:sp>
    <dsp:sp modelId="{695D6245-88F0-4CC9-95DB-527F5EF18A10}">
      <dsp:nvSpPr>
        <dsp:cNvPr id="0" name=""/>
        <dsp:cNvSpPr/>
      </dsp:nvSpPr>
      <dsp:spPr>
        <a:xfrm>
          <a:off x="3073400" y="941711"/>
          <a:ext cx="3457575" cy="89509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de-CH" sz="2300" kern="1200" baseline="0"/>
            <a:t>Responsivität</a:t>
          </a:r>
          <a:endParaRPr lang="en-US" sz="2300" kern="1200"/>
        </a:p>
      </dsp:txBody>
      <dsp:txXfrm>
        <a:off x="3117095" y="985406"/>
        <a:ext cx="3370185" cy="807705"/>
      </dsp:txXfrm>
    </dsp:sp>
    <dsp:sp modelId="{534B57A0-8C8E-48DD-9366-D4EB53F5D582}">
      <dsp:nvSpPr>
        <dsp:cNvPr id="0" name=""/>
        <dsp:cNvSpPr/>
      </dsp:nvSpPr>
      <dsp:spPr>
        <a:xfrm>
          <a:off x="3073400" y="1881562"/>
          <a:ext cx="3457575" cy="89509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de-CH" sz="2300" kern="1200" baseline="0"/>
            <a:t>Formularvalidierung,</a:t>
          </a:r>
          <a:endParaRPr lang="en-US" sz="2300" kern="1200"/>
        </a:p>
      </dsp:txBody>
      <dsp:txXfrm>
        <a:off x="3117095" y="1925257"/>
        <a:ext cx="3370185" cy="807705"/>
      </dsp:txXfrm>
    </dsp:sp>
    <dsp:sp modelId="{57165BA7-A8D1-4166-9339-9E79B26C5F01}">
      <dsp:nvSpPr>
        <dsp:cNvPr id="0" name=""/>
        <dsp:cNvSpPr/>
      </dsp:nvSpPr>
      <dsp:spPr>
        <a:xfrm>
          <a:off x="3073400" y="2821413"/>
          <a:ext cx="3457575" cy="89509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de-CH" sz="2300" kern="1200" baseline="0"/>
            <a:t>Feedbackrunde.</a:t>
          </a:r>
          <a:endParaRPr lang="en-US" sz="2300" kern="1200"/>
        </a:p>
      </dsp:txBody>
      <dsp:txXfrm>
        <a:off x="3117095" y="2865108"/>
        <a:ext cx="3370185" cy="8077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BEE5C-8A43-4398-846E-91B9C4CD8099}">
      <dsp:nvSpPr>
        <dsp:cNvPr id="0" name=""/>
        <dsp:cNvSpPr/>
      </dsp:nvSpPr>
      <dsp:spPr>
        <a:xfrm>
          <a:off x="0" y="3357"/>
          <a:ext cx="9604375" cy="781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72A05-E1F6-4EDB-9DC9-C186949F86BB}">
      <dsp:nvSpPr>
        <dsp:cNvPr id="0" name=""/>
        <dsp:cNvSpPr/>
      </dsp:nvSpPr>
      <dsp:spPr>
        <a:xfrm>
          <a:off x="236373" y="179172"/>
          <a:ext cx="429770" cy="429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E32109-8CE4-45D6-B4E3-D4889E6E6E25}">
      <dsp:nvSpPr>
        <dsp:cNvPr id="0" name=""/>
        <dsp:cNvSpPr/>
      </dsp:nvSpPr>
      <dsp:spPr>
        <a:xfrm>
          <a:off x="902518" y="3357"/>
          <a:ext cx="4321968" cy="78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698" tIns="82698" rIns="82698" bIns="82698" numCol="1" spcCol="1270" anchor="ctr" anchorCtr="0">
          <a:noAutofit/>
        </a:bodyPr>
        <a:lstStyle/>
        <a:p>
          <a:pPr marL="0" lvl="0" indent="0" algn="l" defTabSz="977900">
            <a:lnSpc>
              <a:spcPct val="90000"/>
            </a:lnSpc>
            <a:spcBef>
              <a:spcPct val="0"/>
            </a:spcBef>
            <a:spcAft>
              <a:spcPct val="35000"/>
            </a:spcAft>
            <a:buNone/>
          </a:pPr>
          <a:r>
            <a:rPr lang="de-DE" sz="2200" kern="1200"/>
            <a:t>Funktionstests:</a:t>
          </a:r>
          <a:endParaRPr lang="en-US" sz="2200" kern="1200"/>
        </a:p>
      </dsp:txBody>
      <dsp:txXfrm>
        <a:off x="902518" y="3357"/>
        <a:ext cx="4321968" cy="781401"/>
      </dsp:txXfrm>
    </dsp:sp>
    <dsp:sp modelId="{85AB54A6-B057-47F4-AE6A-956B9509A3C0}">
      <dsp:nvSpPr>
        <dsp:cNvPr id="0" name=""/>
        <dsp:cNvSpPr/>
      </dsp:nvSpPr>
      <dsp:spPr>
        <a:xfrm>
          <a:off x="5224487" y="3357"/>
          <a:ext cx="4379005" cy="78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698" tIns="82698" rIns="82698" bIns="82698" numCol="1" spcCol="1270" anchor="ctr" anchorCtr="0">
          <a:noAutofit/>
        </a:bodyPr>
        <a:lstStyle/>
        <a:p>
          <a:pPr marL="0" lvl="0" indent="0" algn="l" defTabSz="488950">
            <a:lnSpc>
              <a:spcPct val="90000"/>
            </a:lnSpc>
            <a:spcBef>
              <a:spcPct val="0"/>
            </a:spcBef>
            <a:spcAft>
              <a:spcPct val="35000"/>
            </a:spcAft>
            <a:buNone/>
          </a:pPr>
          <a:r>
            <a:rPr lang="de-DE" sz="1100" kern="1200"/>
            <a:t>Ziel: Überprüfung aller Interaktionen</a:t>
          </a:r>
          <a:endParaRPr lang="en-US" sz="1100" kern="1200"/>
        </a:p>
        <a:p>
          <a:pPr marL="0" lvl="0" indent="0" algn="l" defTabSz="488950">
            <a:lnSpc>
              <a:spcPct val="90000"/>
            </a:lnSpc>
            <a:spcBef>
              <a:spcPct val="0"/>
            </a:spcBef>
            <a:spcAft>
              <a:spcPct val="35000"/>
            </a:spcAft>
            <a:buNone/>
          </a:pPr>
          <a:r>
            <a:rPr lang="de-DE" sz="1100" kern="1200"/>
            <a:t>Getestet: Links, Kontaktformulare</a:t>
          </a:r>
          <a:endParaRPr lang="en-US" sz="1100" kern="1200"/>
        </a:p>
      </dsp:txBody>
      <dsp:txXfrm>
        <a:off x="5224487" y="3357"/>
        <a:ext cx="4379005" cy="781401"/>
      </dsp:txXfrm>
    </dsp:sp>
    <dsp:sp modelId="{80F353BD-ECFE-4791-B97B-5CE74300C2E6}">
      <dsp:nvSpPr>
        <dsp:cNvPr id="0" name=""/>
        <dsp:cNvSpPr/>
      </dsp:nvSpPr>
      <dsp:spPr>
        <a:xfrm>
          <a:off x="0" y="980108"/>
          <a:ext cx="9604375" cy="781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199B5-36A5-4452-899E-E99CAB72D3B8}">
      <dsp:nvSpPr>
        <dsp:cNvPr id="0" name=""/>
        <dsp:cNvSpPr/>
      </dsp:nvSpPr>
      <dsp:spPr>
        <a:xfrm>
          <a:off x="236373" y="1155924"/>
          <a:ext cx="429770" cy="429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C40BC3-D6A7-4970-AB23-5AA9211FCB2E}">
      <dsp:nvSpPr>
        <dsp:cNvPr id="0" name=""/>
        <dsp:cNvSpPr/>
      </dsp:nvSpPr>
      <dsp:spPr>
        <a:xfrm>
          <a:off x="902518" y="980108"/>
          <a:ext cx="4321968" cy="78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698" tIns="82698" rIns="82698" bIns="82698" numCol="1" spcCol="1270" anchor="ctr" anchorCtr="0">
          <a:noAutofit/>
        </a:bodyPr>
        <a:lstStyle/>
        <a:p>
          <a:pPr marL="0" lvl="0" indent="0" algn="l" defTabSz="977900">
            <a:lnSpc>
              <a:spcPct val="90000"/>
            </a:lnSpc>
            <a:spcBef>
              <a:spcPct val="0"/>
            </a:spcBef>
            <a:spcAft>
              <a:spcPct val="35000"/>
            </a:spcAft>
            <a:buNone/>
          </a:pPr>
          <a:r>
            <a:rPr lang="de-DE" sz="2200" kern="1200"/>
            <a:t>Benutzerfreundlichkeittests:</a:t>
          </a:r>
          <a:endParaRPr lang="en-US" sz="2200" kern="1200"/>
        </a:p>
      </dsp:txBody>
      <dsp:txXfrm>
        <a:off x="902518" y="980108"/>
        <a:ext cx="4321968" cy="781401"/>
      </dsp:txXfrm>
    </dsp:sp>
    <dsp:sp modelId="{AC442BC7-62C4-42B1-8457-EDB255C38840}">
      <dsp:nvSpPr>
        <dsp:cNvPr id="0" name=""/>
        <dsp:cNvSpPr/>
      </dsp:nvSpPr>
      <dsp:spPr>
        <a:xfrm>
          <a:off x="5224487" y="980108"/>
          <a:ext cx="4379005" cy="78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698" tIns="82698" rIns="82698" bIns="82698" numCol="1" spcCol="1270" anchor="ctr" anchorCtr="0">
          <a:noAutofit/>
        </a:bodyPr>
        <a:lstStyle/>
        <a:p>
          <a:pPr marL="0" lvl="0" indent="0" algn="l" defTabSz="488950">
            <a:lnSpc>
              <a:spcPct val="90000"/>
            </a:lnSpc>
            <a:spcBef>
              <a:spcPct val="0"/>
            </a:spcBef>
            <a:spcAft>
              <a:spcPct val="35000"/>
            </a:spcAft>
            <a:buNone/>
          </a:pPr>
          <a:r>
            <a:rPr lang="de-DE" sz="1100" kern="1200"/>
            <a:t>Ziel: Verbesserung der Bedienbarkeit</a:t>
          </a:r>
          <a:endParaRPr lang="en-US" sz="1100" kern="1200"/>
        </a:p>
        <a:p>
          <a:pPr marL="0" lvl="0" indent="0" algn="l" defTabSz="488950">
            <a:lnSpc>
              <a:spcPct val="90000"/>
            </a:lnSpc>
            <a:spcBef>
              <a:spcPct val="0"/>
            </a:spcBef>
            <a:spcAft>
              <a:spcPct val="35000"/>
            </a:spcAft>
            <a:buNone/>
          </a:pPr>
          <a:r>
            <a:rPr lang="de-DE" sz="1100" kern="1200"/>
            <a:t>Methode: Testen Funktionen und  holen Feedback zu Bildgrößen und Bedienung</a:t>
          </a:r>
          <a:endParaRPr lang="en-US" sz="1100" kern="1200"/>
        </a:p>
      </dsp:txBody>
      <dsp:txXfrm>
        <a:off x="5224487" y="980108"/>
        <a:ext cx="4379005" cy="781401"/>
      </dsp:txXfrm>
    </dsp:sp>
    <dsp:sp modelId="{5B0DEF5F-B160-42C1-8253-0DA3DC601FF4}">
      <dsp:nvSpPr>
        <dsp:cNvPr id="0" name=""/>
        <dsp:cNvSpPr/>
      </dsp:nvSpPr>
      <dsp:spPr>
        <a:xfrm>
          <a:off x="0" y="1956860"/>
          <a:ext cx="9604375" cy="78140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2C094-A06C-4F09-A166-0B63587DB201}">
      <dsp:nvSpPr>
        <dsp:cNvPr id="0" name=""/>
        <dsp:cNvSpPr/>
      </dsp:nvSpPr>
      <dsp:spPr>
        <a:xfrm>
          <a:off x="236373" y="2132675"/>
          <a:ext cx="429770" cy="429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977597-5B2E-4E9F-AA93-DF6797C8F30C}">
      <dsp:nvSpPr>
        <dsp:cNvPr id="0" name=""/>
        <dsp:cNvSpPr/>
      </dsp:nvSpPr>
      <dsp:spPr>
        <a:xfrm>
          <a:off x="902518" y="1956860"/>
          <a:ext cx="4321968" cy="78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698" tIns="82698" rIns="82698" bIns="82698" numCol="1" spcCol="1270" anchor="ctr" anchorCtr="0">
          <a:noAutofit/>
        </a:bodyPr>
        <a:lstStyle/>
        <a:p>
          <a:pPr marL="0" lvl="0" indent="0" algn="l" defTabSz="977900">
            <a:lnSpc>
              <a:spcPct val="90000"/>
            </a:lnSpc>
            <a:spcBef>
              <a:spcPct val="0"/>
            </a:spcBef>
            <a:spcAft>
              <a:spcPct val="35000"/>
            </a:spcAft>
            <a:buNone/>
          </a:pPr>
          <a:r>
            <a:rPr lang="de-DE" sz="2200" kern="1200"/>
            <a:t>Kompabilitätstests:</a:t>
          </a:r>
          <a:endParaRPr lang="en-US" sz="2200" kern="1200"/>
        </a:p>
      </dsp:txBody>
      <dsp:txXfrm>
        <a:off x="902518" y="1956860"/>
        <a:ext cx="4321968" cy="781401"/>
      </dsp:txXfrm>
    </dsp:sp>
    <dsp:sp modelId="{779D4410-B88A-4B85-9C58-868D4366E35C}">
      <dsp:nvSpPr>
        <dsp:cNvPr id="0" name=""/>
        <dsp:cNvSpPr/>
      </dsp:nvSpPr>
      <dsp:spPr>
        <a:xfrm>
          <a:off x="5224487" y="1956860"/>
          <a:ext cx="4379005" cy="78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698" tIns="82698" rIns="82698" bIns="82698" numCol="1" spcCol="1270" anchor="ctr" anchorCtr="0">
          <a:noAutofit/>
        </a:bodyPr>
        <a:lstStyle/>
        <a:p>
          <a:pPr marL="0" lvl="0" indent="0" algn="l" defTabSz="488950">
            <a:lnSpc>
              <a:spcPct val="90000"/>
            </a:lnSpc>
            <a:spcBef>
              <a:spcPct val="0"/>
            </a:spcBef>
            <a:spcAft>
              <a:spcPct val="35000"/>
            </a:spcAft>
            <a:buNone/>
          </a:pPr>
          <a:r>
            <a:rPr lang="de-DE" sz="1100" kern="1200"/>
            <a:t>Ziel: Sicherstellung der Darstellung auf verschiedenen Browsern und Geräten</a:t>
          </a:r>
          <a:endParaRPr lang="en-US" sz="1100" kern="1200"/>
        </a:p>
        <a:p>
          <a:pPr marL="0" lvl="0" indent="0" algn="l" defTabSz="488950">
            <a:lnSpc>
              <a:spcPct val="90000"/>
            </a:lnSpc>
            <a:spcBef>
              <a:spcPct val="0"/>
            </a:spcBef>
            <a:spcAft>
              <a:spcPct val="35000"/>
            </a:spcAft>
            <a:buNone/>
          </a:pPr>
          <a:r>
            <a:rPr lang="de-DE" sz="1100" kern="1200"/>
            <a:t>Getestet: Desktop/Computer und Smartphones (Auf Laptop in Smartphone Ansicht)</a:t>
          </a:r>
          <a:endParaRPr lang="en-US" sz="1100" kern="1200"/>
        </a:p>
      </dsp:txBody>
      <dsp:txXfrm>
        <a:off x="5224487" y="1956860"/>
        <a:ext cx="4379005" cy="781401"/>
      </dsp:txXfrm>
    </dsp:sp>
    <dsp:sp modelId="{91EC6490-26F2-4F47-A17E-C0ACCD8D1D51}">
      <dsp:nvSpPr>
        <dsp:cNvPr id="0" name=""/>
        <dsp:cNvSpPr/>
      </dsp:nvSpPr>
      <dsp:spPr>
        <a:xfrm>
          <a:off x="0" y="2933611"/>
          <a:ext cx="9604375" cy="78140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3891C-76E6-48AC-880D-05B900E48636}">
      <dsp:nvSpPr>
        <dsp:cNvPr id="0" name=""/>
        <dsp:cNvSpPr/>
      </dsp:nvSpPr>
      <dsp:spPr>
        <a:xfrm>
          <a:off x="236373" y="3109426"/>
          <a:ext cx="429770" cy="429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3B626F-B30A-49DF-B9EE-CBEEDAD37D29}">
      <dsp:nvSpPr>
        <dsp:cNvPr id="0" name=""/>
        <dsp:cNvSpPr/>
      </dsp:nvSpPr>
      <dsp:spPr>
        <a:xfrm>
          <a:off x="902518" y="2933611"/>
          <a:ext cx="4321968" cy="78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698" tIns="82698" rIns="82698" bIns="82698" numCol="1" spcCol="1270" anchor="ctr" anchorCtr="0">
          <a:noAutofit/>
        </a:bodyPr>
        <a:lstStyle/>
        <a:p>
          <a:pPr marL="0" lvl="0" indent="0" algn="l" defTabSz="977900">
            <a:lnSpc>
              <a:spcPct val="90000"/>
            </a:lnSpc>
            <a:spcBef>
              <a:spcPct val="0"/>
            </a:spcBef>
            <a:spcAft>
              <a:spcPct val="35000"/>
            </a:spcAft>
            <a:buNone/>
          </a:pPr>
          <a:r>
            <a:rPr lang="de-DE" sz="2200" kern="1200"/>
            <a:t>Leistungstests:</a:t>
          </a:r>
          <a:endParaRPr lang="en-US" sz="2200" kern="1200"/>
        </a:p>
      </dsp:txBody>
      <dsp:txXfrm>
        <a:off x="902518" y="2933611"/>
        <a:ext cx="4321968" cy="781401"/>
      </dsp:txXfrm>
    </dsp:sp>
    <dsp:sp modelId="{51867EC9-926D-4FEA-B89A-66AE04E41005}">
      <dsp:nvSpPr>
        <dsp:cNvPr id="0" name=""/>
        <dsp:cNvSpPr/>
      </dsp:nvSpPr>
      <dsp:spPr>
        <a:xfrm>
          <a:off x="5224487" y="2933611"/>
          <a:ext cx="4379005" cy="78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698" tIns="82698" rIns="82698" bIns="82698" numCol="1" spcCol="1270" anchor="ctr" anchorCtr="0">
          <a:noAutofit/>
        </a:bodyPr>
        <a:lstStyle/>
        <a:p>
          <a:pPr marL="0" lvl="0" indent="0" algn="l" defTabSz="488950">
            <a:lnSpc>
              <a:spcPct val="90000"/>
            </a:lnSpc>
            <a:spcBef>
              <a:spcPct val="0"/>
            </a:spcBef>
            <a:spcAft>
              <a:spcPct val="35000"/>
            </a:spcAft>
            <a:buNone/>
          </a:pPr>
          <a:r>
            <a:rPr lang="de-DE" sz="1100" kern="1200"/>
            <a:t>Ziel: Bewertung von Reaktionszeit und Stabilität</a:t>
          </a:r>
          <a:endParaRPr lang="en-US" sz="1100" kern="1200"/>
        </a:p>
        <a:p>
          <a:pPr marL="0" lvl="0" indent="0" algn="l" defTabSz="488950">
            <a:lnSpc>
              <a:spcPct val="90000"/>
            </a:lnSpc>
            <a:spcBef>
              <a:spcPct val="0"/>
            </a:spcBef>
            <a:spcAft>
              <a:spcPct val="35000"/>
            </a:spcAft>
            <a:buNone/>
          </a:pPr>
          <a:r>
            <a:rPr lang="de-DE" sz="1100" kern="1200"/>
            <a:t>Methode: Webseite mit mehreren offenen Tabs getestet</a:t>
          </a:r>
          <a:endParaRPr lang="en-US" sz="1100" kern="1200"/>
        </a:p>
      </dsp:txBody>
      <dsp:txXfrm>
        <a:off x="5224487" y="2933611"/>
        <a:ext cx="4379005" cy="781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1B04A-0153-4B1A-A425-69FE941E5C11}">
      <dsp:nvSpPr>
        <dsp:cNvPr id="0" name=""/>
        <dsp:cNvSpPr/>
      </dsp:nvSpPr>
      <dsp:spPr>
        <a:xfrm>
          <a:off x="639687" y="374185"/>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96B4E3-3B78-4586-9611-F012FBB4602F}">
      <dsp:nvSpPr>
        <dsp:cNvPr id="0" name=""/>
        <dsp:cNvSpPr/>
      </dsp:nvSpPr>
      <dsp:spPr>
        <a:xfrm>
          <a:off x="1005312" y="739810"/>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82E909-2153-41AC-B202-E6F5947F95AD}">
      <dsp:nvSpPr>
        <dsp:cNvPr id="0" name=""/>
        <dsp:cNvSpPr/>
      </dsp:nvSpPr>
      <dsp:spPr>
        <a:xfrm>
          <a:off x="91250" y="2624185"/>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de-CH" sz="2600" kern="1200"/>
            <a:t>Letzte Optimierungen</a:t>
          </a:r>
          <a:endParaRPr lang="en-US" sz="2600" kern="1200"/>
        </a:p>
      </dsp:txBody>
      <dsp:txXfrm>
        <a:off x="91250" y="2624185"/>
        <a:ext cx="2812500" cy="720000"/>
      </dsp:txXfrm>
    </dsp:sp>
    <dsp:sp modelId="{32303BC5-1847-4E0F-B29F-A1245E45596C}">
      <dsp:nvSpPr>
        <dsp:cNvPr id="0" name=""/>
        <dsp:cNvSpPr/>
      </dsp:nvSpPr>
      <dsp:spPr>
        <a:xfrm>
          <a:off x="3944375" y="374185"/>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CAEBD2-6209-4887-B38B-7DD9209942B2}">
      <dsp:nvSpPr>
        <dsp:cNvPr id="0" name=""/>
        <dsp:cNvSpPr/>
      </dsp:nvSpPr>
      <dsp:spPr>
        <a:xfrm>
          <a:off x="4310000" y="739810"/>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2BCD38-5C8B-4B9C-9972-537E9194DD83}">
      <dsp:nvSpPr>
        <dsp:cNvPr id="0" name=""/>
        <dsp:cNvSpPr/>
      </dsp:nvSpPr>
      <dsp:spPr>
        <a:xfrm>
          <a:off x="3395937" y="2624185"/>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de-CH" sz="2600" kern="1200"/>
            <a:t>Präsentation erstellen</a:t>
          </a:r>
          <a:endParaRPr lang="en-US" sz="2600" kern="1200"/>
        </a:p>
      </dsp:txBody>
      <dsp:txXfrm>
        <a:off x="3395937" y="2624185"/>
        <a:ext cx="2812500" cy="720000"/>
      </dsp:txXfrm>
    </dsp:sp>
    <dsp:sp modelId="{466902D1-57D1-4DED-B3FE-8B06BE3DDA1B}">
      <dsp:nvSpPr>
        <dsp:cNvPr id="0" name=""/>
        <dsp:cNvSpPr/>
      </dsp:nvSpPr>
      <dsp:spPr>
        <a:xfrm>
          <a:off x="7249062" y="374185"/>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32B56-85F0-467B-8352-FE6000A64AB5}">
      <dsp:nvSpPr>
        <dsp:cNvPr id="0" name=""/>
        <dsp:cNvSpPr/>
      </dsp:nvSpPr>
      <dsp:spPr>
        <a:xfrm>
          <a:off x="7614687" y="739810"/>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5A99DC-53A1-49C5-ADC3-AEB1A84D2BD1}">
      <dsp:nvSpPr>
        <dsp:cNvPr id="0" name=""/>
        <dsp:cNvSpPr/>
      </dsp:nvSpPr>
      <dsp:spPr>
        <a:xfrm>
          <a:off x="6700625" y="2624185"/>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de-CH" sz="2600" kern="1200"/>
            <a:t>Übergabe </a:t>
          </a:r>
          <a:endParaRPr lang="en-US" sz="2600" kern="1200"/>
        </a:p>
      </dsp:txBody>
      <dsp:txXfrm>
        <a:off x="6700625" y="2624185"/>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18BE7-8DE2-4554-9D17-9FCEBFA2184C}" type="datetimeFigureOut">
              <a:rPr lang="de-CH" smtClean="0"/>
              <a:t>21.11.2024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23462-B026-4D14-A31D-56EB70816586}" type="slidenum">
              <a:rPr lang="de-CH" smtClean="0"/>
              <a:t>‹Nr.›</a:t>
            </a:fld>
            <a:endParaRPr lang="de-CH"/>
          </a:p>
        </p:txBody>
      </p:sp>
    </p:spTree>
    <p:extLst>
      <p:ext uri="{BB962C8B-B14F-4D97-AF65-F5344CB8AC3E}">
        <p14:creationId xmlns:p14="http://schemas.microsoft.com/office/powerpoint/2010/main" val="254133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F2823462-B026-4D14-A31D-56EB70816586}" type="slidenum">
              <a:rPr lang="de-CH" smtClean="0"/>
              <a:t>1</a:t>
            </a:fld>
            <a:endParaRPr lang="de-CH"/>
          </a:p>
        </p:txBody>
      </p:sp>
    </p:spTree>
    <p:extLst>
      <p:ext uri="{BB962C8B-B14F-4D97-AF65-F5344CB8AC3E}">
        <p14:creationId xmlns:p14="http://schemas.microsoft.com/office/powerpoint/2010/main" val="16212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"Willkommen zu unserer Präsentation!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Unser Ziel war es, ein modernes, responsives Design zu entwickeln und eine benutzerfreundliche Onlineanmeldung für Serviceaufträge zu integrieren. Dabei haben wir die bestehende REST-API angebunden, um die Serviceanmeldungen direkt an den Server zu senden und die Daten effizient zu verarbeiten. Wir stellen Ihnen die wichtigsten Funktionen, das Design und die technische Umsetzung vor. Lassen Sie uns starten!"</a:t>
            </a:r>
          </a:p>
          <a:p>
            <a:endParaRPr lang="de-CH" dirty="0"/>
          </a:p>
        </p:txBody>
      </p:sp>
      <p:sp>
        <p:nvSpPr>
          <p:cNvPr id="4" name="Foliennummernplatzhalter 3"/>
          <p:cNvSpPr>
            <a:spLocks noGrp="1"/>
          </p:cNvSpPr>
          <p:nvPr>
            <p:ph type="sldNum" sz="quarter" idx="5"/>
          </p:nvPr>
        </p:nvSpPr>
        <p:spPr/>
        <p:txBody>
          <a:bodyPr/>
          <a:lstStyle/>
          <a:p>
            <a:fld id="{F2823462-B026-4D14-A31D-56EB70816586}" type="slidenum">
              <a:rPr lang="de-CH" smtClean="0"/>
              <a:t>3</a:t>
            </a:fld>
            <a:endParaRPr lang="de-CH"/>
          </a:p>
        </p:txBody>
      </p:sp>
    </p:spTree>
    <p:extLst>
      <p:ext uri="{BB962C8B-B14F-4D97-AF65-F5344CB8AC3E}">
        <p14:creationId xmlns:p14="http://schemas.microsoft.com/office/powerpoint/2010/main" val="263616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Nach der Erstellung der Webseite wurden verschiedene Test gemacht, um sicherzustellen das die Webseite einwandfrei lauft. </a:t>
            </a:r>
          </a:p>
          <a:p>
            <a:r>
              <a:rPr lang="de-DE"/>
              <a:t>Funktionstest Die Funktionstests gingen darum, alle Interaktionen auf der Webseite zu überprüfen, um sicherzustellen, dass alle Komponenten wie geplant funktionieren. Dies beinhaltete Test von den Links auf der Webseite, Kontaktformulare und Bildgalerie. </a:t>
            </a:r>
          </a:p>
          <a:p>
            <a:r>
              <a:rPr lang="de-DE"/>
              <a:t>Benutzerfreundlichkeitstests </a:t>
            </a:r>
            <a:r>
              <a:rPr lang="de-DE" err="1"/>
              <a:t>Benutzerfreundlichkeitstests</a:t>
            </a:r>
            <a:r>
              <a:rPr lang="de-DE"/>
              <a:t> wurden durchgeführt, um die einfache Bedienung der Webseite zu verbessern. Für den Test bat ich ein paar Kollegen auf, die verschiedenen Funktionen, wie das Kontaktformular auszufüllen, die Bilder in der Galerie anzuschauen und nachfragen, ob die </a:t>
            </a:r>
            <a:r>
              <a:rPr lang="de-DE" err="1"/>
              <a:t>Bildgrössen</a:t>
            </a:r>
            <a:r>
              <a:rPr lang="de-DE"/>
              <a:t> genug </a:t>
            </a:r>
            <a:r>
              <a:rPr lang="de-DE" err="1"/>
              <a:t>gross</a:t>
            </a:r>
            <a:r>
              <a:rPr lang="de-DE"/>
              <a:t> und erkennbar sind. Somit konnte ich Feedback sammeln. Dies half mir, Probleme zu lösen und die Benutzerfreundlichkeit so gut wie möglich zu verbessern. </a:t>
            </a:r>
          </a:p>
          <a:p>
            <a:r>
              <a:rPr lang="de-DE"/>
              <a:t>Kompatibilitätstests Die Kompatibilität der Webseite mit verschiedenen Browsern und Geräten wurde deutlich getestet. Dies enthielt, das Testen auf Desktop/Computer und Smartphones, um sicherzustellen, dass die Webseite auf allen Plattformen korrekt dargestellt wird</a:t>
            </a:r>
          </a:p>
          <a:p>
            <a:r>
              <a:rPr lang="de-DE"/>
              <a:t>Leistungstests Leistungstests wurden durchgeführt, um die Reaktionszeit und Stabilität der Webseite zu bewerten. Dies umfasste das Laden der Webseite als mehrere Tabs auf dem Laptop offen waren. Dies Tests halfen mir die Performance der Webseite zu steigern und zu optimieren, um eine hohe Zufriedenheit bei den Benutzern zu erzeugen.</a:t>
            </a:r>
            <a:endParaRPr lang="de-CH"/>
          </a:p>
        </p:txBody>
      </p:sp>
      <p:sp>
        <p:nvSpPr>
          <p:cNvPr id="4" name="Foliennummernplatzhalter 3"/>
          <p:cNvSpPr>
            <a:spLocks noGrp="1"/>
          </p:cNvSpPr>
          <p:nvPr>
            <p:ph type="sldNum" sz="quarter" idx="5"/>
          </p:nvPr>
        </p:nvSpPr>
        <p:spPr/>
        <p:txBody>
          <a:bodyPr/>
          <a:lstStyle/>
          <a:p>
            <a:fld id="{F2823462-B026-4D14-A31D-56EB70816586}" type="slidenum">
              <a:rPr lang="de-CH" smtClean="0"/>
              <a:t>10</a:t>
            </a:fld>
            <a:endParaRPr lang="de-CH"/>
          </a:p>
        </p:txBody>
      </p:sp>
    </p:spTree>
    <p:extLst>
      <p:ext uri="{BB962C8B-B14F-4D97-AF65-F5344CB8AC3E}">
        <p14:creationId xmlns:p14="http://schemas.microsoft.com/office/powerpoint/2010/main" val="92684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Ticket Bestätigung auf einer neuen Webseite</a:t>
            </a:r>
            <a:endParaRPr lang="de-CH" dirty="0"/>
          </a:p>
        </p:txBody>
      </p:sp>
      <p:sp>
        <p:nvSpPr>
          <p:cNvPr id="4" name="Foliennummernplatzhalter 3"/>
          <p:cNvSpPr>
            <a:spLocks noGrp="1"/>
          </p:cNvSpPr>
          <p:nvPr>
            <p:ph type="sldNum" sz="quarter" idx="5"/>
          </p:nvPr>
        </p:nvSpPr>
        <p:spPr/>
        <p:txBody>
          <a:bodyPr/>
          <a:lstStyle/>
          <a:p>
            <a:fld id="{F2823462-B026-4D14-A31D-56EB70816586}" type="slidenum">
              <a:rPr lang="de-CH" smtClean="0"/>
              <a:t>13</a:t>
            </a:fld>
            <a:endParaRPr lang="de-CH"/>
          </a:p>
        </p:txBody>
      </p:sp>
    </p:spTree>
    <p:extLst>
      <p:ext uri="{BB962C8B-B14F-4D97-AF65-F5344CB8AC3E}">
        <p14:creationId xmlns:p14="http://schemas.microsoft.com/office/powerpoint/2010/main" val="4258586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Persönlich hat dieses Projekt meine Fähigkeiten im Webdesign gestärkt und ich konnte somit mein gelerntes repetieren und noch vieles neues dazu lernen. Ich habe gelernt, wie wichtig es ist organsiert zu sein und an einer Sache dranzubleiben. In der Zukunft würde ich gerne meine Webseite im Internet veröffentlichen. Ich würde gerne der Webseite mehrere Funktionen hinzufügen und die Inhalte erweitern. Das Projekt war im Ganzen eine gute Erfahrung für mich, auch für die kommende IPA in 3 Jahren. Ich bin dankbar, dass die IPSO uns so eine Möglichkeit angeboten hat und bedanke mich bei Herrn Frei, dass er uns vieles beigebracht hat in den Modulen 431 und 306, denn ohne dies wären wir alle wahrscheinlich verloren gegangen in diesem Projekt.</a:t>
            </a:r>
            <a:endParaRPr lang="de-CH"/>
          </a:p>
        </p:txBody>
      </p:sp>
      <p:sp>
        <p:nvSpPr>
          <p:cNvPr id="4" name="Foliennummernplatzhalter 3"/>
          <p:cNvSpPr>
            <a:spLocks noGrp="1"/>
          </p:cNvSpPr>
          <p:nvPr>
            <p:ph type="sldNum" sz="quarter" idx="5"/>
          </p:nvPr>
        </p:nvSpPr>
        <p:spPr/>
        <p:txBody>
          <a:bodyPr/>
          <a:lstStyle/>
          <a:p>
            <a:fld id="{F2823462-B026-4D14-A31D-56EB70816586}" type="slidenum">
              <a:rPr lang="de-CH" smtClean="0"/>
              <a:t>15</a:t>
            </a:fld>
            <a:endParaRPr lang="de-CH"/>
          </a:p>
        </p:txBody>
      </p:sp>
    </p:spTree>
    <p:extLst>
      <p:ext uri="{BB962C8B-B14F-4D97-AF65-F5344CB8AC3E}">
        <p14:creationId xmlns:p14="http://schemas.microsoft.com/office/powerpoint/2010/main" val="4224697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de-DE"/>
              <a:t>Mastertitelformat bearbeiten</a:t>
            </a:r>
            <a:endParaRPr lang="en-US"/>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de-DE"/>
              <a:t>Mastertitelformat bearbeiten</a:t>
            </a:r>
            <a:endParaRPr lang="en-US"/>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de-DE"/>
              <a:t>Mastertitelformat bearbeiten</a:t>
            </a:r>
            <a:endParaRPr lang="en-US"/>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de-DE"/>
              <a:t>Mastertitelformat bearbeiten</a:t>
            </a:r>
            <a:endParaRPr lang="en-US"/>
          </a:p>
        </p:txBody>
      </p:sp>
      <p:sp>
        <p:nvSpPr>
          <p:cNvPr id="3" name="Content Placeholder 2"/>
          <p:cNvSpPr>
            <a:spLocks noGrp="1"/>
          </p:cNvSpPr>
          <p:nvPr>
            <p:ph sz="half" idx="1"/>
          </p:nvPr>
        </p:nvSpPr>
        <p:spPr>
          <a:xfrm>
            <a:off x="1447331" y="2010878"/>
            <a:ext cx="4488654"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254140" y="2017343"/>
            <a:ext cx="4488654"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de-DE"/>
              <a:t>Mastertitelformat bearbeiten</a:t>
            </a:r>
            <a:endParaRPr lang="en-US"/>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488794"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56025" y="2821491"/>
            <a:ext cx="4488794"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de-DE"/>
              <a:t>Mastertitelformat bearbeiten</a:t>
            </a:r>
            <a:endParaRPr lang="en-US"/>
          </a:p>
        </p:txBody>
      </p:sp>
      <p:sp>
        <p:nvSpPr>
          <p:cNvPr id="3" name="Content Placeholder 2"/>
          <p:cNvSpPr>
            <a:spLocks noGrp="1"/>
          </p:cNvSpPr>
          <p:nvPr>
            <p:ph idx="1"/>
          </p:nvPr>
        </p:nvSpPr>
        <p:spPr>
          <a:xfrm>
            <a:off x="473032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de-DE"/>
              <a:t>Bild durch Klicken auf Symbol hinzufügen</a:t>
            </a:r>
            <a:endParaRPr lang="en-US"/>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11/21/2024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Skier im Schnee vor Alpenhimmel">
            <a:extLst>
              <a:ext uri="{FF2B5EF4-FFF2-40B4-BE49-F238E27FC236}">
                <a16:creationId xmlns:a16="http://schemas.microsoft.com/office/drawing/2014/main" id="{52684C6C-701C-6E99-D3C7-8C856999E199}"/>
              </a:ext>
            </a:extLst>
          </p:cNvPr>
          <p:cNvPicPr>
            <a:picLocks noChangeAspect="1"/>
          </p:cNvPicPr>
          <p:nvPr/>
        </p:nvPicPr>
        <p:blipFill>
          <a:blip r:embed="rId3">
            <a:alphaModFix amt="50000"/>
          </a:blip>
          <a:srcRect t="15728" r="-1" b="-1"/>
          <a:stretch/>
        </p:blipFill>
        <p:spPr>
          <a:xfrm>
            <a:off x="20" y="10"/>
            <a:ext cx="12191675" cy="6857990"/>
          </a:xfrm>
          <a:prstGeom prst="rect">
            <a:avLst/>
          </a:prstGeom>
        </p:spPr>
      </p:pic>
      <p:sp>
        <p:nvSpPr>
          <p:cNvPr id="2" name="Titel 1">
            <a:extLst>
              <a:ext uri="{FF2B5EF4-FFF2-40B4-BE49-F238E27FC236}">
                <a16:creationId xmlns:a16="http://schemas.microsoft.com/office/drawing/2014/main" id="{B824245A-B4E8-CCC5-2737-1B79715B2C1A}"/>
              </a:ext>
            </a:extLst>
          </p:cNvPr>
          <p:cNvSpPr>
            <a:spLocks noGrp="1"/>
          </p:cNvSpPr>
          <p:nvPr>
            <p:ph type="ctrTitle"/>
          </p:nvPr>
        </p:nvSpPr>
        <p:spPr>
          <a:xfrm>
            <a:off x="4976636" y="992221"/>
            <a:ext cx="6247308" cy="4873558"/>
          </a:xfrm>
        </p:spPr>
        <p:txBody>
          <a:bodyPr anchor="ctr">
            <a:normAutofit/>
          </a:bodyPr>
          <a:lstStyle/>
          <a:p>
            <a:r>
              <a:rPr lang="de-DE" sz="4800">
                <a:solidFill>
                  <a:schemeClr val="tx1"/>
                </a:solidFill>
              </a:rPr>
              <a:t>Ski-Service Webseite</a:t>
            </a:r>
            <a:endParaRPr lang="de-CH" sz="4800">
              <a:solidFill>
                <a:schemeClr val="tx1"/>
              </a:solidFill>
            </a:endParaRPr>
          </a:p>
        </p:txBody>
      </p:sp>
      <p:sp>
        <p:nvSpPr>
          <p:cNvPr id="3" name="Untertitel 2">
            <a:extLst>
              <a:ext uri="{FF2B5EF4-FFF2-40B4-BE49-F238E27FC236}">
                <a16:creationId xmlns:a16="http://schemas.microsoft.com/office/drawing/2014/main" id="{1F4369C6-965F-7025-F814-8EBA99F1DBEC}"/>
              </a:ext>
            </a:extLst>
          </p:cNvPr>
          <p:cNvSpPr>
            <a:spLocks noGrp="1"/>
          </p:cNvSpPr>
          <p:nvPr>
            <p:ph type="subTitle" idx="1"/>
          </p:nvPr>
        </p:nvSpPr>
        <p:spPr>
          <a:xfrm>
            <a:off x="968056" y="996610"/>
            <a:ext cx="3363901" cy="4864780"/>
          </a:xfrm>
        </p:spPr>
        <p:txBody>
          <a:bodyPr anchor="ctr">
            <a:normAutofit/>
          </a:bodyPr>
          <a:lstStyle/>
          <a:p>
            <a:pPr algn="r"/>
            <a:r>
              <a:rPr lang="de-DE" sz="2000" dirty="0"/>
              <a:t>Ege Tuna Ulu</a:t>
            </a:r>
          </a:p>
          <a:p>
            <a:pPr algn="r"/>
            <a:r>
              <a:rPr lang="de-DE" sz="2000" dirty="0"/>
              <a:t>Lenny Brun</a:t>
            </a:r>
            <a:endParaRPr lang="de-CH" sz="2000" dirty="0"/>
          </a:p>
        </p:txBody>
      </p:sp>
      <p:cxnSp>
        <p:nvCxnSpPr>
          <p:cNvPr id="11" name="Straight Connector 1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52714A9-3864-697E-13C3-E99115F8CF26}"/>
              </a:ext>
            </a:extLst>
          </p:cNvPr>
          <p:cNvSpPr>
            <a:spLocks noGrp="1"/>
          </p:cNvSpPr>
          <p:nvPr>
            <p:ph type="title"/>
          </p:nvPr>
        </p:nvSpPr>
        <p:spPr>
          <a:xfrm>
            <a:off x="1451579" y="804519"/>
            <a:ext cx="9291215" cy="1049235"/>
          </a:xfrm>
        </p:spPr>
        <p:txBody>
          <a:bodyPr>
            <a:normAutofit/>
          </a:bodyPr>
          <a:lstStyle/>
          <a:p>
            <a:r>
              <a:rPr lang="de-DE" err="1"/>
              <a:t>Testing</a:t>
            </a:r>
            <a:endParaRPr lang="de-CH"/>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Inhaltsplatzhalter 2">
            <a:extLst>
              <a:ext uri="{FF2B5EF4-FFF2-40B4-BE49-F238E27FC236}">
                <a16:creationId xmlns:a16="http://schemas.microsoft.com/office/drawing/2014/main" id="{42CBFC85-22D9-A216-E3E2-917FD4599BE2}"/>
              </a:ext>
            </a:extLst>
          </p:cNvPr>
          <p:cNvGraphicFramePr>
            <a:graphicFrameLocks noGrp="1"/>
          </p:cNvGraphicFramePr>
          <p:nvPr>
            <p:ph idx="1"/>
            <p:extLst>
              <p:ext uri="{D42A27DB-BD31-4B8C-83A1-F6EECF244321}">
                <p14:modId xmlns:p14="http://schemas.microsoft.com/office/powerpoint/2010/main" val="1863521883"/>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431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B249F6B-FA6A-705B-5177-72726A7EA31A}"/>
              </a:ext>
            </a:extLst>
          </p:cNvPr>
          <p:cNvSpPr>
            <a:spLocks noGrp="1"/>
          </p:cNvSpPr>
          <p:nvPr>
            <p:ph type="title"/>
          </p:nvPr>
        </p:nvSpPr>
        <p:spPr>
          <a:xfrm>
            <a:off x="1451579" y="804519"/>
            <a:ext cx="9291215" cy="1049235"/>
          </a:xfrm>
        </p:spPr>
        <p:txBody>
          <a:bodyPr>
            <a:normAutofit/>
          </a:bodyPr>
          <a:lstStyle/>
          <a:p>
            <a:r>
              <a:rPr lang="de-DE" dirty="0"/>
              <a:t>auswerten</a:t>
            </a:r>
            <a:endParaRPr lang="de-CH" dirty="0"/>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Inhaltsplatzhalter 2">
            <a:extLst>
              <a:ext uri="{FF2B5EF4-FFF2-40B4-BE49-F238E27FC236}">
                <a16:creationId xmlns:a16="http://schemas.microsoft.com/office/drawing/2014/main" id="{82241E3F-F4A2-5ED8-7B9E-6BBC177EEAA7}"/>
              </a:ext>
            </a:extLst>
          </p:cNvPr>
          <p:cNvGraphicFramePr>
            <a:graphicFrameLocks noGrp="1"/>
          </p:cNvGraphicFramePr>
          <p:nvPr>
            <p:ph idx="1"/>
            <p:extLst>
              <p:ext uri="{D42A27DB-BD31-4B8C-83A1-F6EECF244321}">
                <p14:modId xmlns:p14="http://schemas.microsoft.com/office/powerpoint/2010/main" val="31127666"/>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29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84" name="Rectangle 7183">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pic>
        <p:nvPicPr>
          <p:cNvPr id="7186" name="Picture 7185">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188" name="Straight Connector 7187">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1AEA9610-F273-3B75-8B34-A452E95DC649}"/>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600"/>
              <a:t>Live-demo</a:t>
            </a:r>
          </a:p>
        </p:txBody>
      </p:sp>
      <p:grpSp>
        <p:nvGrpSpPr>
          <p:cNvPr id="7190" name="Group 7189">
            <a:extLst>
              <a:ext uri="{FF2B5EF4-FFF2-40B4-BE49-F238E27FC236}">
                <a16:creationId xmlns:a16="http://schemas.microsoft.com/office/drawing/2014/main" id="{2A7F3A7D-1232-4BDE-ACB6-F7CDEF066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7191" name="Rectangle 7190">
              <a:extLst>
                <a:ext uri="{FF2B5EF4-FFF2-40B4-BE49-F238E27FC236}">
                  <a16:creationId xmlns:a16="http://schemas.microsoft.com/office/drawing/2014/main" id="{EBC09455-A53B-4264-85C6-E119FCA7F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92" name="Rectangle 7191">
              <a:extLst>
                <a:ext uri="{FF2B5EF4-FFF2-40B4-BE49-F238E27FC236}">
                  <a16:creationId xmlns:a16="http://schemas.microsoft.com/office/drawing/2014/main" id="{81446D1B-DF15-4E6B-A24E-4148357B9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94" name="Rectangle 7193">
            <a:extLst>
              <a:ext uri="{FF2B5EF4-FFF2-40B4-BE49-F238E27FC236}">
                <a16:creationId xmlns:a16="http://schemas.microsoft.com/office/drawing/2014/main" id="{773D9643-4BC8-486D-8267-3577C8F08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6174" y="977099"/>
            <a:ext cx="6620836" cy="4137268"/>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EMO- TEST PAPERS">
            <a:extLst>
              <a:ext uri="{FF2B5EF4-FFF2-40B4-BE49-F238E27FC236}">
                <a16:creationId xmlns:a16="http://schemas.microsoft.com/office/drawing/2014/main" id="{FDE89948-A495-7CD1-5775-3C907AAA864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182385" y="1116345"/>
            <a:ext cx="5154896" cy="386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5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3432C-7F81-D0B5-4A33-2EDC0F0CDF63}"/>
              </a:ext>
            </a:extLst>
          </p:cNvPr>
          <p:cNvSpPr>
            <a:spLocks noGrp="1"/>
          </p:cNvSpPr>
          <p:nvPr>
            <p:ph type="title"/>
          </p:nvPr>
        </p:nvSpPr>
        <p:spPr/>
        <p:txBody>
          <a:bodyPr/>
          <a:lstStyle/>
          <a:p>
            <a:r>
              <a:rPr lang="de-DE" dirty="0"/>
              <a:t>Verbesserungen</a:t>
            </a:r>
            <a:endParaRPr lang="de-CH" dirty="0"/>
          </a:p>
        </p:txBody>
      </p:sp>
      <p:sp>
        <p:nvSpPr>
          <p:cNvPr id="3" name="Inhaltsplatzhalter 2">
            <a:extLst>
              <a:ext uri="{FF2B5EF4-FFF2-40B4-BE49-F238E27FC236}">
                <a16:creationId xmlns:a16="http://schemas.microsoft.com/office/drawing/2014/main" id="{35293F45-E5D4-66D1-0C6F-979C296D2D3A}"/>
              </a:ext>
            </a:extLst>
          </p:cNvPr>
          <p:cNvSpPr>
            <a:spLocks noGrp="1"/>
          </p:cNvSpPr>
          <p:nvPr>
            <p:ph idx="1"/>
          </p:nvPr>
        </p:nvSpPr>
        <p:spPr/>
        <p:txBody>
          <a:bodyPr/>
          <a:lstStyle/>
          <a:p>
            <a:r>
              <a:rPr lang="de-DE" dirty="0"/>
              <a:t>Nebenseiten fertigstellen</a:t>
            </a:r>
          </a:p>
          <a:p>
            <a:r>
              <a:rPr lang="de-DE" dirty="0"/>
              <a:t>Bugfixes/Designfixes</a:t>
            </a:r>
          </a:p>
          <a:p>
            <a:r>
              <a:rPr lang="de-DE" dirty="0" err="1"/>
              <a:t>Footer</a:t>
            </a:r>
            <a:r>
              <a:rPr lang="de-DE" dirty="0"/>
              <a:t> Anpassungen</a:t>
            </a:r>
          </a:p>
          <a:p>
            <a:r>
              <a:rPr lang="de-DE" dirty="0"/>
              <a:t>Dokumentation</a:t>
            </a:r>
          </a:p>
          <a:p>
            <a:r>
              <a:rPr lang="de-DE" dirty="0"/>
              <a:t>„</a:t>
            </a:r>
            <a:r>
              <a:rPr lang="de-DE" dirty="0" err="1"/>
              <a:t>Priority</a:t>
            </a:r>
            <a:r>
              <a:rPr lang="de-DE" dirty="0"/>
              <a:t>“ hinzufügen</a:t>
            </a:r>
          </a:p>
          <a:p>
            <a:r>
              <a:rPr lang="de-DE" dirty="0"/>
              <a:t>Bestätigung beim Abschicken</a:t>
            </a:r>
            <a:endParaRPr lang="de-CH" dirty="0"/>
          </a:p>
        </p:txBody>
      </p:sp>
    </p:spTree>
    <p:extLst>
      <p:ext uri="{BB962C8B-B14F-4D97-AF65-F5344CB8AC3E}">
        <p14:creationId xmlns:p14="http://schemas.microsoft.com/office/powerpoint/2010/main" val="264309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64491A-23AB-2971-85BF-0CBBF5348123}"/>
              </a:ext>
            </a:extLst>
          </p:cNvPr>
          <p:cNvSpPr>
            <a:spLocks noGrp="1"/>
          </p:cNvSpPr>
          <p:nvPr>
            <p:ph type="title"/>
          </p:nvPr>
        </p:nvSpPr>
        <p:spPr/>
        <p:txBody>
          <a:bodyPr/>
          <a:lstStyle/>
          <a:p>
            <a:r>
              <a:rPr lang="de-DE" dirty="0"/>
              <a:t>Ausbaumöglichkeiten</a:t>
            </a:r>
            <a:endParaRPr lang="de-CH" dirty="0"/>
          </a:p>
        </p:txBody>
      </p:sp>
      <p:sp>
        <p:nvSpPr>
          <p:cNvPr id="3" name="Inhaltsplatzhalter 2">
            <a:extLst>
              <a:ext uri="{FF2B5EF4-FFF2-40B4-BE49-F238E27FC236}">
                <a16:creationId xmlns:a16="http://schemas.microsoft.com/office/drawing/2014/main" id="{C492271C-D278-6E2F-0755-D172E86BE09C}"/>
              </a:ext>
            </a:extLst>
          </p:cNvPr>
          <p:cNvSpPr>
            <a:spLocks noGrp="1"/>
          </p:cNvSpPr>
          <p:nvPr>
            <p:ph idx="1"/>
          </p:nvPr>
        </p:nvSpPr>
        <p:spPr/>
        <p:txBody>
          <a:bodyPr/>
          <a:lstStyle/>
          <a:p>
            <a:r>
              <a:rPr lang="de-DE" dirty="0"/>
              <a:t>Registrieren</a:t>
            </a:r>
          </a:p>
          <a:p>
            <a:r>
              <a:rPr lang="de-DE" dirty="0"/>
              <a:t>Login</a:t>
            </a:r>
            <a:endParaRPr lang="de-CH" dirty="0"/>
          </a:p>
        </p:txBody>
      </p:sp>
    </p:spTree>
    <p:extLst>
      <p:ext uri="{BB962C8B-B14F-4D97-AF65-F5344CB8AC3E}">
        <p14:creationId xmlns:p14="http://schemas.microsoft.com/office/powerpoint/2010/main" val="420446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249" name="Rectangle 9248">
            <a:extLst>
              <a:ext uri="{FF2B5EF4-FFF2-40B4-BE49-F238E27FC236}">
                <a16:creationId xmlns:a16="http://schemas.microsoft.com/office/drawing/2014/main" id="{BE585B39-3F91-4716-B99B-F2F8519F4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pic>
        <p:nvPicPr>
          <p:cNvPr id="9251" name="Picture 9250">
            <a:extLst>
              <a:ext uri="{FF2B5EF4-FFF2-40B4-BE49-F238E27FC236}">
                <a16:creationId xmlns:a16="http://schemas.microsoft.com/office/drawing/2014/main" id="{4B1AA877-09FE-4988-B95D-729E4F2BC9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9253" name="Straight Connector 9252">
            <a:extLst>
              <a:ext uri="{FF2B5EF4-FFF2-40B4-BE49-F238E27FC236}">
                <a16:creationId xmlns:a16="http://schemas.microsoft.com/office/drawing/2014/main" id="{66034D98-8665-421D-8716-7748C50B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57A6FB9F-C263-1B9B-A838-045EE322A497}"/>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Fazit</a:t>
            </a:r>
          </a:p>
        </p:txBody>
      </p:sp>
      <p:grpSp>
        <p:nvGrpSpPr>
          <p:cNvPr id="9255" name="Group 9254">
            <a:extLst>
              <a:ext uri="{FF2B5EF4-FFF2-40B4-BE49-F238E27FC236}">
                <a16:creationId xmlns:a16="http://schemas.microsoft.com/office/drawing/2014/main" id="{4B21FAD3-30CE-451A-B62F-E811EC67E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1101" y="323838"/>
            <a:ext cx="8025265" cy="3652791"/>
            <a:chOff x="2081101" y="323838"/>
            <a:chExt cx="8025265" cy="3652791"/>
          </a:xfrm>
        </p:grpSpPr>
        <p:sp>
          <p:nvSpPr>
            <p:cNvPr id="9256" name="Rectangle 9255">
              <a:extLst>
                <a:ext uri="{FF2B5EF4-FFF2-40B4-BE49-F238E27FC236}">
                  <a16:creationId xmlns:a16="http://schemas.microsoft.com/office/drawing/2014/main" id="{E73304D5-3E27-4965-A7F4-55758C0A61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81101" y="323838"/>
              <a:ext cx="8025265" cy="3652791"/>
            </a:xfrm>
            <a:prstGeom prst="rect">
              <a:avLst/>
            </a:prstGeom>
            <a:blipFill dpi="0" rotWithShape="1">
              <a:blip r:embed="rId4">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57" name="Rectangle 9256">
              <a:extLst>
                <a:ext uri="{FF2B5EF4-FFF2-40B4-BE49-F238E27FC236}">
                  <a16:creationId xmlns:a16="http://schemas.microsoft.com/office/drawing/2014/main" id="{3A9707C2-81C5-436E-AB34-80B6F148B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04879" y="647445"/>
              <a:ext cx="7385131" cy="3002215"/>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59" name="Rectangle 9258">
            <a:extLst>
              <a:ext uri="{FF2B5EF4-FFF2-40B4-BE49-F238E27FC236}">
                <a16:creationId xmlns:a16="http://schemas.microsoft.com/office/drawing/2014/main" id="{3141FD4F-C118-4BD7-A9A0-ACD351AE3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1070" y="812570"/>
            <a:ext cx="7059070" cy="2662923"/>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Smiley Face Print – BFF PRINT SHOP">
            <a:extLst>
              <a:ext uri="{FF2B5EF4-FFF2-40B4-BE49-F238E27FC236}">
                <a16:creationId xmlns:a16="http://schemas.microsoft.com/office/drawing/2014/main" id="{55DE1591-ABD8-23AE-920F-58989F459F83}"/>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3429614" y="963739"/>
            <a:ext cx="1897266" cy="236922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miley Face Expressions Sad - WALTS WELT">
            <a:extLst>
              <a:ext uri="{FF2B5EF4-FFF2-40B4-BE49-F238E27FC236}">
                <a16:creationId xmlns:a16="http://schemas.microsoft.com/office/drawing/2014/main" id="{CAD7FF42-97AB-73B7-824B-C3115CED37E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641034" y="963739"/>
            <a:ext cx="2369223" cy="2369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342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pic>
        <p:nvPicPr>
          <p:cNvPr id="8213" name="Picture 8200">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8214" name="Straight Connector 8202">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1C6FD5BD-2AC1-0A2E-A625-74085F6A4D3D}"/>
              </a:ext>
            </a:extLst>
          </p:cNvPr>
          <p:cNvSpPr>
            <a:spLocks noGrp="1"/>
          </p:cNvSpPr>
          <p:nvPr>
            <p:ph type="title"/>
          </p:nvPr>
        </p:nvSpPr>
        <p:spPr>
          <a:xfrm>
            <a:off x="1452616" y="962902"/>
            <a:ext cx="4171480" cy="2471104"/>
          </a:xfrm>
        </p:spPr>
        <p:txBody>
          <a:bodyPr vert="horz" lIns="91440" tIns="45720" rIns="91440" bIns="0" rtlCol="0" anchor="b">
            <a:normAutofit/>
          </a:bodyPr>
          <a:lstStyle/>
          <a:p>
            <a:r>
              <a:rPr lang="en-US" sz="4800"/>
              <a:t>Abschluss</a:t>
            </a:r>
          </a:p>
        </p:txBody>
      </p:sp>
      <p:pic>
        <p:nvPicPr>
          <p:cNvPr id="8194" name="Picture 2" descr="Schluss machen – klar und deutlich - Wirkungsvolles Reden &amp; Sprachliche  Cleverness">
            <a:extLst>
              <a:ext uri="{FF2B5EF4-FFF2-40B4-BE49-F238E27FC236}">
                <a16:creationId xmlns:a16="http://schemas.microsoft.com/office/drawing/2014/main" id="{7EB445B3-308D-7279-3F28-99D9A7452A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4411" y="1480416"/>
            <a:ext cx="4960442" cy="331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71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EC0A1D-051F-3421-46D7-6D8529B48BE2}"/>
              </a:ext>
            </a:extLst>
          </p:cNvPr>
          <p:cNvSpPr>
            <a:spLocks noGrp="1"/>
          </p:cNvSpPr>
          <p:nvPr>
            <p:ph type="title"/>
          </p:nvPr>
        </p:nvSpPr>
        <p:spPr>
          <a:xfrm>
            <a:off x="1451579" y="192025"/>
            <a:ext cx="9291215" cy="822959"/>
          </a:xfrm>
        </p:spPr>
        <p:txBody>
          <a:bodyPr/>
          <a:lstStyle/>
          <a:p>
            <a:r>
              <a:rPr lang="de-DE"/>
              <a:t>Inhaltsverzeichnis</a:t>
            </a:r>
            <a:endParaRPr lang="de-CH"/>
          </a:p>
        </p:txBody>
      </p:sp>
      <p:sp>
        <p:nvSpPr>
          <p:cNvPr id="3" name="Inhaltsplatzhalter 2">
            <a:extLst>
              <a:ext uri="{FF2B5EF4-FFF2-40B4-BE49-F238E27FC236}">
                <a16:creationId xmlns:a16="http://schemas.microsoft.com/office/drawing/2014/main" id="{03F16E69-9A85-4904-5AAA-5A6FCC60F503}"/>
              </a:ext>
            </a:extLst>
          </p:cNvPr>
          <p:cNvSpPr>
            <a:spLocks noGrp="1"/>
          </p:cNvSpPr>
          <p:nvPr>
            <p:ph idx="1"/>
          </p:nvPr>
        </p:nvSpPr>
        <p:spPr>
          <a:xfrm>
            <a:off x="1451579" y="868680"/>
            <a:ext cx="9291215" cy="5184801"/>
          </a:xfrm>
        </p:spPr>
        <p:txBody>
          <a:bodyPr>
            <a:normAutofit lnSpcReduction="10000"/>
          </a:bodyPr>
          <a:lstStyle/>
          <a:p>
            <a:pPr marL="0" indent="0">
              <a:buNone/>
            </a:pPr>
            <a:endParaRPr lang="de-DE" dirty="0"/>
          </a:p>
          <a:p>
            <a:r>
              <a:rPr lang="de-DE" dirty="0"/>
              <a:t>Projekteinleitung</a:t>
            </a:r>
          </a:p>
          <a:p>
            <a:r>
              <a:rPr lang="de-DE" dirty="0"/>
              <a:t>GANTT</a:t>
            </a:r>
          </a:p>
          <a:p>
            <a:r>
              <a:rPr lang="de-DE" dirty="0"/>
              <a:t>MOCKUP</a:t>
            </a:r>
          </a:p>
          <a:p>
            <a:r>
              <a:rPr lang="de-DE" dirty="0"/>
              <a:t>4 Phasen Model</a:t>
            </a:r>
          </a:p>
          <a:p>
            <a:r>
              <a:rPr lang="de-DE" dirty="0"/>
              <a:t>Mittel und Methoden</a:t>
            </a:r>
          </a:p>
          <a:p>
            <a:r>
              <a:rPr lang="de-DE" dirty="0" err="1"/>
              <a:t>Testing</a:t>
            </a:r>
            <a:endParaRPr lang="de-DE" dirty="0"/>
          </a:p>
          <a:p>
            <a:r>
              <a:rPr lang="de-DE" dirty="0"/>
              <a:t>Live-Demo</a:t>
            </a:r>
          </a:p>
          <a:p>
            <a:r>
              <a:rPr lang="de-DE" dirty="0"/>
              <a:t>Verbesserungen</a:t>
            </a:r>
          </a:p>
          <a:p>
            <a:r>
              <a:rPr lang="de-DE" dirty="0"/>
              <a:t>Ausbaumöglichkeiten</a:t>
            </a:r>
          </a:p>
          <a:p>
            <a:r>
              <a:rPr lang="de-DE" dirty="0"/>
              <a:t>Abschluss</a:t>
            </a:r>
          </a:p>
          <a:p>
            <a:endParaRPr lang="de-DE" dirty="0"/>
          </a:p>
          <a:p>
            <a:pPr marL="0" indent="0" algn="r">
              <a:buNone/>
            </a:pPr>
            <a:endParaRPr lang="de-DE" dirty="0"/>
          </a:p>
          <a:p>
            <a:endParaRPr lang="de-DE" dirty="0"/>
          </a:p>
          <a:p>
            <a:endParaRPr lang="de-CH" dirty="0"/>
          </a:p>
        </p:txBody>
      </p:sp>
    </p:spTree>
    <p:extLst>
      <p:ext uri="{BB962C8B-B14F-4D97-AF65-F5344CB8AC3E}">
        <p14:creationId xmlns:p14="http://schemas.microsoft.com/office/powerpoint/2010/main" val="291362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C1F9EB02-3BE5-8B0A-5A4D-9E8FB2DA9B39}"/>
              </a:ext>
            </a:extLst>
          </p:cNvPr>
          <p:cNvPicPr>
            <a:picLocks noChangeAspect="1"/>
          </p:cNvPicPr>
          <p:nvPr/>
        </p:nvPicPr>
        <p:blipFill>
          <a:blip r:embed="rId3">
            <a:alphaModFix amt="50000"/>
          </a:blip>
          <a:srcRect t="20493" r="-1" b="-1"/>
          <a:stretch/>
        </p:blipFill>
        <p:spPr>
          <a:xfrm>
            <a:off x="305" y="10"/>
            <a:ext cx="12191695" cy="6857990"/>
          </a:xfrm>
          <a:prstGeom prst="rect">
            <a:avLst/>
          </a:prstGeom>
        </p:spPr>
      </p:pic>
      <p:sp>
        <p:nvSpPr>
          <p:cNvPr id="1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2" name="Rectangle 2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7CB56D9C-DE2E-6A67-1B85-3090D89A1142}"/>
              </a:ext>
            </a:extLst>
          </p:cNvPr>
          <p:cNvSpPr>
            <a:spLocks noGrp="1"/>
          </p:cNvSpPr>
          <p:nvPr>
            <p:ph type="title"/>
          </p:nvPr>
        </p:nvSpPr>
        <p:spPr>
          <a:xfrm>
            <a:off x="1130271" y="1193800"/>
            <a:ext cx="3193050" cy="4699000"/>
          </a:xfrm>
        </p:spPr>
        <p:txBody>
          <a:bodyPr anchor="ctr">
            <a:normAutofit/>
          </a:bodyPr>
          <a:lstStyle/>
          <a:p>
            <a:r>
              <a:rPr lang="de-DE" sz="2200">
                <a:solidFill>
                  <a:schemeClr val="tx1"/>
                </a:solidFill>
              </a:rPr>
              <a:t>Projekteinleitung</a:t>
            </a:r>
            <a:endParaRPr lang="de-CH" sz="2200">
              <a:solidFill>
                <a:schemeClr val="tx1"/>
              </a:solidFill>
            </a:endParaRPr>
          </a:p>
        </p:txBody>
      </p:sp>
      <p:cxnSp>
        <p:nvCxnSpPr>
          <p:cNvPr id="24" name="Straight Connector 2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5" name="Inhaltsplatzhalter 2">
            <a:extLst>
              <a:ext uri="{FF2B5EF4-FFF2-40B4-BE49-F238E27FC236}">
                <a16:creationId xmlns:a16="http://schemas.microsoft.com/office/drawing/2014/main" id="{414C917D-4CA4-0712-B476-342010F32FB2}"/>
              </a:ext>
            </a:extLst>
          </p:cNvPr>
          <p:cNvSpPr>
            <a:spLocks noGrp="1"/>
          </p:cNvSpPr>
          <p:nvPr>
            <p:ph idx="1"/>
          </p:nvPr>
        </p:nvSpPr>
        <p:spPr>
          <a:xfrm>
            <a:off x="4976636" y="1193800"/>
            <a:ext cx="6085091" cy="4699000"/>
          </a:xfrm>
        </p:spPr>
        <p:txBody>
          <a:bodyPr anchor="ctr">
            <a:normAutofit/>
          </a:bodyPr>
          <a:lstStyle/>
          <a:p>
            <a:r>
              <a:rPr lang="de-DE" dirty="0"/>
              <a:t> Ziel: Moderne, responsive Webseite  </a:t>
            </a:r>
          </a:p>
          <a:p>
            <a:r>
              <a:rPr lang="de-DE" dirty="0"/>
              <a:t>Onlineanmeldung für Serviceaufträge integriert  </a:t>
            </a:r>
          </a:p>
          <a:p>
            <a:r>
              <a:rPr lang="de-DE" dirty="0"/>
              <a:t>REST-API angebunden, Daten an Server gesendet  </a:t>
            </a:r>
          </a:p>
          <a:p>
            <a:r>
              <a:rPr lang="de-DE" dirty="0"/>
              <a:t>Präsentation von Funktionen, Design und Technik  </a:t>
            </a:r>
          </a:p>
          <a:p>
            <a:r>
              <a:rPr lang="de-DE" dirty="0"/>
              <a:t>Start der Demo</a:t>
            </a:r>
            <a:endParaRPr lang="de-CH" dirty="0"/>
          </a:p>
        </p:txBody>
      </p:sp>
      <p:sp>
        <p:nvSpPr>
          <p:cNvPr id="2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75994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7" name="Rectangle 94">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pic>
        <p:nvPicPr>
          <p:cNvPr id="108" name="Picture 96">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09" name="Straight Connector 98">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132B20B0-5FA0-27B5-E420-C86247A0D4B7}"/>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600"/>
              <a:t>GANTt</a:t>
            </a:r>
          </a:p>
        </p:txBody>
      </p:sp>
      <p:grpSp>
        <p:nvGrpSpPr>
          <p:cNvPr id="110" name="Group 100">
            <a:extLst>
              <a:ext uri="{FF2B5EF4-FFF2-40B4-BE49-F238E27FC236}">
                <a16:creationId xmlns:a16="http://schemas.microsoft.com/office/drawing/2014/main" id="{2A7F3A7D-1232-4BDE-ACB6-F7CDEF066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11" name="Rectangle 101">
              <a:extLst>
                <a:ext uri="{FF2B5EF4-FFF2-40B4-BE49-F238E27FC236}">
                  <a16:creationId xmlns:a16="http://schemas.microsoft.com/office/drawing/2014/main" id="{EBC09455-A53B-4264-85C6-E119FCA7F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02">
              <a:extLst>
                <a:ext uri="{FF2B5EF4-FFF2-40B4-BE49-F238E27FC236}">
                  <a16:creationId xmlns:a16="http://schemas.microsoft.com/office/drawing/2014/main" id="{81446D1B-DF15-4E6B-A24E-4148357B9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3" name="Rectangle 104">
            <a:extLst>
              <a:ext uri="{FF2B5EF4-FFF2-40B4-BE49-F238E27FC236}">
                <a16:creationId xmlns:a16="http://schemas.microsoft.com/office/drawing/2014/main" id="{773D9643-4BC8-486D-8267-3577C8F08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6174" y="977099"/>
            <a:ext cx="6620836" cy="4137268"/>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descr="Ein Bild, das Text, Screenshot, Zahl, Schrift enthält.&#10;&#10;Automatisch generierte Beschreibung">
            <a:extLst>
              <a:ext uri="{FF2B5EF4-FFF2-40B4-BE49-F238E27FC236}">
                <a16:creationId xmlns:a16="http://schemas.microsoft.com/office/drawing/2014/main" id="{2F2DC0AD-7581-9CB3-98E8-04E8AC2A6D86}"/>
              </a:ext>
            </a:extLst>
          </p:cNvPr>
          <p:cNvPicPr>
            <a:picLocks noChangeAspect="1"/>
          </p:cNvPicPr>
          <p:nvPr/>
        </p:nvPicPr>
        <p:blipFill>
          <a:blip r:embed="rId4"/>
          <a:stretch>
            <a:fillRect/>
          </a:stretch>
        </p:blipFill>
        <p:spPr>
          <a:xfrm>
            <a:off x="4819779" y="1116345"/>
            <a:ext cx="5880109" cy="3866172"/>
          </a:xfrm>
          <a:prstGeom prst="rect">
            <a:avLst/>
          </a:prstGeom>
        </p:spPr>
      </p:pic>
    </p:spTree>
    <p:extLst>
      <p:ext uri="{BB962C8B-B14F-4D97-AF65-F5344CB8AC3E}">
        <p14:creationId xmlns:p14="http://schemas.microsoft.com/office/powerpoint/2010/main" val="121579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pic>
        <p:nvPicPr>
          <p:cNvPr id="12" name="Picture 11">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701E333A-81F4-FC21-B073-1DFD0530481E}"/>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Mockup</a:t>
            </a:r>
          </a:p>
        </p:txBody>
      </p:sp>
      <p:sp>
        <p:nvSpPr>
          <p:cNvPr id="3" name="Inhaltsplatzhalter 2">
            <a:extLst>
              <a:ext uri="{FF2B5EF4-FFF2-40B4-BE49-F238E27FC236}">
                <a16:creationId xmlns:a16="http://schemas.microsoft.com/office/drawing/2014/main" id="{9C1A0364-399A-D028-FC22-E3AB74024ED0}"/>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lgn="ctr">
              <a:buNone/>
            </a:pPr>
            <a:r>
              <a:rPr lang="en-US" sz="1600" cap="all" dirty="0"/>
              <a:t>https://themewagon.github.io/razor/</a:t>
            </a:r>
          </a:p>
        </p:txBody>
      </p:sp>
      <p:grpSp>
        <p:nvGrpSpPr>
          <p:cNvPr id="16" name="Group 15">
            <a:extLst>
              <a:ext uri="{FF2B5EF4-FFF2-40B4-BE49-F238E27FC236}">
                <a16:creationId xmlns:a16="http://schemas.microsoft.com/office/drawing/2014/main" id="{0B1B16DF-418B-4A5E-BBFE-4A006EDD12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17" name="Rectangle 16">
              <a:extLst>
                <a:ext uri="{FF2B5EF4-FFF2-40B4-BE49-F238E27FC236}">
                  <a16:creationId xmlns:a16="http://schemas.microsoft.com/office/drawing/2014/main" id="{38377CF4-A46C-4719-99E3-C0411A324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92092E-35CC-4092-A571-83F513846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9B6D3C0-9195-49AA-8EB0-51F7DBE0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1963" y="812570"/>
            <a:ext cx="8337333" cy="2662923"/>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ichtung">
            <a:extLst>
              <a:ext uri="{FF2B5EF4-FFF2-40B4-BE49-F238E27FC236}">
                <a16:creationId xmlns:a16="http://schemas.microsoft.com/office/drawing/2014/main" id="{DCA27F8F-15BA-F6BA-2C66-CB56C13EB4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05649" y="963739"/>
            <a:ext cx="2369223" cy="2369223"/>
          </a:xfrm>
          <a:prstGeom prst="rect">
            <a:avLst/>
          </a:prstGeom>
        </p:spPr>
      </p:pic>
    </p:spTree>
    <p:extLst>
      <p:ext uri="{BB962C8B-B14F-4D97-AF65-F5344CB8AC3E}">
        <p14:creationId xmlns:p14="http://schemas.microsoft.com/office/powerpoint/2010/main" val="138286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27D98-9329-F714-D0F8-BD2D8C3811EB}"/>
              </a:ext>
            </a:extLst>
          </p:cNvPr>
          <p:cNvSpPr>
            <a:spLocks noGrp="1"/>
          </p:cNvSpPr>
          <p:nvPr>
            <p:ph type="title"/>
          </p:nvPr>
        </p:nvSpPr>
        <p:spPr>
          <a:xfrm>
            <a:off x="1451579" y="804519"/>
            <a:ext cx="9291215" cy="1049235"/>
          </a:xfrm>
        </p:spPr>
        <p:txBody>
          <a:bodyPr vert="horz" lIns="91440" tIns="45720" rIns="91440" bIns="0" rtlCol="0">
            <a:normAutofit/>
          </a:bodyPr>
          <a:lstStyle/>
          <a:p>
            <a:r>
              <a:rPr lang="en-US"/>
              <a:t>4 Phasen Model</a:t>
            </a:r>
          </a:p>
        </p:txBody>
      </p:sp>
      <p:graphicFrame>
        <p:nvGraphicFramePr>
          <p:cNvPr id="1059" name="Inhaltsplatzhalter 6">
            <a:extLst>
              <a:ext uri="{FF2B5EF4-FFF2-40B4-BE49-F238E27FC236}">
                <a16:creationId xmlns:a16="http://schemas.microsoft.com/office/drawing/2014/main" id="{71053C35-785F-5D1B-2596-47A5B2DF7067}"/>
              </a:ext>
            </a:extLst>
          </p:cNvPr>
          <p:cNvGraphicFramePr>
            <a:graphicFrameLocks noGrp="1"/>
          </p:cNvGraphicFramePr>
          <p:nvPr>
            <p:ph idx="1"/>
            <p:extLst>
              <p:ext uri="{D42A27DB-BD31-4B8C-83A1-F6EECF244321}">
                <p14:modId xmlns:p14="http://schemas.microsoft.com/office/powerpoint/2010/main" val="1807405938"/>
              </p:ext>
            </p:extLst>
          </p:nvPr>
        </p:nvGraphicFramePr>
        <p:xfrm>
          <a:off x="1450975" y="2341209"/>
          <a:ext cx="9291638" cy="3124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63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0BE7CDB-B4DA-86DC-273F-DB9A5B296D0D}"/>
              </a:ext>
            </a:extLst>
          </p:cNvPr>
          <p:cNvSpPr>
            <a:spLocks noGrp="1"/>
          </p:cNvSpPr>
          <p:nvPr>
            <p:ph type="title"/>
          </p:nvPr>
        </p:nvSpPr>
        <p:spPr>
          <a:xfrm>
            <a:off x="1451579" y="804519"/>
            <a:ext cx="9291215" cy="1049235"/>
          </a:xfrm>
        </p:spPr>
        <p:txBody>
          <a:bodyPr>
            <a:normAutofit/>
          </a:bodyPr>
          <a:lstStyle/>
          <a:p>
            <a:r>
              <a:rPr lang="de-DE" dirty="0"/>
              <a:t>Planen</a:t>
            </a:r>
            <a:endParaRPr lang="de-CH" dirty="0"/>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Inhaltsplatzhalter 2">
            <a:extLst>
              <a:ext uri="{FF2B5EF4-FFF2-40B4-BE49-F238E27FC236}">
                <a16:creationId xmlns:a16="http://schemas.microsoft.com/office/drawing/2014/main" id="{4E1CB240-C762-B7AB-3167-68D48DA2C14B}"/>
              </a:ext>
            </a:extLst>
          </p:cNvPr>
          <p:cNvGraphicFramePr>
            <a:graphicFrameLocks noGrp="1"/>
          </p:cNvGraphicFramePr>
          <p:nvPr>
            <p:ph idx="1"/>
            <p:extLst>
              <p:ext uri="{D42A27DB-BD31-4B8C-83A1-F6EECF244321}">
                <p14:modId xmlns:p14="http://schemas.microsoft.com/office/powerpoint/2010/main" val="1951503739"/>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66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2D47AE3-CCF6-8EAD-BFAB-12873309D7EC}"/>
              </a:ext>
            </a:extLst>
          </p:cNvPr>
          <p:cNvSpPr>
            <a:spLocks noGrp="1"/>
          </p:cNvSpPr>
          <p:nvPr>
            <p:ph type="title"/>
          </p:nvPr>
        </p:nvSpPr>
        <p:spPr>
          <a:xfrm>
            <a:off x="1451579" y="804519"/>
            <a:ext cx="9291215" cy="1049235"/>
          </a:xfrm>
        </p:spPr>
        <p:txBody>
          <a:bodyPr>
            <a:normAutofit/>
          </a:bodyPr>
          <a:lstStyle/>
          <a:p>
            <a:r>
              <a:rPr lang="de-DE" dirty="0"/>
              <a:t>Entwickeln</a:t>
            </a:r>
            <a:endParaRPr lang="de-CH" dirty="0"/>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Inhaltsplatzhalter 2">
            <a:extLst>
              <a:ext uri="{FF2B5EF4-FFF2-40B4-BE49-F238E27FC236}">
                <a16:creationId xmlns:a16="http://schemas.microsoft.com/office/drawing/2014/main" id="{C41D10E5-6326-2DF0-4DB7-67206BB2C0EC}"/>
              </a:ext>
            </a:extLst>
          </p:cNvPr>
          <p:cNvGraphicFramePr>
            <a:graphicFrameLocks noGrp="1"/>
          </p:cNvGraphicFramePr>
          <p:nvPr>
            <p:ph idx="1"/>
            <p:extLst>
              <p:ext uri="{D42A27DB-BD31-4B8C-83A1-F6EECF244321}">
                <p14:modId xmlns:p14="http://schemas.microsoft.com/office/powerpoint/2010/main" val="1360657575"/>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7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949BBA4-8F8A-5138-7A43-4511914D8B0E}"/>
              </a:ext>
            </a:extLst>
          </p:cNvPr>
          <p:cNvSpPr>
            <a:spLocks noGrp="1"/>
          </p:cNvSpPr>
          <p:nvPr>
            <p:ph type="title"/>
          </p:nvPr>
        </p:nvSpPr>
        <p:spPr>
          <a:xfrm>
            <a:off x="1451579" y="804519"/>
            <a:ext cx="9291215" cy="1049235"/>
          </a:xfrm>
        </p:spPr>
        <p:txBody>
          <a:bodyPr>
            <a:normAutofit/>
          </a:bodyPr>
          <a:lstStyle/>
          <a:p>
            <a:r>
              <a:rPr lang="de-CH" dirty="0"/>
              <a:t>Testen</a:t>
            </a:r>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Inhaltsplatzhalter 2">
            <a:extLst>
              <a:ext uri="{FF2B5EF4-FFF2-40B4-BE49-F238E27FC236}">
                <a16:creationId xmlns:a16="http://schemas.microsoft.com/office/drawing/2014/main" id="{36A12B62-5E94-0F75-B008-F0D5D44AA57B}"/>
              </a:ext>
            </a:extLst>
          </p:cNvPr>
          <p:cNvGraphicFramePr>
            <a:graphicFrameLocks noGrp="1"/>
          </p:cNvGraphicFramePr>
          <p:nvPr>
            <p:ph idx="1"/>
            <p:extLst>
              <p:ext uri="{D42A27DB-BD31-4B8C-83A1-F6EECF244321}">
                <p14:modId xmlns:p14="http://schemas.microsoft.com/office/powerpoint/2010/main" val="1361765509"/>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875263"/>
      </p:ext>
    </p:extLst>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636</Words>
  <Application>Microsoft Office PowerPoint</Application>
  <PresentationFormat>Breitbild</PresentationFormat>
  <Paragraphs>89</Paragraphs>
  <Slides>16</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Aptos</vt:lpstr>
      <vt:lpstr>Arial</vt:lpstr>
      <vt:lpstr>Rockwell</vt:lpstr>
      <vt:lpstr>Katalog</vt:lpstr>
      <vt:lpstr>Ski-Service Webseite</vt:lpstr>
      <vt:lpstr>Inhaltsverzeichnis</vt:lpstr>
      <vt:lpstr>Projekteinleitung</vt:lpstr>
      <vt:lpstr>GANTt</vt:lpstr>
      <vt:lpstr>Mockup</vt:lpstr>
      <vt:lpstr>4 Phasen Model</vt:lpstr>
      <vt:lpstr>Planen</vt:lpstr>
      <vt:lpstr>Entwickeln</vt:lpstr>
      <vt:lpstr>Testen</vt:lpstr>
      <vt:lpstr>Testing</vt:lpstr>
      <vt:lpstr>auswerten</vt:lpstr>
      <vt:lpstr>Live-demo</vt:lpstr>
      <vt:lpstr>Verbesserungen</vt:lpstr>
      <vt:lpstr>Ausbaumöglichkeiten</vt:lpstr>
      <vt:lpstr>Fazit</vt:lpstr>
      <vt:lpstr>Abschluss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Drums-Ege Webseite</dc:title>
  <dc:creator>Ege Ulu</dc:creator>
  <cp:lastModifiedBy>Ege Ulu</cp:lastModifiedBy>
  <cp:revision>1</cp:revision>
  <dcterms:created xsi:type="dcterms:W3CDTF">2024-06-18T18:17:23Z</dcterms:created>
  <dcterms:modified xsi:type="dcterms:W3CDTF">2024-11-21T13:47:05Z</dcterms:modified>
</cp:coreProperties>
</file>