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4910-1E94-4DFA-A6CC-6B6ADDB12107}" type="datetimeFigureOut">
              <a:rPr lang="he-IL" smtClean="0"/>
              <a:pPr/>
              <a:t>י"ג/אב/תשע"ג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5658-68D2-422E-AB49-861DA0D9BE1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4910-1E94-4DFA-A6CC-6B6ADDB12107}" type="datetimeFigureOut">
              <a:rPr lang="he-IL" smtClean="0"/>
              <a:pPr/>
              <a:t>י"ג/אב/תשע"ג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5658-68D2-422E-AB49-861DA0D9BE1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4910-1E94-4DFA-A6CC-6B6ADDB12107}" type="datetimeFigureOut">
              <a:rPr lang="he-IL" smtClean="0"/>
              <a:pPr/>
              <a:t>י"ג/אב/תשע"ג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5658-68D2-422E-AB49-861DA0D9BE1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4910-1E94-4DFA-A6CC-6B6ADDB12107}" type="datetimeFigureOut">
              <a:rPr lang="he-IL" smtClean="0"/>
              <a:pPr/>
              <a:t>י"ג/אב/תשע"ג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5658-68D2-422E-AB49-861DA0D9BE1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4910-1E94-4DFA-A6CC-6B6ADDB12107}" type="datetimeFigureOut">
              <a:rPr lang="he-IL" smtClean="0"/>
              <a:pPr/>
              <a:t>י"ג/אב/תשע"ג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5658-68D2-422E-AB49-861DA0D9BE1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4910-1E94-4DFA-A6CC-6B6ADDB12107}" type="datetimeFigureOut">
              <a:rPr lang="he-IL" smtClean="0"/>
              <a:pPr/>
              <a:t>י"ג/אב/תשע"ג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5658-68D2-422E-AB49-861DA0D9BE1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4910-1E94-4DFA-A6CC-6B6ADDB12107}" type="datetimeFigureOut">
              <a:rPr lang="he-IL" smtClean="0"/>
              <a:pPr/>
              <a:t>י"ג/אב/תשע"ג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5658-68D2-422E-AB49-861DA0D9BE1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4910-1E94-4DFA-A6CC-6B6ADDB12107}" type="datetimeFigureOut">
              <a:rPr lang="he-IL" smtClean="0"/>
              <a:pPr/>
              <a:t>י"ג/אב/תשע"ג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5658-68D2-422E-AB49-861DA0D9BE1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4910-1E94-4DFA-A6CC-6B6ADDB12107}" type="datetimeFigureOut">
              <a:rPr lang="he-IL" smtClean="0"/>
              <a:pPr/>
              <a:t>י"ג/אב/תשע"ג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5658-68D2-422E-AB49-861DA0D9BE1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4910-1E94-4DFA-A6CC-6B6ADDB12107}" type="datetimeFigureOut">
              <a:rPr lang="he-IL" smtClean="0"/>
              <a:pPr/>
              <a:t>י"ג/אב/תשע"ג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5658-68D2-422E-AB49-861DA0D9BE1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4910-1E94-4DFA-A6CC-6B6ADDB12107}" type="datetimeFigureOut">
              <a:rPr lang="he-IL" smtClean="0"/>
              <a:pPr/>
              <a:t>י"ג/אב/תשע"ג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5658-68D2-422E-AB49-861DA0D9BE1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4910-1E94-4DFA-A6CC-6B6ADDB12107}" type="datetimeFigureOut">
              <a:rPr lang="he-IL" smtClean="0"/>
              <a:pPr/>
              <a:t>י"ג/אב/תשע"ג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45658-68D2-422E-AB49-861DA0D9BE17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sywms.com/easywms/?q=en/node/3612" TargetMode="External"/><Relationship Id="rId2" Type="http://schemas.openxmlformats.org/officeDocument/2006/relationships/hyperlink" Target="http://stackoverflow.com/questions/12507274/how-to-get-bounds-of-a-google-static-ma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664" y="1700808"/>
            <a:ext cx="439248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Activation Manager</a:t>
            </a:r>
            <a:br>
              <a:rPr lang="en-US" dirty="0" smtClean="0"/>
            </a:br>
            <a:r>
              <a:rPr lang="en-US" dirty="0" smtClean="0"/>
              <a:t>1. Decide In a </a:t>
            </a:r>
            <a:r>
              <a:rPr lang="en-US" u="sng" dirty="0" smtClean="0"/>
              <a:t>simple</a:t>
            </a:r>
            <a:r>
              <a:rPr lang="en-US" dirty="0" smtClean="0"/>
              <a:t> manner if this is new </a:t>
            </a:r>
            <a:r>
              <a:rPr lang="en-US" dirty="0" err="1" smtClean="0"/>
              <a:t>EventCandidate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Decide if collage generation module should be activated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352556" y="3933056"/>
            <a:ext cx="68117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Partitioning Module: </a:t>
            </a:r>
            <a:r>
              <a:rPr lang="en-US" dirty="0" err="1" smtClean="0"/>
              <a:t>Partion</a:t>
            </a:r>
            <a:r>
              <a:rPr lang="en-US" dirty="0" smtClean="0"/>
              <a:t> to events of unaffiliated photos (Clustering Algorithm)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5853630" y="418616"/>
            <a:ext cx="22687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Photo Data Container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3203848" y="72008"/>
            <a:ext cx="1944216" cy="1124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Photo Notification Listener</a:t>
            </a:r>
            <a:endParaRPr lang="he-IL" dirty="0"/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 flipV="1">
            <a:off x="2051720" y="634380"/>
            <a:ext cx="1152128" cy="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6" idx="1"/>
          </p:cNvCxnSpPr>
          <p:nvPr/>
        </p:nvCxnSpPr>
        <p:spPr>
          <a:xfrm>
            <a:off x="5148064" y="634380"/>
            <a:ext cx="705566" cy="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4"/>
            <a:endCxn id="4" idx="0"/>
          </p:cNvCxnSpPr>
          <p:nvPr/>
        </p:nvCxnSpPr>
        <p:spPr>
          <a:xfrm flipH="1">
            <a:off x="3743908" y="1196752"/>
            <a:ext cx="4320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  <a:endCxn id="5" idx="0"/>
          </p:cNvCxnSpPr>
          <p:nvPr/>
        </p:nvCxnSpPr>
        <p:spPr>
          <a:xfrm>
            <a:off x="3743908" y="2996952"/>
            <a:ext cx="1451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9912" y="3140968"/>
            <a:ext cx="23042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Wake collage generation module</a:t>
            </a:r>
            <a:endParaRPr lang="he-IL" dirty="0"/>
          </a:p>
        </p:txBody>
      </p:sp>
      <p:sp>
        <p:nvSpPr>
          <p:cNvPr id="47" name="Rectangle 46"/>
          <p:cNvSpPr/>
          <p:nvPr/>
        </p:nvSpPr>
        <p:spPr>
          <a:xfrm>
            <a:off x="6732240" y="2060848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External Camera Folder in Gallery</a:t>
            </a:r>
            <a:endParaRPr lang="he-IL" dirty="0"/>
          </a:p>
        </p:txBody>
      </p:sp>
      <p:cxnSp>
        <p:nvCxnSpPr>
          <p:cNvPr id="49" name="Straight Arrow Connector 48"/>
          <p:cNvCxnSpPr>
            <a:stCxn id="6" idx="2"/>
            <a:endCxn id="47" idx="0"/>
          </p:cNvCxnSpPr>
          <p:nvPr/>
        </p:nvCxnSpPr>
        <p:spPr>
          <a:xfrm>
            <a:off x="6988010" y="850664"/>
            <a:ext cx="608326" cy="1210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92280" y="980728"/>
            <a:ext cx="172819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Retrieve Photos since last collage</a:t>
            </a:r>
            <a:endParaRPr lang="he-IL" dirty="0"/>
          </a:p>
        </p:txBody>
      </p:sp>
      <p:sp>
        <p:nvSpPr>
          <p:cNvPr id="94" name="Rectangle 93"/>
          <p:cNvSpPr/>
          <p:nvPr/>
        </p:nvSpPr>
        <p:spPr>
          <a:xfrm>
            <a:off x="216024" y="5085184"/>
            <a:ext cx="313184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Candidate Filter:</a:t>
            </a:r>
          </a:p>
          <a:p>
            <a:pPr marL="342900" indent="-342900" algn="l" rtl="0">
              <a:buAutoNum type="arabicPeriod"/>
            </a:pPr>
            <a:r>
              <a:rPr lang="en-US" dirty="0" smtClean="0"/>
              <a:t>Remove bad photographs (Edge Detection Algorithm)</a:t>
            </a:r>
          </a:p>
          <a:p>
            <a:pPr marL="342900" indent="-342900" algn="l" rtl="0">
              <a:buAutoNum type="arabicPeriod"/>
            </a:pPr>
            <a:r>
              <a:rPr lang="en-US" dirty="0" smtClean="0"/>
              <a:t>Remove Duplicated in time + by similarity (optional)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283968" y="4797152"/>
            <a:ext cx="23762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Generate Polaroid</a:t>
            </a:r>
            <a:endParaRPr lang="he-IL" dirty="0"/>
          </a:p>
        </p:txBody>
      </p:sp>
      <p:sp>
        <p:nvSpPr>
          <p:cNvPr id="96" name="Rectangle 95"/>
          <p:cNvSpPr/>
          <p:nvPr/>
        </p:nvSpPr>
        <p:spPr>
          <a:xfrm>
            <a:off x="4283968" y="5805264"/>
            <a:ext cx="2376264" cy="90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Generate Map Collage</a:t>
            </a:r>
            <a:endParaRPr lang="he-IL" dirty="0"/>
          </a:p>
        </p:txBody>
      </p:sp>
      <p:cxnSp>
        <p:nvCxnSpPr>
          <p:cNvPr id="103" name="Straight Arrow Connector 102"/>
          <p:cNvCxnSpPr>
            <a:stCxn id="94" idx="3"/>
            <a:endCxn id="95" idx="1"/>
          </p:cNvCxnSpPr>
          <p:nvPr/>
        </p:nvCxnSpPr>
        <p:spPr>
          <a:xfrm flipV="1">
            <a:off x="3347864" y="5229200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4" idx="3"/>
            <a:endCxn id="96" idx="1"/>
          </p:cNvCxnSpPr>
          <p:nvPr/>
        </p:nvCxnSpPr>
        <p:spPr>
          <a:xfrm>
            <a:off x="3347864" y="5877272"/>
            <a:ext cx="936104" cy="382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Pentagon 133"/>
          <p:cNvSpPr/>
          <p:nvPr/>
        </p:nvSpPr>
        <p:spPr>
          <a:xfrm>
            <a:off x="7236296" y="5229200"/>
            <a:ext cx="1656184" cy="10801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Save Collage  &amp; Notify User</a:t>
            </a:r>
            <a:endParaRPr lang="he-IL" dirty="0"/>
          </a:p>
        </p:txBody>
      </p:sp>
      <p:cxnSp>
        <p:nvCxnSpPr>
          <p:cNvPr id="141" name="Straight Arrow Connector 140"/>
          <p:cNvCxnSpPr>
            <a:stCxn id="95" idx="3"/>
            <a:endCxn id="134" idx="1"/>
          </p:cNvCxnSpPr>
          <p:nvPr/>
        </p:nvCxnSpPr>
        <p:spPr>
          <a:xfrm>
            <a:off x="6660232" y="5229200"/>
            <a:ext cx="576064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96" idx="3"/>
            <a:endCxn id="134" idx="1"/>
          </p:cNvCxnSpPr>
          <p:nvPr/>
        </p:nvCxnSpPr>
        <p:spPr>
          <a:xfrm flipV="1">
            <a:off x="6660232" y="5769260"/>
            <a:ext cx="576064" cy="490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94" idx="0"/>
          </p:cNvCxnSpPr>
          <p:nvPr/>
        </p:nvCxnSpPr>
        <p:spPr>
          <a:xfrm>
            <a:off x="1763688" y="4581128"/>
            <a:ext cx="182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0" y="0"/>
            <a:ext cx="1800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 smtClean="0"/>
              <a:t>Overview</a:t>
            </a:r>
            <a:endParaRPr lang="he-IL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Scheme	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Design scheme // representation of the </a:t>
            </a:r>
            <a:r>
              <a:rPr lang="en-US" dirty="0" smtClean="0"/>
              <a:t>scheme</a:t>
            </a:r>
          </a:p>
          <a:p>
            <a:pPr algn="l" rtl="0"/>
            <a:r>
              <a:rPr lang="en-US" dirty="0" smtClean="0"/>
              <a:t>ID</a:t>
            </a:r>
            <a:endParaRPr lang="en-US" dirty="0" smtClean="0"/>
          </a:p>
          <a:p>
            <a:pPr algn="l" rtl="0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numberOfHorizontalPhotos</a:t>
            </a:r>
            <a:endParaRPr lang="en-US" dirty="0" smtClean="0"/>
          </a:p>
          <a:p>
            <a:pPr algn="l" rtl="0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numberOfVerticalPhotos</a:t>
            </a:r>
            <a:endParaRPr lang="en-US" dirty="0" smtClean="0"/>
          </a:p>
          <a:p>
            <a:pPr algn="l" rtl="0"/>
            <a:r>
              <a:rPr lang="en-US" dirty="0" smtClean="0"/>
              <a:t>Map&lt;</a:t>
            </a:r>
            <a:r>
              <a:rPr lang="en-US" dirty="0" err="1" smtClean="0"/>
              <a:t>Photo,PlacementCell</a:t>
            </a:r>
            <a:r>
              <a:rPr lang="en-US" dirty="0" smtClean="0"/>
              <a:t>&gt;</a:t>
            </a:r>
          </a:p>
          <a:p>
            <a:pPr algn="l" rtl="0"/>
            <a:r>
              <a:rPr lang="en-US" dirty="0" smtClean="0"/>
              <a:t>List&lt;</a:t>
            </a:r>
            <a:r>
              <a:rPr lang="en-US" dirty="0" err="1" smtClean="0"/>
              <a:t>PlacementCell</a:t>
            </a:r>
            <a:r>
              <a:rPr lang="en-US" dirty="0" smtClean="0"/>
              <a:t>&gt; </a:t>
            </a:r>
            <a:r>
              <a:rPr lang="en-US" dirty="0" err="1" smtClean="0"/>
              <a:t>emptyCells</a:t>
            </a:r>
            <a:endParaRPr lang="en-US" dirty="0" smtClean="0"/>
          </a:p>
          <a:p>
            <a:pPr algn="l" rtl="0"/>
            <a:r>
              <a:rPr lang="en-US" dirty="0" smtClean="0"/>
              <a:t>List&lt;</a:t>
            </a:r>
            <a:r>
              <a:rPr lang="en-US" dirty="0" err="1" smtClean="0"/>
              <a:t>PlacementCell</a:t>
            </a:r>
            <a:r>
              <a:rPr lang="en-US" dirty="0" smtClean="0"/>
              <a:t>&gt; </a:t>
            </a:r>
            <a:r>
              <a:rPr lang="en-US" dirty="0" err="1" smtClean="0"/>
              <a:t>fullCells</a:t>
            </a:r>
            <a:endParaRPr lang="he-I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PlcementCell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ID</a:t>
            </a:r>
          </a:p>
          <a:p>
            <a:pPr algn="l" rtl="0"/>
            <a:r>
              <a:rPr lang="en-US" dirty="0" err="1" smtClean="0"/>
              <a:t>isHorizontal</a:t>
            </a:r>
            <a:endParaRPr lang="en-US" dirty="0" smtClean="0"/>
          </a:p>
          <a:p>
            <a:pPr algn="l" rtl="0"/>
            <a:r>
              <a:rPr lang="en-US" dirty="0" smtClean="0"/>
              <a:t>Rectangle size</a:t>
            </a:r>
          </a:p>
          <a:p>
            <a:pPr algn="l" rtl="0"/>
            <a:r>
              <a:rPr lang="en-US" dirty="0" err="1" smtClean="0"/>
              <a:t>IsFull</a:t>
            </a:r>
            <a:r>
              <a:rPr lang="en-US" dirty="0" smtClean="0"/>
              <a:t> (with photo)</a:t>
            </a:r>
            <a:endParaRPr lang="he-I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Width</a:t>
            </a:r>
          </a:p>
          <a:p>
            <a:pPr algn="l" rtl="0"/>
            <a:r>
              <a:rPr lang="en-US" dirty="0" smtClean="0"/>
              <a:t>Height</a:t>
            </a:r>
            <a:endParaRPr lang="he-I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Photo Listener</a:t>
            </a:r>
          </a:p>
          <a:p>
            <a:pPr algn="l" rtl="0"/>
            <a:r>
              <a:rPr lang="en-US" dirty="0" smtClean="0"/>
              <a:t>Activation Manager</a:t>
            </a:r>
          </a:p>
          <a:p>
            <a:pPr algn="l" rtl="0"/>
            <a:r>
              <a:rPr lang="en-US" dirty="0" smtClean="0"/>
              <a:t>GUI</a:t>
            </a:r>
          </a:p>
          <a:p>
            <a:pPr algn="l" rtl="0"/>
            <a:r>
              <a:rPr lang="en-US" dirty="0" smtClean="0"/>
              <a:t>All the rest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72" y="1484784"/>
            <a:ext cx="453650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342900" indent="-342900" algn="l" rtl="0">
              <a:buAutoNum type="arabicPeriod"/>
            </a:pPr>
            <a:r>
              <a:rPr lang="en-US" dirty="0" smtClean="0"/>
              <a:t>Choose Appropriate Scheme (out of fixed schemes) – If none found notify Activation Manager </a:t>
            </a:r>
          </a:p>
          <a:p>
            <a:pPr marL="342900" indent="-342900" algn="l" rtl="0">
              <a:buAutoNum type="arabicPeriod"/>
            </a:pPr>
            <a:r>
              <a:rPr lang="en-US" dirty="0" smtClean="0"/>
              <a:t>Choose photos from event</a:t>
            </a:r>
          </a:p>
          <a:p>
            <a:pPr marL="342900" indent="-342900" algn="l" rtl="0">
              <a:buAutoNum type="arabicPeriod"/>
            </a:pPr>
            <a:r>
              <a:rPr lang="en-US" dirty="0" smtClean="0"/>
              <a:t>Request for static map with no center and zoom</a:t>
            </a:r>
          </a:p>
          <a:p>
            <a:pPr marL="342900" indent="-342900" algn="l" rtl="0">
              <a:buAutoNum type="arabicPeriod"/>
            </a:pPr>
            <a:r>
              <a:rPr lang="en-US" dirty="0" smtClean="0"/>
              <a:t>Get jpg and metadata of map</a:t>
            </a:r>
          </a:p>
          <a:p>
            <a:pPr marL="342900" indent="-342900" algn="l" rtl="0">
              <a:buAutoNum type="arabicPeriod"/>
            </a:pPr>
            <a:r>
              <a:rPr lang="en-US" dirty="0" smtClean="0"/>
              <a:t>Calculate positions of markers in whole collage</a:t>
            </a:r>
          </a:p>
          <a:p>
            <a:pPr marL="342900" indent="-342900" algn="l" rtl="0">
              <a:buAutoNum type="arabicPeriod"/>
            </a:pPr>
            <a:r>
              <a:rPr lang="en-US" dirty="0" smtClean="0"/>
              <a:t>Draw arrows</a:t>
            </a:r>
          </a:p>
          <a:p>
            <a:pPr marL="342900" indent="-342900" algn="l" rtl="0">
              <a:buAutoNum type="arabicPeriod"/>
            </a:pP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3995936" y="260648"/>
            <a:ext cx="252028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Input: </a:t>
            </a:r>
          </a:p>
          <a:p>
            <a:pPr marL="342900" indent="-342900" algn="l" rtl="0">
              <a:buAutoNum type="arabicPeriod"/>
            </a:pPr>
            <a:r>
              <a:rPr lang="en-US" dirty="0" smtClean="0"/>
              <a:t>Candidate Photos</a:t>
            </a:r>
          </a:p>
          <a:p>
            <a:pPr marL="342900" indent="-342900" algn="l" rtl="0">
              <a:buAutoNum type="arabicPeriod"/>
            </a:pPr>
            <a:r>
              <a:rPr lang="en-US" dirty="0" smtClean="0"/>
              <a:t>Photos Location</a:t>
            </a:r>
            <a:endParaRPr lang="he-IL" dirty="0" smtClean="0"/>
          </a:p>
          <a:p>
            <a:pPr marL="342900" indent="-342900" algn="r" rtl="0">
              <a:buAutoNum type="arabicPeriod"/>
            </a:pP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228184" y="4581128"/>
            <a:ext cx="26642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External Static Map Engine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6516216" y="1196752"/>
            <a:ext cx="230425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hlinkClick r:id="rId2"/>
              </a:rPr>
              <a:t>http://stackoverflow.com/questions/12507274/how-to-get-bounds-of-a-google-static-map</a:t>
            </a:r>
            <a:endParaRPr lang="he-IL" dirty="0"/>
          </a:p>
        </p:txBody>
      </p:sp>
      <p:sp>
        <p:nvSpPr>
          <p:cNvPr id="13" name="Rectangle 12"/>
          <p:cNvSpPr/>
          <p:nvPr/>
        </p:nvSpPr>
        <p:spPr>
          <a:xfrm>
            <a:off x="6444208" y="2708920"/>
            <a:ext cx="237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smtClean="0">
                <a:hlinkClick r:id="rId3"/>
              </a:rPr>
              <a:t>http://www.easywms.com/easywms/?q=en/node/3612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4716016" y="5301208"/>
            <a:ext cx="410445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Bing Static Maps API – Basic License for Mobile (50,000  requests a day).</a:t>
            </a:r>
          </a:p>
          <a:p>
            <a:pPr algn="l" rtl="0"/>
            <a:r>
              <a:rPr lang="en-US" dirty="0" smtClean="0"/>
              <a:t> Username: ywilkof@gmil.com</a:t>
            </a:r>
          </a:p>
          <a:p>
            <a:pPr algn="l" rtl="0"/>
            <a:r>
              <a:rPr lang="en-US" dirty="0" smtClean="0"/>
              <a:t>Password: Wilkof21</a:t>
            </a:r>
            <a:endParaRPr lang="he-IL" dirty="0"/>
          </a:p>
        </p:txBody>
      </p:sp>
      <p:cxnSp>
        <p:nvCxnSpPr>
          <p:cNvPr id="16" name="Straight Arrow Connector 15"/>
          <p:cNvCxnSpPr>
            <a:stCxn id="4" idx="2"/>
            <a:endCxn id="10" idx="1"/>
          </p:cNvCxnSpPr>
          <p:nvPr/>
        </p:nvCxnSpPr>
        <p:spPr>
          <a:xfrm>
            <a:off x="3887924" y="4365104"/>
            <a:ext cx="234026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2987824" y="4221088"/>
            <a:ext cx="504056" cy="1800200"/>
          </a:xfrm>
          <a:prstGeom prst="downArrow">
            <a:avLst>
              <a:gd name="adj1" fmla="val 50000"/>
              <a:gd name="adj2" fmla="val 55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/>
              <a:t>Output</a:t>
            </a:r>
            <a:endParaRPr lang="he-IL" dirty="0"/>
          </a:p>
        </p:txBody>
      </p:sp>
      <p:sp>
        <p:nvSpPr>
          <p:cNvPr id="24" name="Rectangle 23"/>
          <p:cNvSpPr/>
          <p:nvPr/>
        </p:nvSpPr>
        <p:spPr>
          <a:xfrm>
            <a:off x="2483768" y="6093296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Save photo in Gallery</a:t>
            </a:r>
            <a:endParaRPr lang="he-IL" dirty="0"/>
          </a:p>
        </p:txBody>
      </p:sp>
      <p:cxnSp>
        <p:nvCxnSpPr>
          <p:cNvPr id="26" name="Straight Arrow Connector 25"/>
          <p:cNvCxnSpPr>
            <a:stCxn id="24" idx="1"/>
            <a:endCxn id="29" idx="3"/>
          </p:cNvCxnSpPr>
          <p:nvPr/>
        </p:nvCxnSpPr>
        <p:spPr>
          <a:xfrm flipH="1" flipV="1">
            <a:off x="1871192" y="6374352"/>
            <a:ext cx="612576" cy="6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51520" y="5978308"/>
            <a:ext cx="161967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Send notification to user</a:t>
            </a:r>
            <a:endParaRPr lang="he-IL" dirty="0"/>
          </a:p>
        </p:txBody>
      </p:sp>
      <p:sp>
        <p:nvSpPr>
          <p:cNvPr id="32" name="Down Arrow 31"/>
          <p:cNvSpPr/>
          <p:nvPr/>
        </p:nvSpPr>
        <p:spPr>
          <a:xfrm>
            <a:off x="3275856" y="1"/>
            <a:ext cx="504056" cy="1484784"/>
          </a:xfrm>
          <a:prstGeom prst="downArrow">
            <a:avLst>
              <a:gd name="adj1" fmla="val 50000"/>
              <a:gd name="adj2" fmla="val 55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/>
              <a:t>Input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179512" y="404664"/>
            <a:ext cx="25922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 smtClean="0"/>
              <a:t>Map Generator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1800" y="1484784"/>
            <a:ext cx="5544616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342900" indent="-342900" algn="l" rtl="0">
              <a:buAutoNum type="arabicPeriod"/>
            </a:pPr>
            <a:endParaRPr lang="en-US" dirty="0" smtClean="0"/>
          </a:p>
          <a:p>
            <a:pPr marL="342900" indent="-342900" algn="l" rtl="0">
              <a:buAutoNum type="arabicPeriod"/>
            </a:pPr>
            <a:r>
              <a:rPr lang="en-US" dirty="0" smtClean="0"/>
              <a:t>Check if time &amp; </a:t>
            </a:r>
            <a:r>
              <a:rPr lang="en-US" dirty="0" err="1" smtClean="0"/>
              <a:t>loction</a:t>
            </a:r>
            <a:r>
              <a:rPr lang="en-US" dirty="0" smtClean="0"/>
              <a:t> delta from last photo, to decide if new </a:t>
            </a:r>
            <a:r>
              <a:rPr lang="en-US" dirty="0" err="1" smtClean="0"/>
              <a:t>eventCandidate</a:t>
            </a:r>
            <a:endParaRPr lang="en-US" dirty="0" smtClean="0"/>
          </a:p>
          <a:p>
            <a:pPr marL="342900" indent="-342900" algn="l" rtl="0">
              <a:buAutoNum type="arabicPeriod"/>
            </a:pPr>
            <a:r>
              <a:rPr lang="en-US" dirty="0" smtClean="0"/>
              <a:t>Wait TIME_TO_COLLECT_EVENT_PHOTOS in order to wait for additional photos from </a:t>
            </a:r>
            <a:r>
              <a:rPr lang="en-US" dirty="0" err="1" smtClean="0"/>
              <a:t>EventCandidate</a:t>
            </a:r>
            <a:endParaRPr lang="en-US" dirty="0" smtClean="0"/>
          </a:p>
          <a:p>
            <a:pPr marL="342900" indent="-342900" algn="l" rtl="0">
              <a:buAutoNum type="arabicPeriod"/>
            </a:pPr>
            <a:r>
              <a:rPr lang="en-US" dirty="0" smtClean="0"/>
              <a:t>Decide if should wake collage generator :</a:t>
            </a:r>
          </a:p>
          <a:p>
            <a:pPr marL="800100" lvl="1" indent="-342900" algn="l" rtl="0">
              <a:buAutoNum type="arabicPeriod"/>
            </a:pPr>
            <a:r>
              <a:rPr lang="en-US" dirty="0" smtClean="0"/>
              <a:t>NUMBER_OF_EVENTS</a:t>
            </a:r>
          </a:p>
          <a:p>
            <a:pPr marL="800100" lvl="1" indent="-342900" algn="l" rtl="0">
              <a:buAutoNum type="arabicPeriod"/>
            </a:pPr>
            <a:r>
              <a:rPr lang="en-US" dirty="0" smtClean="0"/>
              <a:t>Special  Request From Collage generator: </a:t>
            </a:r>
          </a:p>
          <a:p>
            <a:pPr marL="1257300" lvl="2" indent="-342900" algn="l" rtl="0">
              <a:buAutoNum type="arabicPeriod"/>
            </a:pPr>
            <a:r>
              <a:rPr lang="en-US" dirty="0" smtClean="0"/>
              <a:t>Not enough appropriate horizontal, vertical photos for scheme, wait for next event.</a:t>
            </a:r>
          </a:p>
          <a:p>
            <a:pPr marL="800100" lvl="1" indent="-342900" algn="l" rtl="0">
              <a:buAutoNum type="arabicPeriod"/>
            </a:pPr>
            <a:r>
              <a:rPr lang="en-US" dirty="0" smtClean="0"/>
              <a:t>Special Request from Candidate Filter:</a:t>
            </a:r>
          </a:p>
          <a:p>
            <a:pPr marL="1257300" lvl="2" indent="-342900" algn="l" rtl="0">
              <a:buFontTx/>
              <a:buAutoNum type="arabicPeriod"/>
            </a:pPr>
            <a:r>
              <a:rPr lang="en-US" dirty="0" smtClean="0"/>
              <a:t>After filtering, there are not enough events needed for style, wait for more photos</a:t>
            </a:r>
          </a:p>
          <a:p>
            <a:pPr marL="1257300" lvl="2" indent="-342900" algn="l" rtl="0">
              <a:buAutoNum type="arabicPeriod"/>
            </a:pPr>
            <a:endParaRPr lang="en-US" dirty="0" smtClean="0"/>
          </a:p>
          <a:p>
            <a:pPr marL="342900" indent="-342900" algn="l" rtl="0">
              <a:buAutoNum type="arabicPeriod"/>
            </a:pPr>
            <a:endParaRPr lang="en-US" dirty="0" smtClean="0"/>
          </a:p>
          <a:p>
            <a:pPr marL="342900" indent="-342900" algn="l">
              <a:buAutoNum type="arabicPeriod"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323528" y="0"/>
            <a:ext cx="216024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Collage Generator</a:t>
            </a:r>
            <a:endParaRPr lang="he-IL" dirty="0"/>
          </a:p>
        </p:txBody>
      </p:sp>
      <p:sp>
        <p:nvSpPr>
          <p:cNvPr id="10" name="Bent-Up Arrow 9"/>
          <p:cNvSpPr/>
          <p:nvPr/>
        </p:nvSpPr>
        <p:spPr>
          <a:xfrm rot="5400000">
            <a:off x="827584" y="1160748"/>
            <a:ext cx="1548172" cy="1548172"/>
          </a:xfrm>
          <a:prstGeom prst="bentUpArrow">
            <a:avLst>
              <a:gd name="adj1" fmla="val 25000"/>
              <a:gd name="adj2" fmla="val 2312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Down Arrow 12"/>
          <p:cNvSpPr/>
          <p:nvPr/>
        </p:nvSpPr>
        <p:spPr>
          <a:xfrm>
            <a:off x="7884368" y="72007"/>
            <a:ext cx="504056" cy="1340769"/>
          </a:xfrm>
          <a:prstGeom prst="downArrow">
            <a:avLst>
              <a:gd name="adj1" fmla="val 50000"/>
              <a:gd name="adj2" fmla="val 55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/>
              <a:t>Input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5652120" y="0"/>
            <a:ext cx="208823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1. New Photo Event</a:t>
            </a:r>
            <a:endParaRPr lang="he-IL" dirty="0" smtClean="0"/>
          </a:p>
          <a:p>
            <a:pPr algn="l"/>
            <a:r>
              <a:rPr lang="en-US" dirty="0" smtClean="0"/>
              <a:t>2. Photo Data &amp; Events Container</a:t>
            </a:r>
            <a:endParaRPr lang="he-IL" dirty="0"/>
          </a:p>
        </p:txBody>
      </p:sp>
      <p:sp>
        <p:nvSpPr>
          <p:cNvPr id="16" name="Down Arrow 15"/>
          <p:cNvSpPr/>
          <p:nvPr/>
        </p:nvSpPr>
        <p:spPr>
          <a:xfrm>
            <a:off x="7812360" y="5229200"/>
            <a:ext cx="504056" cy="1628800"/>
          </a:xfrm>
          <a:prstGeom prst="downArrow">
            <a:avLst>
              <a:gd name="adj1" fmla="val 50000"/>
              <a:gd name="adj2" fmla="val 55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/>
              <a:t>Output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5796136" y="5517232"/>
            <a:ext cx="208823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1. Wake Clustering </a:t>
            </a:r>
            <a:r>
              <a:rPr lang="he-IL" dirty="0" smtClean="0"/>
              <a:t>     </a:t>
            </a:r>
            <a:r>
              <a:rPr lang="en-US" dirty="0" smtClean="0"/>
              <a:t>Module With new </a:t>
            </a:r>
            <a:r>
              <a:rPr lang="en-US" dirty="0"/>
              <a:t>p</a:t>
            </a:r>
            <a:r>
              <a:rPr lang="en-US" dirty="0" smtClean="0"/>
              <a:t>hotos data</a:t>
            </a:r>
            <a:endParaRPr lang="he-I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188640"/>
            <a:ext cx="316835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Activation Manager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Manager Regular Mode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Regular mode – work with photos received from Listener as usual.</a:t>
            </a:r>
          </a:p>
          <a:p>
            <a:pPr lvl="1" algn="l" rtl="0"/>
            <a:r>
              <a:rPr lang="en-US" dirty="0" smtClean="0"/>
              <a:t>First photo received (== container is empty), this is a new </a:t>
            </a:r>
            <a:r>
              <a:rPr lang="en-US" dirty="0" err="1" smtClean="0"/>
              <a:t>EventCandidate</a:t>
            </a:r>
            <a:r>
              <a:rPr lang="en-US" dirty="0" smtClean="0"/>
              <a:t> automatically</a:t>
            </a:r>
          </a:p>
          <a:p>
            <a:pPr lvl="1" algn="l" rtl="0"/>
            <a:r>
              <a:rPr lang="en-US" dirty="0" smtClean="0"/>
              <a:t>Upon arrival of next photos calculate vector score from &lt;</a:t>
            </a:r>
            <a:r>
              <a:rPr lang="en-US" dirty="0" err="1" smtClean="0"/>
              <a:t>distance_delta_from_last_photo</a:t>
            </a:r>
            <a:r>
              <a:rPr lang="en-US" dirty="0" smtClean="0"/>
              <a:t>, </a:t>
            </a:r>
            <a:r>
              <a:rPr lang="en-US" dirty="0" err="1" smtClean="0"/>
              <a:t>time_delta_from_last_photo</a:t>
            </a:r>
            <a:r>
              <a:rPr lang="en-US" dirty="0" smtClean="0"/>
              <a:t>&gt;</a:t>
            </a:r>
          </a:p>
          <a:p>
            <a:pPr lvl="1" algn="l" rtl="0"/>
            <a:r>
              <a:rPr lang="en-US" dirty="0" smtClean="0"/>
              <a:t>After NUMBER_OF_EVENT_CANDIDATE  notify Partitioning module</a:t>
            </a:r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Decision-Making Data of Activation Manager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dirty="0" smtClean="0"/>
              <a:t>Manager is receiving different kinds of requests that update its decision making process.</a:t>
            </a:r>
          </a:p>
          <a:p>
            <a:pPr algn="l" rtl="0"/>
            <a:r>
              <a:rPr lang="en-US" dirty="0" smtClean="0"/>
              <a:t>Request parameters:</a:t>
            </a:r>
          </a:p>
          <a:p>
            <a:pPr lvl="1" algn="l" rtl="0"/>
            <a:r>
              <a:rPr lang="en-US" dirty="0" smtClean="0"/>
              <a:t>Horizontal/vertical  number of photos needed. Upon receiving the requested photos– activate rest of flow</a:t>
            </a:r>
          </a:p>
          <a:p>
            <a:pPr lvl="1" algn="l" rtl="0"/>
            <a:r>
              <a:rPr lang="en-US" dirty="0" smtClean="0"/>
              <a:t> number of needed events (if after selector there are empty events) . Upon receiving this number – update NUMBER_OF_EVENT_CANDIDATE. </a:t>
            </a:r>
          </a:p>
          <a:p>
            <a:pPr lvl="1" algn="l" rtl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E.g</a:t>
            </a:r>
            <a:r>
              <a:rPr lang="en-US" dirty="0" smtClean="0"/>
              <a:t>: NUMBER_OF_EVENT_CANDIDATE == 10, </a:t>
            </a:r>
            <a:r>
              <a:rPr lang="en-US" dirty="0" err="1" smtClean="0"/>
              <a:t>NeededEvents</a:t>
            </a:r>
            <a:r>
              <a:rPr lang="en-US" dirty="0" smtClean="0"/>
              <a:t> == 1 == &gt; NUMBER_OF_EVENT_CANDIDATE == 1</a:t>
            </a:r>
          </a:p>
          <a:p>
            <a:pPr lvl="1" algn="l" rtl="0">
              <a:buNone/>
            </a:pPr>
            <a:r>
              <a:rPr lang="en-US" dirty="0" smtClean="0"/>
              <a:t>-After activating rest of flow, wait for response. Buffer any incoming photos.</a:t>
            </a:r>
          </a:p>
          <a:p>
            <a:pPr lvl="1" algn="l" rtl="0">
              <a:buNone/>
            </a:pPr>
            <a:r>
              <a:rPr lang="en-US" dirty="0" smtClean="0"/>
              <a:t>- After SUCCESSFUL response from collage generator NUMBER_OF_EVENT_CANDIDATE is reset, and deal with any buffered photos and resume regular mode.</a:t>
            </a:r>
          </a:p>
          <a:p>
            <a:pPr lvl="1" algn="l" rtl="0">
              <a:buNone/>
            </a:pPr>
            <a:endParaRPr lang="en-US" dirty="0" smtClean="0"/>
          </a:p>
          <a:p>
            <a:pPr lvl="1" algn="l" rtl="0"/>
            <a:endParaRPr lang="en-US" dirty="0" smtClean="0"/>
          </a:p>
          <a:p>
            <a:pPr lvl="1" algn="l" rtl="0"/>
            <a:endParaRPr lang="en-US" dirty="0" smtClean="0"/>
          </a:p>
          <a:p>
            <a:pPr lvl="1" algn="l" rtl="0"/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Generator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lang="en-US" dirty="0" smtClean="0"/>
              <a:t>Input: </a:t>
            </a:r>
          </a:p>
          <a:p>
            <a:pPr lvl="1" algn="l" rtl="0"/>
            <a:r>
              <a:rPr lang="en-US" dirty="0" smtClean="0"/>
              <a:t>List&lt;Event&gt; from candidate selector</a:t>
            </a:r>
          </a:p>
          <a:p>
            <a:pPr algn="l" rtl="0"/>
            <a:r>
              <a:rPr lang="en-US" dirty="0" smtClean="0"/>
              <a:t>Flow</a:t>
            </a:r>
            <a:r>
              <a:rPr lang="en-US" dirty="0" smtClean="0"/>
              <a:t>:</a:t>
            </a:r>
          </a:p>
          <a:p>
            <a:pPr algn="l" rtl="0"/>
            <a:r>
              <a:rPr lang="en-US" dirty="0" smtClean="0"/>
              <a:t>- check for event with 0 photos </a:t>
            </a:r>
            <a:r>
              <a:rPr lang="en-US" dirty="0" smtClean="0">
                <a:sym typeface="Wingdings" pitchFamily="2" charset="2"/>
              </a:rPr>
              <a:t> update activation manager, and finish.</a:t>
            </a:r>
            <a:endParaRPr lang="en-US" dirty="0" smtClean="0"/>
          </a:p>
          <a:p>
            <a:pPr lvl="1" algn="l" rtl="0"/>
            <a:r>
              <a:rPr lang="en-US" dirty="0" smtClean="0"/>
              <a:t>Calculate </a:t>
            </a:r>
            <a:r>
              <a:rPr lang="en-US" dirty="0" err="1" smtClean="0"/>
              <a:t>BoundingBox</a:t>
            </a:r>
            <a:r>
              <a:rPr lang="en-US" dirty="0" smtClean="0"/>
              <a:t> of all locations, slice it into SIZE X SIZE cells (each cell has a fixed range on (</a:t>
            </a:r>
            <a:r>
              <a:rPr lang="en-US" dirty="0" err="1" smtClean="0"/>
              <a:t>x,y</a:t>
            </a:r>
            <a:r>
              <a:rPr lang="en-US" dirty="0" smtClean="0"/>
              <a:t>), depending on </a:t>
            </a:r>
            <a:r>
              <a:rPr lang="en-US" dirty="0" err="1" smtClean="0"/>
              <a:t>BoundingBox</a:t>
            </a:r>
            <a:r>
              <a:rPr lang="en-US" dirty="0" smtClean="0"/>
              <a:t>).</a:t>
            </a:r>
          </a:p>
          <a:p>
            <a:pPr lvl="1" algn="l" rtl="0"/>
            <a:r>
              <a:rPr lang="en-US" dirty="0" smtClean="0"/>
              <a:t>While !</a:t>
            </a:r>
            <a:r>
              <a:rPr lang="en-US" dirty="0" err="1" smtClean="0"/>
              <a:t>schemeFound</a:t>
            </a:r>
            <a:endParaRPr lang="en-US" dirty="0" smtClean="0"/>
          </a:p>
          <a:p>
            <a:pPr lvl="2" algn="l" rtl="0"/>
            <a:r>
              <a:rPr lang="en-US" dirty="0" smtClean="0"/>
              <a:t>Choose a scheme</a:t>
            </a:r>
          </a:p>
          <a:p>
            <a:pPr lvl="2" algn="l" rtl="0"/>
            <a:r>
              <a:rPr lang="en-US" dirty="0" smtClean="0"/>
              <a:t>Try to put photos in the appropriate empty space, in accordance with its </a:t>
            </a:r>
            <a:r>
              <a:rPr lang="en-US" dirty="0" err="1" smtClean="0"/>
              <a:t>loction</a:t>
            </a:r>
            <a:r>
              <a:rPr lang="en-US" dirty="0" smtClean="0"/>
              <a:t> in the sliced matrix. The reason is that we want to prevent </a:t>
            </a:r>
            <a:r>
              <a:rPr lang="en-US" dirty="0" err="1" smtClean="0"/>
              <a:t>overlpping</a:t>
            </a:r>
            <a:r>
              <a:rPr lang="en-US" dirty="0" smtClean="0"/>
              <a:t> arrows as much as possible. HOW? God knows.</a:t>
            </a:r>
          </a:p>
          <a:p>
            <a:pPr lvl="2" algn="l" rtl="0"/>
            <a:r>
              <a:rPr lang="en-US" b="1" dirty="0" smtClean="0"/>
              <a:t>We prefer no overlapping </a:t>
            </a:r>
            <a:r>
              <a:rPr lang="en-US" dirty="0" smtClean="0"/>
              <a:t>over having at least one photo from each Event. </a:t>
            </a:r>
          </a:p>
          <a:p>
            <a:pPr lvl="1" algn="l" rtl="0">
              <a:buFontTx/>
              <a:buChar char="-"/>
            </a:pPr>
            <a:r>
              <a:rPr lang="en-US" dirty="0" smtClean="0"/>
              <a:t>If </a:t>
            </a:r>
            <a:r>
              <a:rPr lang="en-US" dirty="0" err="1" smtClean="0"/>
              <a:t>schemeFound</a:t>
            </a:r>
            <a:endParaRPr lang="en-US" dirty="0" smtClean="0"/>
          </a:p>
          <a:p>
            <a:pPr lvl="2" algn="l" rtl="0">
              <a:buFontTx/>
              <a:buChar char="-"/>
            </a:pPr>
            <a:r>
              <a:rPr lang="en-US" dirty="0" smtClean="0"/>
              <a:t>request map from </a:t>
            </a:r>
            <a:r>
              <a:rPr lang="en-US" dirty="0" err="1" smtClean="0"/>
              <a:t>bing</a:t>
            </a:r>
            <a:r>
              <a:rPr lang="en-US" dirty="0" smtClean="0"/>
              <a:t>, using the calculated </a:t>
            </a:r>
            <a:r>
              <a:rPr lang="en-US" dirty="0" err="1" smtClean="0"/>
              <a:t>boundingBox</a:t>
            </a:r>
            <a:r>
              <a:rPr lang="en-US" dirty="0" smtClean="0"/>
              <a:t>. Place the jpeg  in scheme.</a:t>
            </a:r>
          </a:p>
          <a:p>
            <a:pPr lvl="2" algn="l" rtl="0">
              <a:buFontTx/>
              <a:buChar char="-"/>
            </a:pPr>
            <a:r>
              <a:rPr lang="en-US" dirty="0" smtClean="0"/>
              <a:t>Draw  arrows to </a:t>
            </a:r>
            <a:r>
              <a:rPr lang="en-US" dirty="0" smtClean="0"/>
              <a:t>locations, </a:t>
            </a:r>
            <a:r>
              <a:rPr lang="en-US" dirty="0" smtClean="0"/>
              <a:t>using metadata from Bing about the </a:t>
            </a:r>
            <a:r>
              <a:rPr lang="en-US" dirty="0" smtClean="0"/>
              <a:t>photo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Requests From Collage Generator To Activation Manager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If </a:t>
            </a:r>
            <a:r>
              <a:rPr lang="en-US" dirty="0" smtClean="0"/>
              <a:t>!</a:t>
            </a:r>
            <a:r>
              <a:rPr lang="en-US" dirty="0" err="1" smtClean="0"/>
              <a:t>FinishedSuccesfully</a:t>
            </a:r>
            <a:r>
              <a:rPr lang="en-US" dirty="0" smtClean="0"/>
              <a:t> </a:t>
            </a:r>
          </a:p>
          <a:p>
            <a:pPr lvl="1" algn="l" rtl="0"/>
            <a:r>
              <a:rPr lang="en-US" dirty="0" smtClean="0"/>
              <a:t>Update Activation Manager with number of Horizontal/vertical  </a:t>
            </a:r>
            <a:r>
              <a:rPr lang="en-US" dirty="0" smtClean="0"/>
              <a:t>number of photos </a:t>
            </a:r>
            <a:r>
              <a:rPr lang="en-US" dirty="0" smtClean="0"/>
              <a:t>needed, and finish.</a:t>
            </a:r>
            <a:endParaRPr lang="en-US" dirty="0" smtClean="0"/>
          </a:p>
          <a:p>
            <a:pPr algn="l" rtl="0"/>
            <a:r>
              <a:rPr lang="en-US" dirty="0" smtClean="0"/>
              <a:t>Request:</a:t>
            </a:r>
          </a:p>
          <a:p>
            <a:pPr lvl="1" algn="l" rtl="0">
              <a:buNone/>
            </a:pPr>
            <a:r>
              <a:rPr lang="en-US" dirty="0" smtClean="0"/>
              <a:t>List&lt;Photo&gt; </a:t>
            </a:r>
          </a:p>
          <a:p>
            <a:pPr lvl="1" algn="l" rtl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Time</a:t>
            </a:r>
          </a:p>
          <a:p>
            <a:pPr algn="l" rtl="0"/>
            <a:r>
              <a:rPr lang="en-US" dirty="0" err="1" smtClean="0"/>
              <a:t>Coordintion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lat,long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isHorizantal</a:t>
            </a:r>
            <a:endParaRPr lang="en-US" dirty="0" smtClean="0"/>
          </a:p>
          <a:p>
            <a:pPr algn="l" rtl="0"/>
            <a:r>
              <a:rPr lang="en-US" dirty="0" err="1" smtClean="0"/>
              <a:t>PhotoData</a:t>
            </a:r>
            <a:endParaRPr lang="en-US" dirty="0" smtClean="0"/>
          </a:p>
          <a:p>
            <a:pPr algn="l" rtl="0"/>
            <a:r>
              <a:rPr lang="en-US" dirty="0" err="1" smtClean="0"/>
              <a:t>LinkedEvent</a:t>
            </a:r>
            <a:endParaRPr lang="en-US" dirty="0" smtClean="0"/>
          </a:p>
          <a:p>
            <a:pPr algn="l" rtl="0"/>
            <a:r>
              <a:rPr lang="en-US" dirty="0" smtClean="0"/>
              <a:t>Collage (==null if not placed yet) – optional</a:t>
            </a:r>
          </a:p>
          <a:p>
            <a:pPr algn="l" rtl="0"/>
            <a:r>
              <a:rPr lang="en-US" dirty="0" smtClean="0"/>
              <a:t>Quality 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List&lt;Photo&gt;</a:t>
            </a:r>
          </a:p>
          <a:p>
            <a:pPr algn="l" rtl="0"/>
            <a:r>
              <a:rPr lang="en-US" dirty="0" smtClean="0"/>
              <a:t>Time </a:t>
            </a:r>
            <a:r>
              <a:rPr lang="en-US" dirty="0" err="1" smtClean="0"/>
              <a:t>totalTime</a:t>
            </a:r>
            <a:endParaRPr lang="en-US" dirty="0" smtClean="0"/>
          </a:p>
          <a:p>
            <a:pPr algn="l" rtl="0"/>
            <a:r>
              <a:rPr lang="en-US" dirty="0" smtClean="0"/>
              <a:t>Time </a:t>
            </a:r>
            <a:r>
              <a:rPr lang="en-US" dirty="0" err="1" smtClean="0"/>
              <a:t>firstPhotoTime</a:t>
            </a:r>
            <a:endParaRPr lang="en-US" dirty="0" smtClean="0"/>
          </a:p>
          <a:p>
            <a:pPr algn="l" rtl="0"/>
            <a:r>
              <a:rPr lang="en-US" dirty="0" smtClean="0"/>
              <a:t>Time </a:t>
            </a:r>
            <a:r>
              <a:rPr lang="en-US" dirty="0" err="1" smtClean="0"/>
              <a:t>lastPhotoTime</a:t>
            </a:r>
            <a:endParaRPr lang="en-US" dirty="0" smtClean="0"/>
          </a:p>
          <a:p>
            <a:pPr algn="l" rtl="0"/>
            <a:r>
              <a:rPr lang="en-US" dirty="0" smtClean="0"/>
              <a:t>Location </a:t>
            </a:r>
            <a:r>
              <a:rPr lang="en-US" dirty="0" err="1" smtClean="0"/>
              <a:t>centerPoint</a:t>
            </a:r>
            <a:endParaRPr lang="en-US" dirty="0" smtClean="0"/>
          </a:p>
          <a:p>
            <a:pPr algn="l" rtl="0"/>
            <a:r>
              <a:rPr lang="en-US" dirty="0" smtClean="0"/>
              <a:t>Location </a:t>
            </a:r>
            <a:r>
              <a:rPr lang="en-US" dirty="0" err="1" smtClean="0"/>
              <a:t>BoundingBox</a:t>
            </a:r>
            <a:r>
              <a:rPr lang="en-US" dirty="0" smtClean="0"/>
              <a:t> (</a:t>
            </a:r>
            <a:r>
              <a:rPr lang="en-US" dirty="0" err="1" smtClean="0"/>
              <a:t>TopLeft</a:t>
            </a:r>
            <a:r>
              <a:rPr lang="en-US" dirty="0" smtClean="0"/>
              <a:t>, </a:t>
            </a:r>
            <a:r>
              <a:rPr lang="en-US" dirty="0" err="1" smtClean="0"/>
              <a:t>BottomRight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horizontalPhotoCount</a:t>
            </a:r>
            <a:endParaRPr lang="en-US" dirty="0" smtClean="0"/>
          </a:p>
          <a:p>
            <a:pPr algn="l" rtl="0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verticalPhotoCount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636</Words>
  <Application>Microsoft Office PowerPoint</Application>
  <PresentationFormat>On-screen Show (4:3)</PresentationFormat>
  <Paragraphs>123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Activation Manager Regular Mode</vt:lpstr>
      <vt:lpstr>Decision-Making Data of Activation Manager</vt:lpstr>
      <vt:lpstr>Map Generator</vt:lpstr>
      <vt:lpstr>Requests From Collage Generator To Activation Manager</vt:lpstr>
      <vt:lpstr>Photo</vt:lpstr>
      <vt:lpstr>Event</vt:lpstr>
      <vt:lpstr>Scheme </vt:lpstr>
      <vt:lpstr>PlcementCell</vt:lpstr>
      <vt:lpstr>Rectangle</vt:lpstr>
      <vt:lpstr>Threads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omri</dc:creator>
  <cp:lastModifiedBy>omri</cp:lastModifiedBy>
  <cp:revision>93</cp:revision>
  <dcterms:created xsi:type="dcterms:W3CDTF">2013-05-11T08:17:52Z</dcterms:created>
  <dcterms:modified xsi:type="dcterms:W3CDTF">2013-07-20T16:51:23Z</dcterms:modified>
</cp:coreProperties>
</file>