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8" r:id="rId4"/>
    <p:sldId id="256" r:id="rId5"/>
    <p:sldId id="257" r:id="rId6"/>
    <p:sldId id="261" r:id="rId7"/>
    <p:sldId id="259" r:id="rId8"/>
    <p:sldId id="258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3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A44A-676D-42C4-8220-23EBB20DC05A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E5F8-DC81-4827-9AE9-A666907E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Stencil" pitchFamily="82" charset="0"/>
              </a:rPr>
              <a:t>SummaPhoto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Summing up your day!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999" y="3886200"/>
            <a:ext cx="8058443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Koshorek</a:t>
            </a:r>
            <a:r>
              <a:rPr lang="en-US" dirty="0" smtClean="0"/>
              <a:t> &amp; Yonatan </a:t>
            </a:r>
            <a:r>
              <a:rPr lang="en-US" dirty="0" err="1" smtClean="0"/>
              <a:t>Wilkof</a:t>
            </a:r>
            <a:endParaRPr lang="en-US" dirty="0" smtClean="0"/>
          </a:p>
          <a:p>
            <a:r>
              <a:rPr lang="en-US" dirty="0" smtClean="0"/>
              <a:t>App idea by Prof. </a:t>
            </a:r>
            <a:r>
              <a:rPr lang="en-US" dirty="0" err="1" smtClean="0"/>
              <a:t>Lior</a:t>
            </a:r>
            <a:r>
              <a:rPr lang="en-US" dirty="0" smtClean="0"/>
              <a:t> Wolf</a:t>
            </a:r>
          </a:p>
          <a:p>
            <a:r>
              <a:rPr lang="en-US" dirty="0" smtClean="0"/>
              <a:t>Supervision by Prof. </a:t>
            </a:r>
            <a:r>
              <a:rPr lang="en-US" dirty="0" err="1" smtClean="0"/>
              <a:t>Lior</a:t>
            </a:r>
            <a:r>
              <a:rPr lang="en-US" dirty="0" smtClean="0"/>
              <a:t> Wolf and </a:t>
            </a:r>
            <a:r>
              <a:rPr lang="en-US" dirty="0" err="1" smtClean="0"/>
              <a:t>Noga</a:t>
            </a:r>
            <a:r>
              <a:rPr lang="en-US" dirty="0" smtClean="0"/>
              <a:t> Levy</a:t>
            </a:r>
            <a:endParaRPr lang="en-US" dirty="0"/>
          </a:p>
        </p:txBody>
      </p:sp>
      <p:pic>
        <p:nvPicPr>
          <p:cNvPr id="4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5791"/>
            <a:ext cx="2311791" cy="2311791"/>
          </a:xfrm>
          <a:prstGeom prst="rect">
            <a:avLst/>
          </a:prstGeom>
          <a:noFill/>
          <a:ln>
            <a:noFill/>
          </a:ln>
          <a:effectLst>
            <a:reflection blurRad="101600" stA="35000" endPos="60000" dist="1651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1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Intersection Line 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1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Examples – Map Collage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Examples – Block Collage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94582"/>
            <a:ext cx="7239000" cy="54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latin typeface="Stencil" pitchFamily="82" charset="0"/>
              </a:rPr>
              <a:t>summaphoto</a:t>
            </a:r>
            <a:r>
              <a:rPr lang="en-US" i="1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Stencil" pitchFamily="82" charset="0"/>
              </a:rPr>
              <a:t>summaphoto</a:t>
            </a:r>
            <a:r>
              <a:rPr lang="en-US" i="1" dirty="0" smtClean="0"/>
              <a:t> </a:t>
            </a:r>
            <a:r>
              <a:rPr lang="en-US" i="1" dirty="0"/>
              <a:t>is </a:t>
            </a:r>
            <a:r>
              <a:rPr lang="en-US" i="1" dirty="0" smtClean="0"/>
              <a:t>an online </a:t>
            </a:r>
            <a:r>
              <a:rPr lang="en-US" i="1" dirty="0"/>
              <a:t>photo app that creates hot-outta-the-oven new collages consisting of  your life’s most precious </a:t>
            </a:r>
            <a:r>
              <a:rPr lang="en-US" i="1" dirty="0" smtClean="0"/>
              <a:t>moments.</a:t>
            </a:r>
          </a:p>
          <a:p>
            <a:r>
              <a:rPr lang="en-US" i="1" dirty="0" err="1" smtClean="0">
                <a:latin typeface="Stencil" pitchFamily="82" charset="0"/>
              </a:rPr>
              <a:t>SummaPhoto</a:t>
            </a:r>
            <a:r>
              <a:rPr lang="en-US" i="1" dirty="0" smtClean="0"/>
              <a:t> </a:t>
            </a:r>
            <a:r>
              <a:rPr lang="en-US" i="1" dirty="0"/>
              <a:t>divides your day into its primary events, and then makes a beautiful collage out of your photos! It’s like an automatic diary that you can view, share and enjoy </a:t>
            </a:r>
            <a:r>
              <a:rPr lang="en-US" i="1" dirty="0" smtClean="0"/>
              <a:t>forever.</a:t>
            </a:r>
          </a:p>
          <a:p>
            <a:r>
              <a:rPr lang="en-US" i="1" dirty="0" smtClean="0"/>
              <a:t>Simply </a:t>
            </a:r>
            <a:r>
              <a:rPr lang="en-US" i="1" dirty="0"/>
              <a:t>choose your preferred mode of operation, your preferred style, and you’re set!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Runs on Native Android OS</a:t>
            </a:r>
          </a:p>
          <a:p>
            <a:pPr lvl="1"/>
            <a:r>
              <a:rPr lang="en-US" dirty="0" smtClean="0"/>
              <a:t>Min SDK: 8</a:t>
            </a:r>
          </a:p>
          <a:p>
            <a:pPr lvl="1"/>
            <a:r>
              <a:rPr lang="en-US" dirty="0" smtClean="0"/>
              <a:t>Max SDK: 18 (Latest)</a:t>
            </a:r>
          </a:p>
          <a:p>
            <a:r>
              <a:rPr lang="en-US" dirty="0" smtClean="0"/>
              <a:t>Tests </a:t>
            </a:r>
            <a:r>
              <a:rPr lang="en-US" smtClean="0"/>
              <a:t>on Nexus 1, Nexus 4</a:t>
            </a:r>
            <a:endParaRPr lang="en-US" dirty="0" smtClean="0"/>
          </a:p>
          <a:p>
            <a:r>
              <a:rPr lang="en-US" dirty="0" smtClean="0"/>
              <a:t>Coded in Java</a:t>
            </a:r>
          </a:p>
          <a:p>
            <a:r>
              <a:rPr lang="en-US" dirty="0" smtClean="0"/>
              <a:t>Uses Geo-Tagging ability that links location to taken photos.</a:t>
            </a:r>
          </a:p>
          <a:p>
            <a:r>
              <a:rPr lang="en-US" dirty="0" smtClean="0"/>
              <a:t>Bing static map services – returns a map with the location of the photos</a:t>
            </a:r>
          </a:p>
        </p:txBody>
      </p:sp>
    </p:spTree>
    <p:extLst>
      <p:ext uri="{BB962C8B-B14F-4D97-AF65-F5344CB8AC3E}">
        <p14:creationId xmlns:p14="http://schemas.microsoft.com/office/powerpoint/2010/main" val="30048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428" y="685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Observer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2589628" y="1295400"/>
            <a:ext cx="246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53818" y="685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 Manager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295400" y="3200400"/>
            <a:ext cx="1828800" cy="2286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60852" y="2590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Clustering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05400" y="4390906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18" name="Elbow Connector 17"/>
          <p:cNvCxnSpPr>
            <a:stCxn id="15" idx="1"/>
          </p:cNvCxnSpPr>
          <p:nvPr/>
        </p:nvCxnSpPr>
        <p:spPr>
          <a:xfrm rot="10800000">
            <a:off x="4724400" y="1342906"/>
            <a:ext cx="381001" cy="3657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3308868" y="320040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Dedicated Request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7" idx="2"/>
            <a:endCxn id="14" idx="0"/>
          </p:cNvCxnSpPr>
          <p:nvPr/>
        </p:nvCxnSpPr>
        <p:spPr>
          <a:xfrm>
            <a:off x="6044418" y="1905000"/>
            <a:ext cx="703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44418" y="2063234"/>
            <a:ext cx="298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Photos to be clustered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15" idx="0"/>
          </p:cNvCxnSpPr>
          <p:nvPr/>
        </p:nvCxnSpPr>
        <p:spPr>
          <a:xfrm>
            <a:off x="6096000" y="3810000"/>
            <a:ext cx="0" cy="580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7400" y="3892006"/>
            <a:ext cx="298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Clustered Events Bundle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728994" y="457200"/>
            <a:ext cx="204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Pass photo to</a:t>
            </a:r>
          </a:p>
          <a:p>
            <a:pPr algn="ctr"/>
            <a:r>
              <a:rPr lang="en-US" dirty="0" smtClean="0"/>
              <a:t> activation manager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15" idx="2"/>
          </p:cNvCxnSpPr>
          <p:nvPr/>
        </p:nvCxnSpPr>
        <p:spPr>
          <a:xfrm>
            <a:off x="6096000" y="5610106"/>
            <a:ext cx="0" cy="943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96000" y="5880296"/>
            <a:ext cx="29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Collage created; User notified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Daily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995624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Observer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295400" y="3200400"/>
            <a:ext cx="1828800" cy="2286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60852" y="2590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Clustering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05400" y="4390906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15" idx="0"/>
          </p:cNvCxnSpPr>
          <p:nvPr/>
        </p:nvCxnSpPr>
        <p:spPr>
          <a:xfrm>
            <a:off x="6096000" y="3810000"/>
            <a:ext cx="0" cy="580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7400" y="3892006"/>
            <a:ext cx="298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Clustered Events Bundle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15" idx="2"/>
          </p:cNvCxnSpPr>
          <p:nvPr/>
        </p:nvCxnSpPr>
        <p:spPr>
          <a:xfrm>
            <a:off x="6096000" y="5610106"/>
            <a:ext cx="0" cy="943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96000" y="5880296"/>
            <a:ext cx="29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Collage created; User notified</a:t>
            </a:r>
            <a:endParaRPr lang="en-US" dirty="0"/>
          </a:p>
        </p:txBody>
      </p:sp>
      <p:cxnSp>
        <p:nvCxnSpPr>
          <p:cNvPr id="3" name="Straight Arrow Connector 2"/>
          <p:cNvCxnSpPr>
            <a:endCxn id="14" idx="0"/>
          </p:cNvCxnSpPr>
          <p:nvPr/>
        </p:nvCxnSpPr>
        <p:spPr>
          <a:xfrm>
            <a:off x="6051452" y="1364956"/>
            <a:ext cx="0" cy="122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xplosion 1 8"/>
          <p:cNvSpPr/>
          <p:nvPr/>
        </p:nvSpPr>
        <p:spPr>
          <a:xfrm>
            <a:off x="5105400" y="303905"/>
            <a:ext cx="1788542" cy="129852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goes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define event? What are possible patterns of photo-taking? In other words – how and when should we cluster?</a:t>
            </a:r>
          </a:p>
          <a:p>
            <a:r>
              <a:rPr lang="en-US" dirty="0" smtClean="0"/>
              <a:t>How to arrange the photos around the map in an aesthetic manner (minimum lines intersecting)?</a:t>
            </a:r>
          </a:p>
          <a:p>
            <a:r>
              <a:rPr lang="en-US" dirty="0" smtClean="0"/>
              <a:t>Testing on data without deterministic output, dependent on multiple </a:t>
            </a:r>
            <a:r>
              <a:rPr lang="en-US" dirty="0" err="1" smtClean="0"/>
              <a:t>factores</a:t>
            </a:r>
            <a:r>
              <a:rPr lang="en-US" dirty="0" smtClean="0"/>
              <a:t>: time, location, number of photos</a:t>
            </a:r>
          </a:p>
          <a:p>
            <a:r>
              <a:rPr lang="en-US" dirty="0" smtClean="0"/>
              <a:t>Android as a new platform to learn</a:t>
            </a:r>
          </a:p>
          <a:p>
            <a:r>
              <a:rPr lang="en-US" dirty="0" smtClean="0"/>
              <a:t>Compatibility with older versions of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294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SummaPhoto Summing up your day!</vt:lpstr>
      <vt:lpstr>What is summaphoto ?</vt:lpstr>
      <vt:lpstr>Technical</vt:lpstr>
      <vt:lpstr>Smart Mode</vt:lpstr>
      <vt:lpstr>PowerPoint Presentation</vt:lpstr>
      <vt:lpstr>Daily Mode</vt:lpstr>
      <vt:lpstr>PowerPoint Presentation</vt:lpstr>
      <vt:lpstr>Challenges</vt:lpstr>
      <vt:lpstr>Algorithms</vt:lpstr>
      <vt:lpstr>No Intersection Line Arrangement</vt:lpstr>
      <vt:lpstr>Output Examples – Map Collage</vt:lpstr>
      <vt:lpstr>Output Examples – Block Collage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yonatan</dc:creator>
  <cp:lastModifiedBy>yonatan</cp:lastModifiedBy>
  <cp:revision>48</cp:revision>
  <dcterms:created xsi:type="dcterms:W3CDTF">2013-09-07T14:42:00Z</dcterms:created>
  <dcterms:modified xsi:type="dcterms:W3CDTF">2013-09-08T12:51:42Z</dcterms:modified>
</cp:coreProperties>
</file>