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8"/>
    <p:restoredTop sz="94680"/>
  </p:normalViewPr>
  <p:slideViewPr>
    <p:cSldViewPr snapToGrid="0" snapToObjects="1">
      <p:cViewPr varScale="1">
        <p:scale>
          <a:sx n="108" d="100"/>
          <a:sy n="108" d="100"/>
        </p:scale>
        <p:origin x="232" y="2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Sunday, September 20,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Sunday, September 20,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3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Sunday, September 20,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3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Sunday, September 20,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9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Sunday, September 20,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0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Sunday, September 20,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8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Sunday, September 20,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8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Sunday, September 20,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2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Sunday, September 20,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4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Sunday, September 20,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Sunday, September 20,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4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Sunday, September 20,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93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5" r:id="rId6"/>
    <p:sldLayoutId id="2147483720" r:id="rId7"/>
    <p:sldLayoutId id="2147483721" r:id="rId8"/>
    <p:sldLayoutId id="2147483722" r:id="rId9"/>
    <p:sldLayoutId id="2147483724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7DE99-CBE9-C548-A1A9-9448F8405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/>
          </a:bodyPr>
          <a:lstStyle/>
          <a:p>
            <a:r>
              <a:rPr lang="en-US" dirty="0"/>
              <a:t>Server Side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B1F43-657B-DC40-AFC4-5FFE3254B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1938576"/>
          </a:xfrm>
        </p:spPr>
        <p:txBody>
          <a:bodyPr>
            <a:normAutofit/>
          </a:bodyPr>
          <a:lstStyle/>
          <a:p>
            <a:r>
              <a:rPr lang="en-US"/>
              <a:t>By Carlos Espinosa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BF2886-3073-49D0-882A-F872422D7D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43" r="19945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3118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B8BE9D-7BB1-2E44-A353-D92E0669B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US" sz="5600" spc="-100" dirty="0"/>
              <a:t>Introduction and Basic Concepts</a:t>
            </a: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77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13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4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B42D18-DC12-FC44-BA48-E7EA6401B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8906" y="21839"/>
            <a:ext cx="3455986" cy="2803071"/>
          </a:xfrm>
        </p:spPr>
        <p:txBody>
          <a:bodyPr anchor="ctr">
            <a:normAutofit/>
          </a:bodyPr>
          <a:lstStyle/>
          <a:p>
            <a:r>
              <a:rPr lang="en-US" dirty="0"/>
              <a:t>Client </a:t>
            </a:r>
            <a:br>
              <a:rPr lang="en-US" dirty="0"/>
            </a:br>
            <a:r>
              <a:rPr lang="en-US" dirty="0"/>
              <a:t>Side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D1AB2-08AF-8D4F-B713-6F55C70DF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3330" y="3435992"/>
            <a:ext cx="3455986" cy="9901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HTML, CSS, </a:t>
            </a:r>
            <a:r>
              <a:rPr lang="en-US" dirty="0" err="1">
                <a:solidFill>
                  <a:schemeClr val="tx2">
                    <a:lumMod val="90000"/>
                  </a:schemeClr>
                </a:solidFill>
              </a:rPr>
              <a:t>Javascript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DB0C637-1C2B-0245-A7F7-406E5C2F8E55}"/>
              </a:ext>
            </a:extLst>
          </p:cNvPr>
          <p:cNvSpPr txBox="1">
            <a:spLocks/>
          </p:cNvSpPr>
          <p:nvPr/>
        </p:nvSpPr>
        <p:spPr>
          <a:xfrm>
            <a:off x="6074892" y="10136"/>
            <a:ext cx="3455986" cy="280307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600" kern="1200" cap="none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Server Side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4074435-B7ED-884F-AE10-B5B71979909B}"/>
              </a:ext>
            </a:extLst>
          </p:cNvPr>
          <p:cNvSpPr txBox="1">
            <a:spLocks/>
          </p:cNvSpPr>
          <p:nvPr/>
        </p:nvSpPr>
        <p:spPr>
          <a:xfrm>
            <a:off x="6378206" y="3490761"/>
            <a:ext cx="4097888" cy="9901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28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8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6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6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2">
                    <a:lumMod val="90000"/>
                  </a:schemeClr>
                </a:solidFill>
              </a:rPr>
              <a:t>Python, PHP, </a:t>
            </a:r>
            <a:r>
              <a:rPr lang="en-US" sz="2600" dirty="0" err="1">
                <a:solidFill>
                  <a:schemeClr val="tx2">
                    <a:lumMod val="90000"/>
                  </a:schemeClr>
                </a:solidFill>
              </a:rPr>
              <a:t>Javascript</a:t>
            </a:r>
            <a:r>
              <a:rPr lang="en-US" sz="2600" dirty="0">
                <a:solidFill>
                  <a:schemeClr val="tx2">
                    <a:lumMod val="90000"/>
                  </a:schemeClr>
                </a:solidFill>
              </a:rPr>
              <a:t>, SQL, C#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F5A29B6-7F05-8A4C-8C20-4A8158769524}"/>
              </a:ext>
            </a:extLst>
          </p:cNvPr>
          <p:cNvSpPr/>
          <p:nvPr/>
        </p:nvSpPr>
        <p:spPr>
          <a:xfrm rot="16200000">
            <a:off x="6045518" y="3100094"/>
            <a:ext cx="370781" cy="366100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7E3CE-E782-2449-9024-87BF9F99651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222108" y="232728"/>
            <a:ext cx="7967511" cy="4169664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5AB26E6A-7B8E-6B47-A153-A726AD02CFFF}"/>
              </a:ext>
            </a:extLst>
          </p:cNvPr>
          <p:cNvSpPr txBox="1">
            <a:spLocks/>
          </p:cNvSpPr>
          <p:nvPr/>
        </p:nvSpPr>
        <p:spPr>
          <a:xfrm>
            <a:off x="4605424" y="4942299"/>
            <a:ext cx="3455986" cy="115584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600" kern="1200" cap="none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Full Stack</a:t>
            </a:r>
          </a:p>
        </p:txBody>
      </p:sp>
    </p:spTree>
    <p:extLst>
      <p:ext uri="{BB962C8B-B14F-4D97-AF65-F5344CB8AC3E}">
        <p14:creationId xmlns:p14="http://schemas.microsoft.com/office/powerpoint/2010/main" val="225557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7D7CF97-C693-42F5-AFF2-9C4EBFE0E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7461D8-A691-44CC-94F5-FE4FCE899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665747-770D-654A-8C84-D8AAD7220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6" r="5556" b="1"/>
          <a:stretch/>
        </p:blipFill>
        <p:spPr>
          <a:xfrm>
            <a:off x="655803" y="566413"/>
            <a:ext cx="10989393" cy="5682768"/>
          </a:xfrm>
          <a:custGeom>
            <a:avLst/>
            <a:gdLst/>
            <a:ahLst/>
            <a:cxnLst/>
            <a:rect l="l" t="t" r="r" b="b"/>
            <a:pathLst>
              <a:path w="10989393" h="5682768">
                <a:moveTo>
                  <a:pt x="8876164" y="0"/>
                </a:moveTo>
                <a:cubicBezTo>
                  <a:pt x="8876164" y="0"/>
                  <a:pt x="8876164" y="0"/>
                  <a:pt x="10361638" y="73232"/>
                </a:cubicBezTo>
                <a:cubicBezTo>
                  <a:pt x="10820117" y="146463"/>
                  <a:pt x="11021848" y="439389"/>
                  <a:pt x="10985170" y="937364"/>
                </a:cubicBezTo>
                <a:cubicBezTo>
                  <a:pt x="10985170" y="937364"/>
                  <a:pt x="10985170" y="937364"/>
                  <a:pt x="10948491" y="1742911"/>
                </a:cubicBezTo>
                <a:cubicBezTo>
                  <a:pt x="10966830" y="2021191"/>
                  <a:pt x="10985170" y="2709567"/>
                  <a:pt x="10985170" y="3778748"/>
                </a:cubicBezTo>
                <a:cubicBezTo>
                  <a:pt x="10985170" y="4144906"/>
                  <a:pt x="10985170" y="4437832"/>
                  <a:pt x="10966830" y="4657527"/>
                </a:cubicBezTo>
                <a:cubicBezTo>
                  <a:pt x="10985170" y="4730758"/>
                  <a:pt x="10985170" y="4803990"/>
                  <a:pt x="10985170" y="4891868"/>
                </a:cubicBezTo>
                <a:cubicBezTo>
                  <a:pt x="10985170" y="5067623"/>
                  <a:pt x="10966830" y="5199440"/>
                  <a:pt x="10930152" y="5301964"/>
                </a:cubicBezTo>
                <a:cubicBezTo>
                  <a:pt x="10893474" y="5404488"/>
                  <a:pt x="10801778" y="5477720"/>
                  <a:pt x="10636725" y="5550951"/>
                </a:cubicBezTo>
                <a:cubicBezTo>
                  <a:pt x="10471673" y="5624183"/>
                  <a:pt x="10214924" y="5653476"/>
                  <a:pt x="9866480" y="5653476"/>
                </a:cubicBezTo>
                <a:cubicBezTo>
                  <a:pt x="9866480" y="5653476"/>
                  <a:pt x="9866480" y="5653476"/>
                  <a:pt x="3759533" y="5653476"/>
                </a:cubicBezTo>
                <a:cubicBezTo>
                  <a:pt x="3759533" y="5653476"/>
                  <a:pt x="3759533" y="5653476"/>
                  <a:pt x="2127345" y="5682768"/>
                </a:cubicBezTo>
                <a:cubicBezTo>
                  <a:pt x="2127345" y="5682768"/>
                  <a:pt x="2127345" y="5682768"/>
                  <a:pt x="623533" y="5609537"/>
                </a:cubicBezTo>
                <a:cubicBezTo>
                  <a:pt x="165053" y="5521659"/>
                  <a:pt x="-36678" y="5243379"/>
                  <a:pt x="18340" y="4745404"/>
                </a:cubicBezTo>
                <a:cubicBezTo>
                  <a:pt x="18340" y="4745404"/>
                  <a:pt x="18340" y="4745404"/>
                  <a:pt x="55018" y="3939857"/>
                </a:cubicBezTo>
                <a:cubicBezTo>
                  <a:pt x="18340" y="3661577"/>
                  <a:pt x="18340" y="2973201"/>
                  <a:pt x="18340" y="1889374"/>
                </a:cubicBezTo>
                <a:cubicBezTo>
                  <a:pt x="18340" y="1537863"/>
                  <a:pt x="18340" y="1244936"/>
                  <a:pt x="18340" y="1025242"/>
                </a:cubicBezTo>
                <a:cubicBezTo>
                  <a:pt x="18340" y="952010"/>
                  <a:pt x="0" y="878779"/>
                  <a:pt x="0" y="790901"/>
                </a:cubicBezTo>
                <a:cubicBezTo>
                  <a:pt x="0" y="615145"/>
                  <a:pt x="18340" y="468682"/>
                  <a:pt x="55018" y="380804"/>
                </a:cubicBezTo>
                <a:cubicBezTo>
                  <a:pt x="91696" y="278280"/>
                  <a:pt x="183392" y="190402"/>
                  <a:pt x="348445" y="131817"/>
                </a:cubicBezTo>
                <a:cubicBezTo>
                  <a:pt x="513497" y="58585"/>
                  <a:pt x="770246" y="29293"/>
                  <a:pt x="1118690" y="29293"/>
                </a:cubicBezTo>
                <a:cubicBezTo>
                  <a:pt x="1118690" y="29293"/>
                  <a:pt x="1118690" y="29293"/>
                  <a:pt x="7225638" y="29293"/>
                </a:cubicBezTo>
                <a:cubicBezTo>
                  <a:pt x="7225638" y="29293"/>
                  <a:pt x="7225638" y="29293"/>
                  <a:pt x="887616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6802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E9F3C4-0623-4F2B-A4FE-187D7B73C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D24FF2-0EF7-4840-85F9-E82A0C371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C8093-C8FD-E743-B5D4-B7C19EE5E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8" y="1469364"/>
            <a:ext cx="10728324" cy="1969770"/>
          </a:xfrm>
        </p:spPr>
        <p:txBody>
          <a:bodyPr>
            <a:normAutofit/>
          </a:bodyPr>
          <a:lstStyle/>
          <a:p>
            <a:r>
              <a:rPr lang="en-US" dirty="0"/>
              <a:t>Example of running node </a:t>
            </a:r>
            <a:r>
              <a:rPr lang="en-US" dirty="0" err="1"/>
              <a:t>js</a:t>
            </a:r>
            <a:r>
              <a:rPr lang="en-US" dirty="0"/>
              <a:t> to make homework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8D96E-86E9-944E-B355-D8A7CA51D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838" y="3799133"/>
            <a:ext cx="10728324" cy="993670"/>
          </a:xfrm>
        </p:spPr>
        <p:txBody>
          <a:bodyPr>
            <a:normAutofit/>
          </a:bodyPr>
          <a:lstStyle/>
          <a:p>
            <a:endParaRPr lang="en-US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12" name="Freeform 78">
            <a:extLst>
              <a:ext uri="{FF2B5EF4-FFF2-40B4-BE49-F238E27FC236}">
                <a16:creationId xmlns:a16="http://schemas.microsoft.com/office/drawing/2014/main" id="{703DF8EC-903F-4FF4-B443-3B8B5DEF5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600114">
            <a:off x="4532666" y="457418"/>
            <a:ext cx="694205" cy="713383"/>
          </a:xfrm>
          <a:custGeom>
            <a:avLst/>
            <a:gdLst>
              <a:gd name="T0" fmla="*/ 32 w 58"/>
              <a:gd name="T1" fmla="*/ 56 h 60"/>
              <a:gd name="T2" fmla="*/ 24 w 58"/>
              <a:gd name="T3" fmla="*/ 48 h 60"/>
              <a:gd name="T4" fmla="*/ 14 w 58"/>
              <a:gd name="T5" fmla="*/ 36 h 60"/>
              <a:gd name="T6" fmla="*/ 7 w 58"/>
              <a:gd name="T7" fmla="*/ 29 h 60"/>
              <a:gd name="T8" fmla="*/ 1 w 58"/>
              <a:gd name="T9" fmla="*/ 17 h 60"/>
              <a:gd name="T10" fmla="*/ 7 w 58"/>
              <a:gd name="T11" fmla="*/ 4 h 60"/>
              <a:gd name="T12" fmla="*/ 17 w 58"/>
              <a:gd name="T13" fmla="*/ 1 h 60"/>
              <a:gd name="T14" fmla="*/ 29 w 58"/>
              <a:gd name="T15" fmla="*/ 6 h 60"/>
              <a:gd name="T16" fmla="*/ 31 w 58"/>
              <a:gd name="T17" fmla="*/ 8 h 60"/>
              <a:gd name="T18" fmla="*/ 38 w 58"/>
              <a:gd name="T19" fmla="*/ 15 h 60"/>
              <a:gd name="T20" fmla="*/ 44 w 58"/>
              <a:gd name="T21" fmla="*/ 22 h 60"/>
              <a:gd name="T22" fmla="*/ 54 w 58"/>
              <a:gd name="T23" fmla="*/ 33 h 60"/>
              <a:gd name="T24" fmla="*/ 58 w 58"/>
              <a:gd name="T25" fmla="*/ 44 h 60"/>
              <a:gd name="T26" fmla="*/ 53 w 58"/>
              <a:gd name="T27" fmla="*/ 54 h 60"/>
              <a:gd name="T28" fmla="*/ 42 w 58"/>
              <a:gd name="T29" fmla="*/ 60 h 60"/>
              <a:gd name="T30" fmla="*/ 32 w 58"/>
              <a:gd name="T31" fmla="*/ 5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" h="60">
                <a:moveTo>
                  <a:pt x="32" y="56"/>
                </a:moveTo>
                <a:cubicBezTo>
                  <a:pt x="30" y="54"/>
                  <a:pt x="31" y="55"/>
                  <a:pt x="24" y="48"/>
                </a:cubicBezTo>
                <a:cubicBezTo>
                  <a:pt x="17" y="40"/>
                  <a:pt x="14" y="36"/>
                  <a:pt x="14" y="36"/>
                </a:cubicBezTo>
                <a:cubicBezTo>
                  <a:pt x="8" y="30"/>
                  <a:pt x="14" y="37"/>
                  <a:pt x="7" y="29"/>
                </a:cubicBezTo>
                <a:cubicBezTo>
                  <a:pt x="3" y="24"/>
                  <a:pt x="1" y="20"/>
                  <a:pt x="1" y="17"/>
                </a:cubicBezTo>
                <a:cubicBezTo>
                  <a:pt x="0" y="13"/>
                  <a:pt x="3" y="9"/>
                  <a:pt x="7" y="4"/>
                </a:cubicBezTo>
                <a:cubicBezTo>
                  <a:pt x="10" y="2"/>
                  <a:pt x="13" y="0"/>
                  <a:pt x="17" y="1"/>
                </a:cubicBezTo>
                <a:cubicBezTo>
                  <a:pt x="21" y="1"/>
                  <a:pt x="25" y="3"/>
                  <a:pt x="29" y="6"/>
                </a:cubicBezTo>
                <a:cubicBezTo>
                  <a:pt x="31" y="8"/>
                  <a:pt x="31" y="8"/>
                  <a:pt x="31" y="8"/>
                </a:cubicBezTo>
                <a:cubicBezTo>
                  <a:pt x="33" y="11"/>
                  <a:pt x="37" y="15"/>
                  <a:pt x="38" y="15"/>
                </a:cubicBezTo>
                <a:cubicBezTo>
                  <a:pt x="42" y="20"/>
                  <a:pt x="40" y="18"/>
                  <a:pt x="44" y="22"/>
                </a:cubicBezTo>
                <a:cubicBezTo>
                  <a:pt x="51" y="29"/>
                  <a:pt x="50" y="29"/>
                  <a:pt x="54" y="33"/>
                </a:cubicBezTo>
                <a:cubicBezTo>
                  <a:pt x="57" y="37"/>
                  <a:pt x="58" y="40"/>
                  <a:pt x="58" y="44"/>
                </a:cubicBezTo>
                <a:cubicBezTo>
                  <a:pt x="58" y="47"/>
                  <a:pt x="56" y="50"/>
                  <a:pt x="53" y="54"/>
                </a:cubicBezTo>
                <a:cubicBezTo>
                  <a:pt x="49" y="58"/>
                  <a:pt x="45" y="60"/>
                  <a:pt x="42" y="60"/>
                </a:cubicBezTo>
                <a:cubicBezTo>
                  <a:pt x="39" y="60"/>
                  <a:pt x="36" y="59"/>
                  <a:pt x="32" y="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14" name="Freeform 79">
            <a:extLst>
              <a:ext uri="{FF2B5EF4-FFF2-40B4-BE49-F238E27FC236}">
                <a16:creationId xmlns:a16="http://schemas.microsoft.com/office/drawing/2014/main" id="{00B4453B-3251-479A-995C-568CE6203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600114">
            <a:off x="5791465" y="208957"/>
            <a:ext cx="587404" cy="943792"/>
          </a:xfrm>
          <a:custGeom>
            <a:avLst/>
            <a:gdLst>
              <a:gd name="T0" fmla="*/ 15 w 49"/>
              <a:gd name="T1" fmla="*/ 65 h 79"/>
              <a:gd name="T2" fmla="*/ 12 w 49"/>
              <a:gd name="T3" fmla="*/ 54 h 79"/>
              <a:gd name="T4" fmla="*/ 8 w 49"/>
              <a:gd name="T5" fmla="*/ 33 h 79"/>
              <a:gd name="T6" fmla="*/ 38 w 49"/>
              <a:gd name="T7" fmla="*/ 24 h 79"/>
              <a:gd name="T8" fmla="*/ 45 w 49"/>
              <a:gd name="T9" fmla="*/ 70 h 79"/>
              <a:gd name="T10" fmla="*/ 15 w 49"/>
              <a:gd name="T11" fmla="*/ 65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" h="79">
                <a:moveTo>
                  <a:pt x="15" y="65"/>
                </a:moveTo>
                <a:cubicBezTo>
                  <a:pt x="14" y="59"/>
                  <a:pt x="13" y="58"/>
                  <a:pt x="12" y="54"/>
                </a:cubicBezTo>
                <a:cubicBezTo>
                  <a:pt x="11" y="45"/>
                  <a:pt x="10" y="40"/>
                  <a:pt x="8" y="33"/>
                </a:cubicBezTo>
                <a:cubicBezTo>
                  <a:pt x="0" y="9"/>
                  <a:pt x="34" y="0"/>
                  <a:pt x="38" y="24"/>
                </a:cubicBezTo>
                <a:cubicBezTo>
                  <a:pt x="43" y="43"/>
                  <a:pt x="49" y="60"/>
                  <a:pt x="45" y="70"/>
                </a:cubicBezTo>
                <a:cubicBezTo>
                  <a:pt x="38" y="77"/>
                  <a:pt x="19" y="79"/>
                  <a:pt x="15" y="6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16" name="Freeform 85">
            <a:extLst>
              <a:ext uri="{FF2B5EF4-FFF2-40B4-BE49-F238E27FC236}">
                <a16:creationId xmlns:a16="http://schemas.microsoft.com/office/drawing/2014/main" id="{A4A5B20B-437F-4239-9753-30EB5AB90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600114">
            <a:off x="7087193" y="460605"/>
            <a:ext cx="427203" cy="775416"/>
          </a:xfrm>
          <a:custGeom>
            <a:avLst/>
            <a:gdLst>
              <a:gd name="T0" fmla="*/ 36 w 36"/>
              <a:gd name="T1" fmla="*/ 15 h 65"/>
              <a:gd name="T2" fmla="*/ 34 w 36"/>
              <a:gd name="T3" fmla="*/ 5 h 65"/>
              <a:gd name="T4" fmla="*/ 28 w 36"/>
              <a:gd name="T5" fmla="*/ 1 h 65"/>
              <a:gd name="T6" fmla="*/ 23 w 36"/>
              <a:gd name="T7" fmla="*/ 0 h 65"/>
              <a:gd name="T8" fmla="*/ 13 w 36"/>
              <a:gd name="T9" fmla="*/ 1 h 65"/>
              <a:gd name="T10" fmla="*/ 7 w 36"/>
              <a:gd name="T11" fmla="*/ 9 h 65"/>
              <a:gd name="T12" fmla="*/ 4 w 36"/>
              <a:gd name="T13" fmla="*/ 19 h 65"/>
              <a:gd name="T14" fmla="*/ 0 w 36"/>
              <a:gd name="T15" fmla="*/ 44 h 65"/>
              <a:gd name="T16" fmla="*/ 1 w 36"/>
              <a:gd name="T17" fmla="*/ 58 h 65"/>
              <a:gd name="T18" fmla="*/ 8 w 36"/>
              <a:gd name="T19" fmla="*/ 64 h 65"/>
              <a:gd name="T20" fmla="*/ 16 w 36"/>
              <a:gd name="T21" fmla="*/ 65 h 65"/>
              <a:gd name="T22" fmla="*/ 25 w 36"/>
              <a:gd name="T23" fmla="*/ 63 h 65"/>
              <a:gd name="T24" fmla="*/ 31 w 36"/>
              <a:gd name="T25" fmla="*/ 55 h 65"/>
              <a:gd name="T26" fmla="*/ 34 w 36"/>
              <a:gd name="T27" fmla="*/ 40 h 65"/>
              <a:gd name="T28" fmla="*/ 36 w 36"/>
              <a:gd name="T29" fmla="*/ 1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" h="65">
                <a:moveTo>
                  <a:pt x="36" y="15"/>
                </a:moveTo>
                <a:cubicBezTo>
                  <a:pt x="36" y="10"/>
                  <a:pt x="35" y="7"/>
                  <a:pt x="34" y="5"/>
                </a:cubicBezTo>
                <a:cubicBezTo>
                  <a:pt x="33" y="3"/>
                  <a:pt x="31" y="2"/>
                  <a:pt x="28" y="1"/>
                </a:cubicBezTo>
                <a:cubicBezTo>
                  <a:pt x="27" y="1"/>
                  <a:pt x="25" y="1"/>
                  <a:pt x="23" y="0"/>
                </a:cubicBezTo>
                <a:cubicBezTo>
                  <a:pt x="19" y="0"/>
                  <a:pt x="16" y="0"/>
                  <a:pt x="13" y="1"/>
                </a:cubicBezTo>
                <a:cubicBezTo>
                  <a:pt x="11" y="2"/>
                  <a:pt x="9" y="4"/>
                  <a:pt x="7" y="9"/>
                </a:cubicBezTo>
                <a:cubicBezTo>
                  <a:pt x="6" y="13"/>
                  <a:pt x="5" y="17"/>
                  <a:pt x="4" y="19"/>
                </a:cubicBezTo>
                <a:cubicBezTo>
                  <a:pt x="2" y="29"/>
                  <a:pt x="0" y="44"/>
                  <a:pt x="0" y="44"/>
                </a:cubicBezTo>
                <a:cubicBezTo>
                  <a:pt x="0" y="50"/>
                  <a:pt x="0" y="55"/>
                  <a:pt x="1" y="58"/>
                </a:cubicBezTo>
                <a:cubicBezTo>
                  <a:pt x="2" y="61"/>
                  <a:pt x="5" y="63"/>
                  <a:pt x="8" y="64"/>
                </a:cubicBezTo>
                <a:cubicBezTo>
                  <a:pt x="11" y="65"/>
                  <a:pt x="13" y="65"/>
                  <a:pt x="16" y="65"/>
                </a:cubicBezTo>
                <a:cubicBezTo>
                  <a:pt x="19" y="65"/>
                  <a:pt x="22" y="64"/>
                  <a:pt x="25" y="63"/>
                </a:cubicBezTo>
                <a:cubicBezTo>
                  <a:pt x="28" y="61"/>
                  <a:pt x="30" y="59"/>
                  <a:pt x="31" y="55"/>
                </a:cubicBezTo>
                <a:cubicBezTo>
                  <a:pt x="32" y="50"/>
                  <a:pt x="31" y="54"/>
                  <a:pt x="34" y="40"/>
                </a:cubicBezTo>
                <a:lnTo>
                  <a:pt x="36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18" name="Freeform 87">
            <a:extLst>
              <a:ext uri="{FF2B5EF4-FFF2-40B4-BE49-F238E27FC236}">
                <a16:creationId xmlns:a16="http://schemas.microsoft.com/office/drawing/2014/main" id="{14874823-A924-45C1-B19B-8468C071F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4430858">
            <a:off x="4571743" y="5281959"/>
            <a:ext cx="626472" cy="670149"/>
          </a:xfrm>
          <a:custGeom>
            <a:avLst/>
            <a:gdLst>
              <a:gd name="T0" fmla="*/ 0 w 55"/>
              <a:gd name="T1" fmla="*/ 17 h 59"/>
              <a:gd name="T2" fmla="*/ 1 w 55"/>
              <a:gd name="T3" fmla="*/ 11 h 59"/>
              <a:gd name="T4" fmla="*/ 4 w 55"/>
              <a:gd name="T5" fmla="*/ 6 h 59"/>
              <a:gd name="T6" fmla="*/ 7 w 55"/>
              <a:gd name="T7" fmla="*/ 4 h 59"/>
              <a:gd name="T8" fmla="*/ 14 w 55"/>
              <a:gd name="T9" fmla="*/ 0 h 59"/>
              <a:gd name="T10" fmla="*/ 23 w 55"/>
              <a:gd name="T11" fmla="*/ 3 h 59"/>
              <a:gd name="T12" fmla="*/ 31 w 55"/>
              <a:gd name="T13" fmla="*/ 11 h 59"/>
              <a:gd name="T14" fmla="*/ 38 w 55"/>
              <a:gd name="T15" fmla="*/ 20 h 59"/>
              <a:gd name="T16" fmla="*/ 48 w 55"/>
              <a:gd name="T17" fmla="*/ 31 h 59"/>
              <a:gd name="T18" fmla="*/ 55 w 55"/>
              <a:gd name="T19" fmla="*/ 43 h 59"/>
              <a:gd name="T20" fmla="*/ 49 w 55"/>
              <a:gd name="T21" fmla="*/ 55 h 59"/>
              <a:gd name="T22" fmla="*/ 38 w 55"/>
              <a:gd name="T23" fmla="*/ 59 h 59"/>
              <a:gd name="T24" fmla="*/ 33 w 55"/>
              <a:gd name="T25" fmla="*/ 58 h 59"/>
              <a:gd name="T26" fmla="*/ 26 w 55"/>
              <a:gd name="T27" fmla="*/ 53 h 59"/>
              <a:gd name="T28" fmla="*/ 5 w 55"/>
              <a:gd name="T29" fmla="*/ 27 h 59"/>
              <a:gd name="T30" fmla="*/ 0 w 55"/>
              <a:gd name="T31" fmla="*/ 17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" h="59">
                <a:moveTo>
                  <a:pt x="0" y="17"/>
                </a:moveTo>
                <a:cubicBezTo>
                  <a:pt x="0" y="14"/>
                  <a:pt x="0" y="12"/>
                  <a:pt x="1" y="11"/>
                </a:cubicBezTo>
                <a:cubicBezTo>
                  <a:pt x="2" y="9"/>
                  <a:pt x="3" y="8"/>
                  <a:pt x="4" y="6"/>
                </a:cubicBezTo>
                <a:cubicBezTo>
                  <a:pt x="6" y="5"/>
                  <a:pt x="7" y="4"/>
                  <a:pt x="7" y="4"/>
                </a:cubicBezTo>
                <a:cubicBezTo>
                  <a:pt x="9" y="2"/>
                  <a:pt x="12" y="1"/>
                  <a:pt x="14" y="0"/>
                </a:cubicBezTo>
                <a:cubicBezTo>
                  <a:pt x="17" y="0"/>
                  <a:pt x="20" y="1"/>
                  <a:pt x="23" y="3"/>
                </a:cubicBezTo>
                <a:cubicBezTo>
                  <a:pt x="26" y="4"/>
                  <a:pt x="29" y="7"/>
                  <a:pt x="31" y="11"/>
                </a:cubicBezTo>
                <a:cubicBezTo>
                  <a:pt x="38" y="20"/>
                  <a:pt x="38" y="20"/>
                  <a:pt x="38" y="20"/>
                </a:cubicBezTo>
                <a:cubicBezTo>
                  <a:pt x="48" y="31"/>
                  <a:pt x="48" y="31"/>
                  <a:pt x="48" y="31"/>
                </a:cubicBezTo>
                <a:cubicBezTo>
                  <a:pt x="52" y="36"/>
                  <a:pt x="54" y="40"/>
                  <a:pt x="55" y="43"/>
                </a:cubicBezTo>
                <a:cubicBezTo>
                  <a:pt x="55" y="47"/>
                  <a:pt x="54" y="52"/>
                  <a:pt x="49" y="55"/>
                </a:cubicBezTo>
                <a:cubicBezTo>
                  <a:pt x="45" y="58"/>
                  <a:pt x="41" y="59"/>
                  <a:pt x="38" y="59"/>
                </a:cubicBezTo>
                <a:cubicBezTo>
                  <a:pt x="37" y="59"/>
                  <a:pt x="35" y="59"/>
                  <a:pt x="33" y="58"/>
                </a:cubicBezTo>
                <a:cubicBezTo>
                  <a:pt x="31" y="57"/>
                  <a:pt x="29" y="55"/>
                  <a:pt x="26" y="53"/>
                </a:cubicBezTo>
                <a:cubicBezTo>
                  <a:pt x="23" y="50"/>
                  <a:pt x="5" y="27"/>
                  <a:pt x="5" y="27"/>
                </a:cubicBezTo>
                <a:cubicBezTo>
                  <a:pt x="2" y="23"/>
                  <a:pt x="0" y="19"/>
                  <a:pt x="0" y="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0" name="Freeform 80">
            <a:extLst>
              <a:ext uri="{FF2B5EF4-FFF2-40B4-BE49-F238E27FC236}">
                <a16:creationId xmlns:a16="http://schemas.microsoft.com/office/drawing/2014/main" id="{A9402C84-62F4-4868-AF08-B13A6194A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0691" y="5562952"/>
            <a:ext cx="749228" cy="383544"/>
          </a:xfrm>
          <a:custGeom>
            <a:avLst/>
            <a:gdLst>
              <a:gd name="T0" fmla="*/ 53 w 66"/>
              <a:gd name="T1" fmla="*/ 33 h 34"/>
              <a:gd name="T2" fmla="*/ 39 w 66"/>
              <a:gd name="T3" fmla="*/ 33 h 34"/>
              <a:gd name="T4" fmla="*/ 21 w 66"/>
              <a:gd name="T5" fmla="*/ 33 h 34"/>
              <a:gd name="T6" fmla="*/ 12 w 66"/>
              <a:gd name="T7" fmla="*/ 32 h 34"/>
              <a:gd name="T8" fmla="*/ 3 w 66"/>
              <a:gd name="T9" fmla="*/ 28 h 34"/>
              <a:gd name="T10" fmla="*/ 0 w 66"/>
              <a:gd name="T11" fmla="*/ 21 h 34"/>
              <a:gd name="T12" fmla="*/ 0 w 66"/>
              <a:gd name="T13" fmla="*/ 16 h 34"/>
              <a:gd name="T14" fmla="*/ 3 w 66"/>
              <a:gd name="T15" fmla="*/ 7 h 34"/>
              <a:gd name="T16" fmla="*/ 11 w 66"/>
              <a:gd name="T17" fmla="*/ 3 h 34"/>
              <a:gd name="T18" fmla="*/ 23 w 66"/>
              <a:gd name="T19" fmla="*/ 2 h 34"/>
              <a:gd name="T20" fmla="*/ 43 w 66"/>
              <a:gd name="T21" fmla="*/ 0 h 34"/>
              <a:gd name="T22" fmla="*/ 48 w 66"/>
              <a:gd name="T23" fmla="*/ 0 h 34"/>
              <a:gd name="T24" fmla="*/ 62 w 66"/>
              <a:gd name="T25" fmla="*/ 4 h 34"/>
              <a:gd name="T26" fmla="*/ 66 w 66"/>
              <a:gd name="T27" fmla="*/ 13 h 34"/>
              <a:gd name="T28" fmla="*/ 66 w 66"/>
              <a:gd name="T29" fmla="*/ 20 h 34"/>
              <a:gd name="T30" fmla="*/ 62 w 66"/>
              <a:gd name="T31" fmla="*/ 29 h 34"/>
              <a:gd name="T32" fmla="*/ 53 w 66"/>
              <a:gd name="T33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6" h="34">
                <a:moveTo>
                  <a:pt x="53" y="33"/>
                </a:moveTo>
                <a:cubicBezTo>
                  <a:pt x="47" y="33"/>
                  <a:pt x="53" y="34"/>
                  <a:pt x="39" y="33"/>
                </a:cubicBezTo>
                <a:cubicBezTo>
                  <a:pt x="24" y="33"/>
                  <a:pt x="21" y="33"/>
                  <a:pt x="21" y="33"/>
                </a:cubicBezTo>
                <a:cubicBezTo>
                  <a:pt x="12" y="32"/>
                  <a:pt x="12" y="32"/>
                  <a:pt x="12" y="32"/>
                </a:cubicBezTo>
                <a:cubicBezTo>
                  <a:pt x="7" y="31"/>
                  <a:pt x="4" y="30"/>
                  <a:pt x="3" y="28"/>
                </a:cubicBezTo>
                <a:cubicBezTo>
                  <a:pt x="1" y="26"/>
                  <a:pt x="0" y="24"/>
                  <a:pt x="0" y="21"/>
                </a:cubicBezTo>
                <a:cubicBezTo>
                  <a:pt x="0" y="21"/>
                  <a:pt x="0" y="19"/>
                  <a:pt x="0" y="16"/>
                </a:cubicBezTo>
                <a:cubicBezTo>
                  <a:pt x="0" y="13"/>
                  <a:pt x="1" y="10"/>
                  <a:pt x="3" y="7"/>
                </a:cubicBezTo>
                <a:cubicBezTo>
                  <a:pt x="4" y="5"/>
                  <a:pt x="7" y="3"/>
                  <a:pt x="11" y="3"/>
                </a:cubicBezTo>
                <a:cubicBezTo>
                  <a:pt x="16" y="2"/>
                  <a:pt x="20" y="2"/>
                  <a:pt x="23" y="2"/>
                </a:cubicBezTo>
                <a:cubicBezTo>
                  <a:pt x="32" y="1"/>
                  <a:pt x="37" y="0"/>
                  <a:pt x="43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1"/>
                  <a:pt x="59" y="3"/>
                  <a:pt x="62" y="4"/>
                </a:cubicBezTo>
                <a:cubicBezTo>
                  <a:pt x="65" y="6"/>
                  <a:pt x="66" y="9"/>
                  <a:pt x="66" y="13"/>
                </a:cubicBezTo>
                <a:cubicBezTo>
                  <a:pt x="66" y="15"/>
                  <a:pt x="66" y="17"/>
                  <a:pt x="66" y="20"/>
                </a:cubicBezTo>
                <a:cubicBezTo>
                  <a:pt x="65" y="23"/>
                  <a:pt x="64" y="26"/>
                  <a:pt x="62" y="29"/>
                </a:cubicBezTo>
                <a:cubicBezTo>
                  <a:pt x="60" y="31"/>
                  <a:pt x="57" y="32"/>
                  <a:pt x="53" y="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2" name="Freeform 84">
            <a:extLst>
              <a:ext uri="{FF2B5EF4-FFF2-40B4-BE49-F238E27FC236}">
                <a16:creationId xmlns:a16="http://schemas.microsoft.com/office/drawing/2014/main" id="{801ACD2F-9E03-4258-BB7D-5006BA0BD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6274527">
            <a:off x="6910134" y="5273050"/>
            <a:ext cx="647637" cy="678578"/>
          </a:xfrm>
          <a:custGeom>
            <a:avLst/>
            <a:gdLst>
              <a:gd name="T0" fmla="*/ 4 w 57"/>
              <a:gd name="T1" fmla="*/ 34 h 60"/>
              <a:gd name="T2" fmla="*/ 17 w 57"/>
              <a:gd name="T3" fmla="*/ 18 h 60"/>
              <a:gd name="T4" fmla="*/ 26 w 57"/>
              <a:gd name="T5" fmla="*/ 8 h 60"/>
              <a:gd name="T6" fmla="*/ 29 w 57"/>
              <a:gd name="T7" fmla="*/ 5 h 60"/>
              <a:gd name="T8" fmla="*/ 41 w 57"/>
              <a:gd name="T9" fmla="*/ 0 h 60"/>
              <a:gd name="T10" fmla="*/ 51 w 57"/>
              <a:gd name="T11" fmla="*/ 6 h 60"/>
              <a:gd name="T12" fmla="*/ 56 w 57"/>
              <a:gd name="T13" fmla="*/ 16 h 60"/>
              <a:gd name="T14" fmla="*/ 51 w 57"/>
              <a:gd name="T15" fmla="*/ 28 h 60"/>
              <a:gd name="T16" fmla="*/ 29 w 57"/>
              <a:gd name="T17" fmla="*/ 53 h 60"/>
              <a:gd name="T18" fmla="*/ 17 w 57"/>
              <a:gd name="T19" fmla="*/ 59 h 60"/>
              <a:gd name="T20" fmla="*/ 5 w 57"/>
              <a:gd name="T21" fmla="*/ 54 h 60"/>
              <a:gd name="T22" fmla="*/ 0 w 57"/>
              <a:gd name="T23" fmla="*/ 45 h 60"/>
              <a:gd name="T24" fmla="*/ 4 w 57"/>
              <a:gd name="T25" fmla="*/ 34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7" h="60">
                <a:moveTo>
                  <a:pt x="4" y="34"/>
                </a:moveTo>
                <a:cubicBezTo>
                  <a:pt x="5" y="33"/>
                  <a:pt x="17" y="18"/>
                  <a:pt x="17" y="18"/>
                </a:cubicBezTo>
                <a:cubicBezTo>
                  <a:pt x="21" y="14"/>
                  <a:pt x="24" y="10"/>
                  <a:pt x="26" y="8"/>
                </a:cubicBezTo>
                <a:cubicBezTo>
                  <a:pt x="29" y="5"/>
                  <a:pt x="29" y="5"/>
                  <a:pt x="29" y="5"/>
                </a:cubicBezTo>
                <a:cubicBezTo>
                  <a:pt x="34" y="2"/>
                  <a:pt x="38" y="0"/>
                  <a:pt x="41" y="0"/>
                </a:cubicBezTo>
                <a:cubicBezTo>
                  <a:pt x="44" y="1"/>
                  <a:pt x="47" y="2"/>
                  <a:pt x="51" y="6"/>
                </a:cubicBezTo>
                <a:cubicBezTo>
                  <a:pt x="55" y="10"/>
                  <a:pt x="57" y="13"/>
                  <a:pt x="56" y="16"/>
                </a:cubicBezTo>
                <a:cubicBezTo>
                  <a:pt x="56" y="19"/>
                  <a:pt x="54" y="23"/>
                  <a:pt x="51" y="28"/>
                </a:cubicBezTo>
                <a:cubicBezTo>
                  <a:pt x="51" y="28"/>
                  <a:pt x="33" y="48"/>
                  <a:pt x="29" y="53"/>
                </a:cubicBezTo>
                <a:cubicBezTo>
                  <a:pt x="25" y="57"/>
                  <a:pt x="21" y="59"/>
                  <a:pt x="17" y="59"/>
                </a:cubicBezTo>
                <a:cubicBezTo>
                  <a:pt x="13" y="60"/>
                  <a:pt x="9" y="58"/>
                  <a:pt x="5" y="54"/>
                </a:cubicBezTo>
                <a:cubicBezTo>
                  <a:pt x="2" y="51"/>
                  <a:pt x="0" y="48"/>
                  <a:pt x="0" y="45"/>
                </a:cubicBezTo>
                <a:cubicBezTo>
                  <a:pt x="0" y="42"/>
                  <a:pt x="2" y="38"/>
                  <a:pt x="4" y="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128400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RightStep">
      <a:dk1>
        <a:srgbClr val="000000"/>
      </a:dk1>
      <a:lt1>
        <a:srgbClr val="FFFFFF"/>
      </a:lt1>
      <a:dk2>
        <a:srgbClr val="412C24"/>
      </a:dk2>
      <a:lt2>
        <a:srgbClr val="E2E8E8"/>
      </a:lt2>
      <a:accent1>
        <a:srgbClr val="C79698"/>
      </a:accent1>
      <a:accent2>
        <a:srgbClr val="BA957E"/>
      </a:accent2>
      <a:accent3>
        <a:srgbClr val="ACA382"/>
      </a:accent3>
      <a:accent4>
        <a:srgbClr val="9EA973"/>
      </a:accent4>
      <a:accent5>
        <a:srgbClr val="91AB81"/>
      </a:accent5>
      <a:accent6>
        <a:srgbClr val="77B07A"/>
      </a:accent6>
      <a:hlink>
        <a:srgbClr val="568E8B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40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Sagona Book</vt:lpstr>
      <vt:lpstr>The Hand Extrablack</vt:lpstr>
      <vt:lpstr>BlobVTI</vt:lpstr>
      <vt:lpstr>Server Side Programming</vt:lpstr>
      <vt:lpstr>Introduction and Basic Concepts</vt:lpstr>
      <vt:lpstr>Client  Side</vt:lpstr>
      <vt:lpstr>PowerPoint Presentation</vt:lpstr>
      <vt:lpstr>Example of running node js to make homework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 Programming</dc:title>
  <dc:creator>Microsoft Office User</dc:creator>
  <cp:lastModifiedBy>Microsoft Office User</cp:lastModifiedBy>
  <cp:revision>2</cp:revision>
  <dcterms:created xsi:type="dcterms:W3CDTF">2020-09-21T04:14:26Z</dcterms:created>
  <dcterms:modified xsi:type="dcterms:W3CDTF">2020-09-21T05:20:22Z</dcterms:modified>
</cp:coreProperties>
</file>