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5" autoAdjust="0"/>
    <p:restoredTop sz="86403" autoAdjust="0"/>
  </p:normalViewPr>
  <p:slideViewPr>
    <p:cSldViewPr snapToGrid="0">
      <p:cViewPr varScale="1">
        <p:scale>
          <a:sx n="108" d="100"/>
          <a:sy n="108" d="100"/>
        </p:scale>
        <p:origin x="29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56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2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91DB-ACDF-4B9E-8EE6-9FBAE054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FD9F6-1F83-4462-BF81-7315BDF9F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2A47-ED72-42EB-A739-C4DC9F62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7194-4C9A-4CEA-84B5-7321E2EA706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FB35-E562-4647-B47E-B697B962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6EB5-FE98-484E-AFBA-ACD3FCE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9A87-EF59-42B9-B2B3-16E01B306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A497-35D4-4ED2-B4BD-4EDB9897631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847F-16CA-4E4E-97F0-1201FE6F3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3501-2D3D-428B-83A3-48E73EA42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AF69-252A-4A2D-A5FB-6C92B9D62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Hugo Moreno</a:t>
            </a:r>
          </a:p>
        </p:txBody>
      </p:sp>
    </p:spTree>
    <p:extLst>
      <p:ext uri="{BB962C8B-B14F-4D97-AF65-F5344CB8AC3E}">
        <p14:creationId xmlns:p14="http://schemas.microsoft.com/office/powerpoint/2010/main" val="143355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9613-85BC-43B6-9701-AA05CA5C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What Protocols are Used – WSDL—Web Services Description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7335C-7DCB-40E7-9633-C0543D6D9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Created in XML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Describes services as collections of network endpoints, or ports.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Provides the details of the web service for consumption.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 SOAP request forms using the details in this WSDL document.</a:t>
            </a:r>
          </a:p>
        </p:txBody>
      </p:sp>
    </p:spTree>
    <p:extLst>
      <p:ext uri="{BB962C8B-B14F-4D97-AF65-F5344CB8AC3E}">
        <p14:creationId xmlns:p14="http://schemas.microsoft.com/office/powerpoint/2010/main" val="376903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0B64-2817-408F-A6A6-7F7A56B8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The Web Service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95ABD-2A01-47EF-9357-B3BB7C6D1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WSDL file is sent and registered at the UDDI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 requestor queries the UDDI for a service that provides the needed data.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UDDI validates the service provider and responds with a WSDL file to the requestor.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Requestor forms a SOAP request and sends it to the Service Provider.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Service Provide forms a SOAP response and sends it to the Service Requestor.</a:t>
            </a:r>
          </a:p>
        </p:txBody>
      </p:sp>
    </p:spTree>
    <p:extLst>
      <p:ext uri="{BB962C8B-B14F-4D97-AF65-F5344CB8AC3E}">
        <p14:creationId xmlns:p14="http://schemas.microsoft.com/office/powerpoint/2010/main" val="379798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5980-1AA9-4D47-BA7F-39070AC3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F1873-5D56-42FD-B830-FF30D8768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Web Services using SOAP, WSDL, and UDDI were created as a standardized method to exchange information between two computers over a network.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This provides security and accountability that routed protocols lack.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This also means that requestors and providers are loosely coupled.</a:t>
            </a:r>
          </a:p>
        </p:txBody>
      </p:sp>
    </p:spTree>
    <p:extLst>
      <p:ext uri="{BB962C8B-B14F-4D97-AF65-F5344CB8AC3E}">
        <p14:creationId xmlns:p14="http://schemas.microsoft.com/office/powerpoint/2010/main" val="249244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621B-2F68-4237-8AA5-9974CAC0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What are 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5376-D855-4214-8BB0-958F35780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 Web service is a software system designed to support interoperable machine-to-machine interaction over a network. 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It has an interface described in a machine-processable format (specifically WSDL). 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Other systems interact with the Web service in a manner prescribed by its description using SOAP-messages, typically conveyed using HTTP with an XML serialization in conjunction with other Web-related standards. – W3Schools </a:t>
            </a:r>
          </a:p>
        </p:txBody>
      </p:sp>
    </p:spTree>
    <p:extLst>
      <p:ext uri="{BB962C8B-B14F-4D97-AF65-F5344CB8AC3E}">
        <p14:creationId xmlns:p14="http://schemas.microsoft.com/office/powerpoint/2010/main" val="344690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A2D0-5BCD-4952-B93B-672FD327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What are Webservices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CB47B-8936-4F20-9AA3-98F56D314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 webservice is a method to exchange information between two devices on a network.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So long as the two machines agree on the format of the information, the webservices can be consumed.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Technologies like WSDL and SOAP convey the format of information between the Service Provider and Service Requester.</a:t>
            </a:r>
          </a:p>
        </p:txBody>
      </p:sp>
    </p:spTree>
    <p:extLst>
      <p:ext uri="{BB962C8B-B14F-4D97-AF65-F5344CB8AC3E}">
        <p14:creationId xmlns:p14="http://schemas.microsoft.com/office/powerpoint/2010/main" val="27249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A4FE-97EF-4B73-A22E-DDCA0E7F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The Purpose of Web Services – Web 1.0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5656-7D3B-421C-ACD0-9260C8B70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Originally in the 80’s, there were few web servers primarily located on colleges and research facilities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Later, in the first half of the 90’s, ISP’s (Internet Service Providers) hosted static user content.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In both cases, the http protocol transferred hyper-text from server to browser</a:t>
            </a:r>
          </a:p>
        </p:txBody>
      </p:sp>
    </p:spTree>
    <p:extLst>
      <p:ext uri="{BB962C8B-B14F-4D97-AF65-F5344CB8AC3E}">
        <p14:creationId xmlns:p14="http://schemas.microsoft.com/office/powerpoint/2010/main" val="296296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E7D8-E4FD-4E4E-BA70-5AD9C22B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The Purpose of Web Services – Web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0328-8579-4857-BAA5-F258E6D83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In the second half of the 90’s, JavaScript and server-side programming allowed for dynamic web pages.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xmlhttprequest object in javascript allowed for data transfer without page reload.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Simple web services were born, allowing for more “application” like webpages.</a:t>
            </a:r>
          </a:p>
        </p:txBody>
      </p:sp>
    </p:spTree>
    <p:extLst>
      <p:ext uri="{BB962C8B-B14F-4D97-AF65-F5344CB8AC3E}">
        <p14:creationId xmlns:p14="http://schemas.microsoft.com/office/powerpoint/2010/main" val="42261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EBB2-2405-4640-BC58-61256766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Finally: W3C 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4BF3C-E079-473C-B59B-B29B480C8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Create an open standard for defining web services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term “Web Service” means different things to different people.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W3C created a set of standards that any vendor may use to allow their application to communicate with any other application also using these standards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Enable accountability-Not only enable reliable transmission of information, but agree to rules for what information can be accessed, and how to access it.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Promote Interoperability and decoupling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As stated above, when using this form of webservices, an application can interoperate with other applications.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service requestor and the service provider do not care why either one functions, so long as they meet agreed upon message formats.</a:t>
            </a:r>
          </a:p>
        </p:txBody>
      </p:sp>
    </p:spTree>
    <p:extLst>
      <p:ext uri="{BB962C8B-B14F-4D97-AF65-F5344CB8AC3E}">
        <p14:creationId xmlns:p14="http://schemas.microsoft.com/office/powerpoint/2010/main" val="5488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0931-58B6-45DB-BD1A-B020458F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What Protocols are Used - XML-</a:t>
            </a:r>
            <a:r>
              <a:rPr lang="en-US" b="0" i="0" u="none" strike="noStrike" baseline="0" dirty="0" err="1">
                <a:solidFill>
                  <a:srgbClr val="2F5496"/>
                </a:solidFill>
                <a:latin typeface="Times New Roman" panose="02020603050405020304" pitchFamily="18" charset="0"/>
              </a:rPr>
              <a:t>eXtensible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Markup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7538-2317-4C62-A66A-1D9ADE96F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Used to format and transport information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Readable by humans, parsable by computers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New elements can be added to the format without breaking previous format consumers</a:t>
            </a:r>
          </a:p>
        </p:txBody>
      </p:sp>
    </p:spTree>
    <p:extLst>
      <p:ext uri="{BB962C8B-B14F-4D97-AF65-F5344CB8AC3E}">
        <p14:creationId xmlns:p14="http://schemas.microsoft.com/office/powerpoint/2010/main" val="222291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A1FD-1A85-4881-BD1F-DB63AFF0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UDDI – Universal Description, Discovery, and Integration.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BB35-D3BC-4D83-8DDC-E374E229F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A protocol designed by OASIS (Organization for the Advancement of Structured Information Standards)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Used to create registries to discover new Web Services.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Largely unused and deprecated.</a:t>
            </a:r>
          </a:p>
        </p:txBody>
      </p:sp>
    </p:spTree>
    <p:extLst>
      <p:ext uri="{BB962C8B-B14F-4D97-AF65-F5344CB8AC3E}">
        <p14:creationId xmlns:p14="http://schemas.microsoft.com/office/powerpoint/2010/main" val="204401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78D1-92D1-419A-9F36-6742E748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What Protocols are Used - SOAP—Simple Object Access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83A9-5DC9-4CB6-9987-C4050F738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It’s formatted as an XML document.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Defines how information is exchanged between network applications.</a:t>
            </a:r>
          </a:p>
          <a:p>
            <a:pPr marR="0" lvl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It conforms to the W3C SOAP protocol format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Envelope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Header</a:t>
            </a:r>
          </a:p>
          <a:p>
            <a:pPr marR="0" lvl="1" rtl="0"/>
            <a:r>
              <a:rPr lang="en-US" b="0" i="0" u="none" strike="noStrike" baseline="0">
                <a:solidFill>
                  <a:srgbClr val="1F3763"/>
                </a:solidFill>
                <a:latin typeface="Times New Roman" panose="02020603050405020304" pitchFamily="18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238557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167</TotalTime>
  <Words>645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Web Services</vt:lpstr>
      <vt:lpstr>What are Web Services</vt:lpstr>
      <vt:lpstr>What are Webservices</vt:lpstr>
      <vt:lpstr>The Purpose of Web Services – Web 1.0</vt:lpstr>
      <vt:lpstr>The Purpose of Web Services – Web 2.0</vt:lpstr>
      <vt:lpstr>Finally: W3C Web Services</vt:lpstr>
      <vt:lpstr>What Protocols are Used - XML-eXtensible Markup Language</vt:lpstr>
      <vt:lpstr>UDDI – Universal Description, Discovery, and Integration.</vt:lpstr>
      <vt:lpstr>What Protocols are Used - SOAP—Simple Object Access Protocol</vt:lpstr>
      <vt:lpstr>What Protocols are Used – WSDL—Web Services Description Language</vt:lpstr>
      <vt:lpstr>The Web Service Architecture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Hugo Moreno</dc:creator>
  <cp:lastModifiedBy>Hugo Moreno</cp:lastModifiedBy>
  <cp:revision>1</cp:revision>
  <dcterms:created xsi:type="dcterms:W3CDTF">2020-10-26T15:46:22Z</dcterms:created>
  <dcterms:modified xsi:type="dcterms:W3CDTF">2020-10-26T19:39:06Z</dcterms:modified>
</cp:coreProperties>
</file>