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159F-AE41-204F-8558-61D49D66E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FA2A-3027-5048-A998-B34099DD4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79B2-60CD-E94C-96CF-ED4500F9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EBFE-9F2E-5E4E-B4F4-BBCF87A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6019-6E04-6B4A-8342-5DF70B1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C0F7-C59A-1548-8117-FAA7FB46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F9D9B-6FBB-6146-A132-D1A582E5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F5E6-3632-9041-B2C8-6B2C3E1D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A24C-DDE8-0E4A-AA3F-A40742DA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F59F-8E74-F04E-BC03-3669EBF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C79A1-F574-C346-893D-BBF030834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3F977-CFB7-C041-A5B2-E202C2530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EDF2-F9F9-4041-A744-35EEC7A2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0B2F-44E2-AC4C-9957-8906184B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A7BC-4BB2-0A47-A16F-C80D834E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D55E-F6E3-3C44-B4C3-911EDCA0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F92B-2734-414B-8E3D-71EF8AA6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3168-5D8A-8241-93DA-CF490575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01DA-4543-8549-96D4-EE182828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4638-A0FE-FB4F-9209-7C51CEE0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481F-594B-1946-BBAF-45F6DE7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9F1F3-087B-544A-9584-43CB9E72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2CA4-09DE-D144-B71E-CD394BED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6124-9155-E544-9F08-762023A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49C2-9F5A-9D42-AA69-9002158E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CCCF-B785-134B-81B1-DA2C72B3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41E6-2502-644F-B3B5-B57B0CBC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D1B4-77BF-7247-9DB4-2AD47B7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03BF-FA4B-A441-8088-FEC5A26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9C45-7C7E-5740-B179-8445C1C5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0255-DEC2-2341-858B-4AF9227A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C198-D934-0F4E-BAE5-544087ED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CBC0-0F9C-5647-941D-419EB8CF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57BB6-16B0-104A-A820-28529A9A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9AFFC-BC36-C847-A4B9-10CD163B9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E0A28-B8FF-1248-A661-E3D329A3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9DFB9-BF90-9941-A17D-EA54C6C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3226D-7F6B-AA4E-A5B5-EC3A90BB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A060C-D671-544C-A768-46B821E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9F13-FCEB-2C4A-97A4-A5C9F764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8E7C9-38C0-6644-A5B7-8734A46A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E3DF1-D38B-4E43-BB63-9EC793F0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B161C-D72E-894E-8BA2-4C9A0CCF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A109E-FCAC-E94B-970D-F77CFC06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0EBE4-7CFC-4643-A1CD-F7093316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520A-D0C2-AD43-BBAA-D6E85936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6141-1515-1442-BDF2-A3013EC0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4C99-C0CF-5F43-B296-27F4A705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32F1-D8B2-8D4C-AE52-305492DA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B6363-76F3-D64B-BD19-C253F698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CCAF-7D5D-654E-81C8-C0C68893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4115-AE46-B24D-BAF6-4218E602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A571-99C9-8C45-A662-1D64D505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C4F74-61DC-5948-82CF-42B97F768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B21B9-1E00-094C-AED2-AF48F2DD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6A00-E42D-154B-8660-577DD63C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DE5F2-3A18-EC4F-BEA7-E3BB3FF1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0C4FE-0EDB-2E46-89F3-7B8AB559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8EFE-CB3B-7A49-B2A2-0ECD856D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03E23-089D-7F44-A5B2-29E14077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81A4-A8CD-A142-9F8C-AD95BA950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B8D4-01FA-8F4D-9DE6-47835CB62EE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A688-4832-6441-B24A-BA332C722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87CB-0A12-A74E-A018-81B640C6C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D66E-420F-FB45-9D0D-918B7A236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E1E3-EEEF-8A48-A2A2-CF20020F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503" y="2365675"/>
            <a:ext cx="9144000" cy="1063325"/>
          </a:xfrm>
        </p:spPr>
        <p:txBody>
          <a:bodyPr/>
          <a:lstStyle/>
          <a:p>
            <a:r>
              <a:rPr lang="en-US" b="1" dirty="0"/>
              <a:t>API and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D989-C1B0-E849-8711-4E93237079E1}"/>
              </a:ext>
            </a:extLst>
          </p:cNvPr>
          <p:cNvSpPr txBox="1"/>
          <p:nvPr/>
        </p:nvSpPr>
        <p:spPr>
          <a:xfrm>
            <a:off x="8575589" y="5523470"/>
            <a:ext cx="286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Daniel Ortiz</a:t>
            </a:r>
          </a:p>
        </p:txBody>
      </p:sp>
    </p:spTree>
    <p:extLst>
      <p:ext uri="{BB962C8B-B14F-4D97-AF65-F5344CB8AC3E}">
        <p14:creationId xmlns:p14="http://schemas.microsoft.com/office/powerpoint/2010/main" val="292552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BE8-AB20-5F40-8426-CE62AFDA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D6028-8B42-A84E-B1E6-C4966458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Javascript</a:t>
            </a:r>
            <a:r>
              <a:rPr lang="en-US" sz="3600" dirty="0"/>
              <a:t>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12925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EB3C-F5A4-3D44-B3CD-9FC5339D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4871-3E2A-2449-B238-ED4A8673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sz="2000" dirty="0"/>
              <a:t>Provide me with the ”Now playing” movies in Mexico with the language set to English.</a:t>
            </a:r>
          </a:p>
          <a:p>
            <a:pPr marL="0" indent="0" algn="ctr">
              <a:lnSpc>
                <a:spcPct val="16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000" dirty="0"/>
              <a:t>This will involve reading JSON, but you can use a JSON parser and copy and paste the information into it and read more easily.</a:t>
            </a:r>
          </a:p>
          <a:p>
            <a:pPr marL="0" indent="0" algn="ctr">
              <a:lnSpc>
                <a:spcPct val="16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000" dirty="0"/>
              <a:t>The URL should look like this: https://</a:t>
            </a:r>
            <a:r>
              <a:rPr lang="en-US" sz="2000" dirty="0" err="1"/>
              <a:t>api.themoviedb.org</a:t>
            </a:r>
            <a:r>
              <a:rPr lang="en-US" sz="2000" dirty="0"/>
              <a:t>/3/movie/</a:t>
            </a:r>
            <a:r>
              <a:rPr lang="en-US" sz="2000" dirty="0">
                <a:highlight>
                  <a:srgbClr val="FF00FF"/>
                </a:highlight>
              </a:rPr>
              <a:t>&lt;&lt;Path&gt;&gt;?</a:t>
            </a:r>
            <a:r>
              <a:rPr lang="en-US" sz="2000" dirty="0">
                <a:highlight>
                  <a:srgbClr val="FFFF00"/>
                </a:highlight>
              </a:rPr>
              <a:t>api_key=&lt;&lt;</a:t>
            </a:r>
            <a:r>
              <a:rPr lang="en-US" sz="2000" dirty="0" err="1">
                <a:highlight>
                  <a:srgbClr val="FFFF00"/>
                </a:highlight>
              </a:rPr>
              <a:t>api_key</a:t>
            </a:r>
            <a:r>
              <a:rPr lang="en-US" sz="2000" dirty="0">
                <a:highlight>
                  <a:srgbClr val="FFFF00"/>
                </a:highlight>
              </a:rPr>
              <a:t>&gt;&gt;</a:t>
            </a:r>
            <a:r>
              <a:rPr lang="en-US" sz="2000" dirty="0"/>
              <a:t>&amp;</a:t>
            </a:r>
            <a:r>
              <a:rPr lang="en-US" sz="2000" dirty="0">
                <a:highlight>
                  <a:srgbClr val="00FF00"/>
                </a:highlight>
              </a:rPr>
              <a:t>language=&lt;&lt;language&gt;&gt;</a:t>
            </a:r>
            <a:r>
              <a:rPr lang="en-US" sz="2000" dirty="0"/>
              <a:t>&amp;</a:t>
            </a:r>
            <a:r>
              <a:rPr lang="en-US" sz="2000" dirty="0">
                <a:highlight>
                  <a:srgbClr val="FF0000"/>
                </a:highlight>
              </a:rPr>
              <a:t>region=&lt;&lt;&gt;&gt;</a:t>
            </a:r>
          </a:p>
        </p:txBody>
      </p:sp>
    </p:spTree>
    <p:extLst>
      <p:ext uri="{BB962C8B-B14F-4D97-AF65-F5344CB8AC3E}">
        <p14:creationId xmlns:p14="http://schemas.microsoft.com/office/powerpoint/2010/main" val="2156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F1C-9AB8-DC49-BF33-5F6BADED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E9E3-795C-4448-8B6A-F2DDCF22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(API) is a set of commands, functions, protocols, and objects that programmers can use to create software or interact with an external system.</a:t>
            </a:r>
          </a:p>
        </p:txBody>
      </p:sp>
    </p:spTree>
    <p:extLst>
      <p:ext uri="{BB962C8B-B14F-4D97-AF65-F5344CB8AC3E}">
        <p14:creationId xmlns:p14="http://schemas.microsoft.com/office/powerpoint/2010/main" val="387825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C5392DCA-6A54-7E4C-9096-C0457559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9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1777-5D32-0942-84D4-A1A3E24D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B9B1-252E-CC40-ABCD-7F60148E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</a:p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</a:p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6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3C47-F2FD-2746-8C64-3C3BB4E1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https://</a:t>
            </a:r>
            <a:r>
              <a:rPr lang="en-US" sz="4000" b="1" dirty="0" err="1"/>
              <a:t>www.themoviedb.org</a:t>
            </a:r>
            <a:endParaRPr lang="en-US" sz="4000" b="1" dirty="0"/>
          </a:p>
        </p:txBody>
      </p:sp>
      <p:pic>
        <p:nvPicPr>
          <p:cNvPr id="5" name="Content Placeholder 4" descr="A picture containing plate, drawing, light&#10;&#10;Description automatically generated">
            <a:extLst>
              <a:ext uri="{FF2B5EF4-FFF2-40B4-BE49-F238E27FC236}">
                <a16:creationId xmlns:a16="http://schemas.microsoft.com/office/drawing/2014/main" id="{E3A2CAB1-60A8-DC47-A7A3-BE62AD93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193" y="2155315"/>
            <a:ext cx="3513613" cy="2547369"/>
          </a:xfrm>
        </p:spPr>
      </p:pic>
    </p:spTree>
    <p:extLst>
      <p:ext uri="{BB962C8B-B14F-4D97-AF65-F5344CB8AC3E}">
        <p14:creationId xmlns:p14="http://schemas.microsoft.com/office/powerpoint/2010/main" val="62979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44E9-5405-304D-A94E-CC2FFF46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D6F4-B299-9142-94D3-AF4007C3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432"/>
            <a:ext cx="10515600" cy="1253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api.themoviedb.org</a:t>
            </a:r>
            <a:r>
              <a:rPr lang="en-US" sz="4000" dirty="0"/>
              <a:t>/3/</a:t>
            </a:r>
          </a:p>
        </p:txBody>
      </p:sp>
    </p:spTree>
    <p:extLst>
      <p:ext uri="{BB962C8B-B14F-4D97-AF65-F5344CB8AC3E}">
        <p14:creationId xmlns:p14="http://schemas.microsoft.com/office/powerpoint/2010/main" val="22013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2539-DE61-454D-96AE-28C730F5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DF70-F288-2D46-AB91-13D12736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https://</a:t>
            </a:r>
            <a:r>
              <a:rPr lang="en-US" sz="4000" dirty="0" err="1"/>
              <a:t>api.themoviedb.org</a:t>
            </a:r>
            <a:r>
              <a:rPr lang="en-US" sz="4000" dirty="0"/>
              <a:t>/3</a:t>
            </a:r>
            <a:r>
              <a:rPr lang="en-US" sz="4000" dirty="0">
                <a:highlight>
                  <a:srgbClr val="FFFF00"/>
                </a:highlight>
              </a:rPr>
              <a:t>/movie/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903121-11C2-B945-BCE2-7B5E793F8045}"/>
              </a:ext>
            </a:extLst>
          </p:cNvPr>
          <p:cNvSpPr txBox="1">
            <a:spLocks/>
          </p:cNvSpPr>
          <p:nvPr/>
        </p:nvSpPr>
        <p:spPr>
          <a:xfrm>
            <a:off x="838200" y="3714461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https://</a:t>
            </a:r>
            <a:r>
              <a:rPr lang="en-US" sz="4000" dirty="0" err="1"/>
              <a:t>api.themoviedb.org</a:t>
            </a:r>
            <a:r>
              <a:rPr lang="en-US" sz="4000" dirty="0"/>
              <a:t>/3</a:t>
            </a:r>
            <a:r>
              <a:rPr lang="en-US" sz="4000" dirty="0">
                <a:highlight>
                  <a:srgbClr val="FFFF00"/>
                </a:highlight>
              </a:rPr>
              <a:t>/tv/</a:t>
            </a:r>
          </a:p>
        </p:txBody>
      </p:sp>
    </p:spTree>
    <p:extLst>
      <p:ext uri="{BB962C8B-B14F-4D97-AF65-F5344CB8AC3E}">
        <p14:creationId xmlns:p14="http://schemas.microsoft.com/office/powerpoint/2010/main" val="21866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C86C-C475-004E-99C8-44B7C477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8D65-D06A-0546-A6A4-5F69889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5382"/>
            <a:ext cx="10515600" cy="12316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api.themoviedb.org</a:t>
            </a:r>
            <a:r>
              <a:rPr lang="en-US" dirty="0"/>
              <a:t>/3/movie/76341?</a:t>
            </a:r>
            <a:r>
              <a:rPr lang="en-US" dirty="0">
                <a:highlight>
                  <a:srgbClr val="FFFF00"/>
                </a:highlight>
              </a:rPr>
              <a:t>api_key=03489168c91daedb4cf2392dc599b41e</a:t>
            </a:r>
            <a:r>
              <a:rPr lang="en-US" dirty="0"/>
              <a:t>&amp;</a:t>
            </a:r>
            <a:r>
              <a:rPr lang="en-US" dirty="0">
                <a:highlight>
                  <a:srgbClr val="FFFF00"/>
                </a:highlight>
              </a:rPr>
              <a:t>language=de</a:t>
            </a:r>
          </a:p>
        </p:txBody>
      </p:sp>
    </p:spTree>
    <p:extLst>
      <p:ext uri="{BB962C8B-B14F-4D97-AF65-F5344CB8AC3E}">
        <p14:creationId xmlns:p14="http://schemas.microsoft.com/office/powerpoint/2010/main" val="240405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071E-9F13-E84F-A3B3-92008087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604E-15DF-9647-93A5-0E8AD4A2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API key = 03489168c91daedb4cf2392dc599b41e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https://</a:t>
            </a:r>
            <a:r>
              <a:rPr lang="en-US" sz="3200" dirty="0" err="1"/>
              <a:t>api.themoviedb.org</a:t>
            </a:r>
            <a:r>
              <a:rPr lang="en-US" sz="3200" dirty="0"/>
              <a:t>/3/movie/76341?</a:t>
            </a:r>
            <a:r>
              <a:rPr lang="en-US" sz="3200" dirty="0">
                <a:highlight>
                  <a:srgbClr val="FFFF00"/>
                </a:highlight>
              </a:rPr>
              <a:t>api_key=03489168c91daedb4cf2392dc599b41e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7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220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API and JSON</vt:lpstr>
      <vt:lpstr>API</vt:lpstr>
      <vt:lpstr>PowerPoint Presentation</vt:lpstr>
      <vt:lpstr>Characteristics</vt:lpstr>
      <vt:lpstr>https://www.themoviedb.org</vt:lpstr>
      <vt:lpstr>Endpoint</vt:lpstr>
      <vt:lpstr>Path</vt:lpstr>
      <vt:lpstr>Parameters</vt:lpstr>
      <vt:lpstr>Authentication</vt:lpstr>
      <vt:lpstr>JSON</vt:lpstr>
      <vt:lpstr>Your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JSON</dc:title>
  <dc:creator>Daniel Ortiz</dc:creator>
  <cp:lastModifiedBy>Daniel Ortiz</cp:lastModifiedBy>
  <cp:revision>7</cp:revision>
  <dcterms:created xsi:type="dcterms:W3CDTF">2020-11-02T22:21:26Z</dcterms:created>
  <dcterms:modified xsi:type="dcterms:W3CDTF">2020-11-03T00:18:31Z</dcterms:modified>
</cp:coreProperties>
</file>