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4"/>
  </p:sldMasterIdLst>
  <p:sldIdLst>
    <p:sldId id="256" r:id="rId5"/>
    <p:sldId id="257" r:id="rId6"/>
    <p:sldId id="260" r:id="rId7"/>
    <p:sldId id="258" r:id="rId8"/>
    <p:sldId id="270" r:id="rId9"/>
    <p:sldId id="269" r:id="rId10"/>
    <p:sldId id="261" r:id="rId11"/>
    <p:sldId id="272" r:id="rId12"/>
    <p:sldId id="262" r:id="rId13"/>
    <p:sldId id="265" r:id="rId14"/>
    <p:sldId id="271" r:id="rId15"/>
    <p:sldId id="273" r:id="rId16"/>
    <p:sldId id="266" r:id="rId17"/>
    <p:sldId id="268" r:id="rId18"/>
    <p:sldId id="277" r:id="rId19"/>
    <p:sldId id="278" r:id="rId20"/>
    <p:sldId id="284" r:id="rId21"/>
    <p:sldId id="280" r:id="rId22"/>
    <p:sldId id="281" r:id="rId23"/>
    <p:sldId id="283" r:id="rId24"/>
    <p:sldId id="282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6FDC9-8874-4F45-A5D4-E611C2AB3D5B}" v="11" dt="2020-11-01T06:40:47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Zamarripa" userId="e05499c7-dc63-4e4f-ada7-0914119db84b" providerId="ADAL" clId="{1EC0D420-8287-4063-B780-D529E75793EA}"/>
    <pc:docChg chg="delSld modSld">
      <pc:chgData name="Arturo Zamarripa" userId="e05499c7-dc63-4e4f-ada7-0914119db84b" providerId="ADAL" clId="{1EC0D420-8287-4063-B780-D529E75793EA}" dt="2020-10-30T17:26:23.050" v="50" actId="20577"/>
      <pc:docMkLst>
        <pc:docMk/>
      </pc:docMkLst>
      <pc:sldChg chg="del">
        <pc:chgData name="Arturo Zamarripa" userId="e05499c7-dc63-4e4f-ada7-0914119db84b" providerId="ADAL" clId="{1EC0D420-8287-4063-B780-D529E75793EA}" dt="2020-10-30T17:26:10.726" v="44" actId="2696"/>
        <pc:sldMkLst>
          <pc:docMk/>
          <pc:sldMk cId="2272358083" sldId="259"/>
        </pc:sldMkLst>
      </pc:sldChg>
      <pc:sldChg chg="modSp">
        <pc:chgData name="Arturo Zamarripa" userId="e05499c7-dc63-4e4f-ada7-0914119db84b" providerId="ADAL" clId="{1EC0D420-8287-4063-B780-D529E75793EA}" dt="2020-10-30T17:26:23.050" v="50" actId="20577"/>
        <pc:sldMkLst>
          <pc:docMk/>
          <pc:sldMk cId="2722027304" sldId="267"/>
        </pc:sldMkLst>
        <pc:spChg chg="mod">
          <ac:chgData name="Arturo Zamarripa" userId="e05499c7-dc63-4e4f-ada7-0914119db84b" providerId="ADAL" clId="{1EC0D420-8287-4063-B780-D529E75793EA}" dt="2020-10-30T17:26:23.050" v="50" actId="20577"/>
          <ac:spMkLst>
            <pc:docMk/>
            <pc:sldMk cId="2722027304" sldId="267"/>
            <ac:spMk id="2" creationId="{BC508916-E005-4095-A5BD-5B85530EA8D9}"/>
          </ac:spMkLst>
        </pc:spChg>
      </pc:sldChg>
      <pc:sldChg chg="modSp">
        <pc:chgData name="Arturo Zamarripa" userId="e05499c7-dc63-4e4f-ada7-0914119db84b" providerId="ADAL" clId="{1EC0D420-8287-4063-B780-D529E75793EA}" dt="2020-10-30T17:25:55.367" v="18" actId="20577"/>
        <pc:sldMkLst>
          <pc:docMk/>
          <pc:sldMk cId="1885062243" sldId="268"/>
        </pc:sldMkLst>
        <pc:spChg chg="mod">
          <ac:chgData name="Arturo Zamarripa" userId="e05499c7-dc63-4e4f-ada7-0914119db84b" providerId="ADAL" clId="{1EC0D420-8287-4063-B780-D529E75793EA}" dt="2020-10-30T17:25:55.367" v="18" actId="20577"/>
          <ac:spMkLst>
            <pc:docMk/>
            <pc:sldMk cId="1885062243" sldId="268"/>
            <ac:spMk id="2" creationId="{FFBFE455-5443-4F25-812D-081974FD0BA5}"/>
          </ac:spMkLst>
        </pc:spChg>
      </pc:sldChg>
    </pc:docChg>
  </pc:docChgLst>
  <pc:docChgLst>
    <pc:chgData name="Arturo Zamarripa" userId="e05499c7-dc63-4e4f-ada7-0914119db84b" providerId="ADAL" clId="{1256FDC9-8874-4F45-A5D4-E611C2AB3D5B}"/>
    <pc:docChg chg="undo redo custSel mod addSld delSld modSld sldOrd">
      <pc:chgData name="Arturo Zamarripa" userId="e05499c7-dc63-4e4f-ada7-0914119db84b" providerId="ADAL" clId="{1256FDC9-8874-4F45-A5D4-E611C2AB3D5B}" dt="2020-11-01T07:04:37.977" v="4773" actId="207"/>
      <pc:docMkLst>
        <pc:docMk/>
      </pc:docMkLst>
      <pc:sldChg chg="addSp delSp modSp mod setBg delDesignElem">
        <pc:chgData name="Arturo Zamarripa" userId="e05499c7-dc63-4e4f-ada7-0914119db84b" providerId="ADAL" clId="{1256FDC9-8874-4F45-A5D4-E611C2AB3D5B}" dt="2020-10-31T02:34:45.073" v="2158" actId="26606"/>
        <pc:sldMkLst>
          <pc:docMk/>
          <pc:sldMk cId="3803582411" sldId="256"/>
        </pc:sldMkLst>
        <pc:spChg chg="mod">
          <ac:chgData name="Arturo Zamarripa" userId="e05499c7-dc63-4e4f-ada7-0914119db84b" providerId="ADAL" clId="{1256FDC9-8874-4F45-A5D4-E611C2AB3D5B}" dt="2020-10-31T02:34:45.073" v="2158" actId="26606"/>
          <ac:spMkLst>
            <pc:docMk/>
            <pc:sldMk cId="3803582411" sldId="256"/>
            <ac:spMk id="2" creationId="{2CADDA90-6BEA-438E-A6C6-1B92C319ADDB}"/>
          </ac:spMkLst>
        </pc:spChg>
        <pc:spChg chg="mod">
          <ac:chgData name="Arturo Zamarripa" userId="e05499c7-dc63-4e4f-ada7-0914119db84b" providerId="ADAL" clId="{1256FDC9-8874-4F45-A5D4-E611C2AB3D5B}" dt="2020-10-31T02:34:45.073" v="2158" actId="26606"/>
          <ac:spMkLst>
            <pc:docMk/>
            <pc:sldMk cId="3803582411" sldId="256"/>
            <ac:spMk id="3" creationId="{A37E3DDE-90D4-44F7-9BD5-2225B3559984}"/>
          </ac:spMkLst>
        </pc:spChg>
        <pc:spChg chg="del">
          <ac:chgData name="Arturo Zamarripa" userId="e05499c7-dc63-4e4f-ada7-0914119db84b" providerId="ADAL" clId="{1256FDC9-8874-4F45-A5D4-E611C2AB3D5B}" dt="2020-10-26T03:37:51.086" v="149"/>
          <ac:spMkLst>
            <pc:docMk/>
            <pc:sldMk cId="3803582411" sldId="256"/>
            <ac:spMk id="17" creationId="{3D9D3989-3E00-4727-914E-959DFE8FACE9}"/>
          </ac:spMkLst>
        </pc:spChg>
        <pc:spChg chg="del">
          <ac:chgData name="Arturo Zamarripa" userId="e05499c7-dc63-4e4f-ada7-0914119db84b" providerId="ADAL" clId="{1256FDC9-8874-4F45-A5D4-E611C2AB3D5B}" dt="2020-10-26T03:37:51.086" v="149"/>
          <ac:spMkLst>
            <pc:docMk/>
            <pc:sldMk cId="3803582411" sldId="256"/>
            <ac:spMk id="18" creationId="{D3F794D0-2982-490E-88DA-93D48975085F}"/>
          </ac:spMkLst>
        </pc:spChg>
        <pc:spChg chg="del">
          <ac:chgData name="Arturo Zamarripa" userId="e05499c7-dc63-4e4f-ada7-0914119db84b" providerId="ADAL" clId="{1256FDC9-8874-4F45-A5D4-E611C2AB3D5B}" dt="2020-10-26T03:37:51.086" v="149"/>
          <ac:spMkLst>
            <pc:docMk/>
            <pc:sldMk cId="3803582411" sldId="256"/>
            <ac:spMk id="20" creationId="{AFD24A3D-F07A-44A9-BE55-5576292E152D}"/>
          </ac:spMkLst>
        </pc:spChg>
        <pc:spChg chg="del">
          <ac:chgData name="Arturo Zamarripa" userId="e05499c7-dc63-4e4f-ada7-0914119db84b" providerId="ADAL" clId="{1256FDC9-8874-4F45-A5D4-E611C2AB3D5B}" dt="2020-10-26T03:37:51.086" v="149"/>
          <ac:spMkLst>
            <pc:docMk/>
            <pc:sldMk cId="3803582411" sldId="256"/>
            <ac:spMk id="21" creationId="{204441C9-FD2D-4031-B5C5-67478196CCCF}"/>
          </ac:spMkLst>
        </pc:spChg>
        <pc:spChg chg="del">
          <ac:chgData name="Arturo Zamarripa" userId="e05499c7-dc63-4e4f-ada7-0914119db84b" providerId="ADAL" clId="{1256FDC9-8874-4F45-A5D4-E611C2AB3D5B}" dt="2020-10-26T03:37:51.086" v="149"/>
          <ac:spMkLst>
            <pc:docMk/>
            <pc:sldMk cId="3803582411" sldId="256"/>
            <ac:spMk id="22" creationId="{EBF09AEC-6E6E-418F-9974-8730F1B2B6EF}"/>
          </ac:spMkLst>
        </pc:spChg>
        <pc:spChg chg="add del">
          <ac:chgData name="Arturo Zamarripa" userId="e05499c7-dc63-4e4f-ada7-0914119db84b" providerId="ADAL" clId="{1256FDC9-8874-4F45-A5D4-E611C2AB3D5B}" dt="2020-10-31T01:53:11.995" v="1708" actId="26606"/>
          <ac:spMkLst>
            <pc:docMk/>
            <pc:sldMk cId="3803582411" sldId="256"/>
            <ac:spMk id="24" creationId="{C885E190-58DD-42DD-A4A8-401E15C92A52}"/>
          </ac:spMkLst>
        </pc:spChg>
        <pc:spChg chg="add">
          <ac:chgData name="Arturo Zamarripa" userId="e05499c7-dc63-4e4f-ada7-0914119db84b" providerId="ADAL" clId="{1256FDC9-8874-4F45-A5D4-E611C2AB3D5B}" dt="2020-10-31T02:34:45.073" v="2158" actId="26606"/>
          <ac:spMkLst>
            <pc:docMk/>
            <pc:sldMk cId="3803582411" sldId="256"/>
            <ac:spMk id="26" creationId="{1C520CBD-F82E-44E4-BDA5-128716AD79C8}"/>
          </ac:spMkLst>
        </pc:spChg>
        <pc:spChg chg="add">
          <ac:chgData name="Arturo Zamarripa" userId="e05499c7-dc63-4e4f-ada7-0914119db84b" providerId="ADAL" clId="{1256FDC9-8874-4F45-A5D4-E611C2AB3D5B}" dt="2020-10-31T02:34:45.073" v="2158" actId="26606"/>
          <ac:spMkLst>
            <pc:docMk/>
            <pc:sldMk cId="3803582411" sldId="256"/>
            <ac:spMk id="28" creationId="{4618AE32-A526-42FC-A854-732740BD38DA}"/>
          </ac:spMkLst>
        </pc:spChg>
        <pc:spChg chg="add del">
          <ac:chgData name="Arturo Zamarripa" userId="e05499c7-dc63-4e4f-ada7-0914119db84b" providerId="ADAL" clId="{1256FDC9-8874-4F45-A5D4-E611C2AB3D5B}" dt="2020-10-31T01:53:11.971" v="1707" actId="26606"/>
          <ac:spMkLst>
            <pc:docMk/>
            <pc:sldMk cId="3803582411" sldId="256"/>
            <ac:spMk id="29" creationId="{E4F17063-EDA4-417B-946F-BA357F3B390D}"/>
          </ac:spMkLst>
        </pc:spChg>
        <pc:spChg chg="add del">
          <ac:chgData name="Arturo Zamarripa" userId="e05499c7-dc63-4e4f-ada7-0914119db84b" providerId="ADAL" clId="{1256FDC9-8874-4F45-A5D4-E611C2AB3D5B}" dt="2020-10-31T01:53:11.971" v="1707" actId="26606"/>
          <ac:spMkLst>
            <pc:docMk/>
            <pc:sldMk cId="3803582411" sldId="256"/>
            <ac:spMk id="31" creationId="{D36F3EEA-55D4-4677-80E7-92D00B8F343B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3803582411" sldId="256"/>
            <ac:spMk id="33" creationId="{60817A52-B891-4228-A61E-0C0A57632DDA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3803582411" sldId="256"/>
            <ac:spMk id="34" creationId="{C6A81905-F480-46A4-BC10-215D24EA1AE6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3803582411" sldId="256"/>
            <ac:spMk id="35" creationId="{36FD4D9D-3784-41E8-8405-A42B72F51331}"/>
          </ac:spMkLst>
        </pc:spChg>
        <pc:picChg chg="mod ord">
          <ac:chgData name="Arturo Zamarripa" userId="e05499c7-dc63-4e4f-ada7-0914119db84b" providerId="ADAL" clId="{1256FDC9-8874-4F45-A5D4-E611C2AB3D5B}" dt="2020-10-31T02:34:45.073" v="2158" actId="26606"/>
          <ac:picMkLst>
            <pc:docMk/>
            <pc:sldMk cId="3803582411" sldId="256"/>
            <ac:picMk id="19" creationId="{7545A70D-B17F-4A69-8835-6CD6C48C7F0A}"/>
          </ac:picMkLst>
        </pc:picChg>
        <pc:cxnChg chg="add">
          <ac:chgData name="Arturo Zamarripa" userId="e05499c7-dc63-4e4f-ada7-0914119db84b" providerId="ADAL" clId="{1256FDC9-8874-4F45-A5D4-E611C2AB3D5B}" dt="2020-10-31T02:34:45.073" v="2158" actId="26606"/>
          <ac:cxnSpMkLst>
            <pc:docMk/>
            <pc:sldMk cId="3803582411" sldId="256"/>
            <ac:cxnSpMk id="23" creationId="{77AB95BF-57D0-4E49-9EF2-408B47C8D40D}"/>
          </ac:cxnSpMkLst>
        </pc:cxnChg>
      </pc:sldChg>
      <pc:sldChg chg="addSp delSp modSp mod setBg setClrOvrMap delDesignElem">
        <pc:chgData name="Arturo Zamarripa" userId="e05499c7-dc63-4e4f-ada7-0914119db84b" providerId="ADAL" clId="{1256FDC9-8874-4F45-A5D4-E611C2AB3D5B}" dt="2020-11-01T00:19:02.142" v="3060" actId="20577"/>
        <pc:sldMkLst>
          <pc:docMk/>
          <pc:sldMk cId="4195064532" sldId="257"/>
        </pc:sldMkLst>
        <pc:spChg chg="mod">
          <ac:chgData name="Arturo Zamarripa" userId="e05499c7-dc63-4e4f-ada7-0914119db84b" providerId="ADAL" clId="{1256FDC9-8874-4F45-A5D4-E611C2AB3D5B}" dt="2020-10-31T02:34:14.585" v="2153" actId="207"/>
          <ac:spMkLst>
            <pc:docMk/>
            <pc:sldMk cId="4195064532" sldId="257"/>
            <ac:spMk id="2" creationId="{C559296F-3EC3-41A0-A508-7D3AA8B8EB32}"/>
          </ac:spMkLst>
        </pc:spChg>
        <pc:spChg chg="mod">
          <ac:chgData name="Arturo Zamarripa" userId="e05499c7-dc63-4e4f-ada7-0914119db84b" providerId="ADAL" clId="{1256FDC9-8874-4F45-A5D4-E611C2AB3D5B}" dt="2020-11-01T00:19:02.142" v="3060" actId="20577"/>
          <ac:spMkLst>
            <pc:docMk/>
            <pc:sldMk cId="4195064532" sldId="257"/>
            <ac:spMk id="3" creationId="{0C2BF3B1-CC6B-42B6-90D1-54C8ADA29FA7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4195064532" sldId="257"/>
            <ac:spMk id="8" creationId="{74CD14DB-BB81-479F-A1FC-1C75640E9F84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4195064532" sldId="257"/>
            <ac:spMk id="10" creationId="{C943A91B-7CA7-4592-A975-73B1BF8C4C74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4195064532" sldId="257"/>
            <ac:spMk id="12" creationId="{EC471314-E46A-414B-8D91-74880E84F187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4195064532" sldId="257"/>
            <ac:spMk id="14" creationId="{6A681326-1C9D-44A3-A627-3871BDAE4127}"/>
          </ac:spMkLst>
        </pc:spChg>
      </pc:sldChg>
      <pc:sldChg chg="addSp delSp modSp mod setBg delDesignElem">
        <pc:chgData name="Arturo Zamarripa" userId="e05499c7-dc63-4e4f-ada7-0914119db84b" providerId="ADAL" clId="{1256FDC9-8874-4F45-A5D4-E611C2AB3D5B}" dt="2020-10-31T02:35:20.902" v="2165" actId="403"/>
        <pc:sldMkLst>
          <pc:docMk/>
          <pc:sldMk cId="386918332" sldId="258"/>
        </pc:sldMkLst>
        <pc:spChg chg="mod">
          <ac:chgData name="Arturo Zamarripa" userId="e05499c7-dc63-4e4f-ada7-0914119db84b" providerId="ADAL" clId="{1256FDC9-8874-4F45-A5D4-E611C2AB3D5B}" dt="2020-10-31T02:35:07.788" v="2163" actId="26606"/>
          <ac:spMkLst>
            <pc:docMk/>
            <pc:sldMk cId="386918332" sldId="258"/>
            <ac:spMk id="2" creationId="{A80F7D71-154C-452E-8743-4F88E20A1396}"/>
          </ac:spMkLst>
        </pc:spChg>
        <pc:spChg chg="mod">
          <ac:chgData name="Arturo Zamarripa" userId="e05499c7-dc63-4e4f-ada7-0914119db84b" providerId="ADAL" clId="{1256FDC9-8874-4F45-A5D4-E611C2AB3D5B}" dt="2020-10-31T02:35:20.902" v="2165" actId="403"/>
          <ac:spMkLst>
            <pc:docMk/>
            <pc:sldMk cId="386918332" sldId="258"/>
            <ac:spMk id="3" creationId="{704335C7-9BF3-4A67-9A49-DC1C8D5E4818}"/>
          </ac:spMkLst>
        </pc:spChg>
        <pc:spChg chg="add del">
          <ac:chgData name="Arturo Zamarripa" userId="e05499c7-dc63-4e4f-ada7-0914119db84b" providerId="ADAL" clId="{1256FDC9-8874-4F45-A5D4-E611C2AB3D5B}" dt="2020-10-31T02:35:07.781" v="2162" actId="26606"/>
          <ac:spMkLst>
            <pc:docMk/>
            <pc:sldMk cId="386918332" sldId="258"/>
            <ac:spMk id="5" creationId="{3741B58E-3B65-4A01-A276-975AB2CF8A08}"/>
          </ac:spMkLst>
        </pc:spChg>
        <pc:spChg chg="add del">
          <ac:chgData name="Arturo Zamarripa" userId="e05499c7-dc63-4e4f-ada7-0914119db84b" providerId="ADAL" clId="{1256FDC9-8874-4F45-A5D4-E611C2AB3D5B}" dt="2020-10-31T02:35:07.781" v="2162" actId="26606"/>
          <ac:spMkLst>
            <pc:docMk/>
            <pc:sldMk cId="386918332" sldId="258"/>
            <ac:spMk id="6" creationId="{7AAC67C3-831B-4AB1-A259-DFB839CAFAFC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386918332" sldId="258"/>
            <ac:spMk id="8" creationId="{923E8915-D2AA-4327-A45A-972C3CA9574B}"/>
          </ac:spMkLst>
        </pc:spChg>
        <pc:spChg chg="add del">
          <ac:chgData name="Arturo Zamarripa" userId="e05499c7-dc63-4e4f-ada7-0914119db84b" providerId="ADAL" clId="{1256FDC9-8874-4F45-A5D4-E611C2AB3D5B}" dt="2020-10-31T02:35:07.781" v="2162" actId="26606"/>
          <ac:spMkLst>
            <pc:docMk/>
            <pc:sldMk cId="386918332" sldId="258"/>
            <ac:spMk id="9" creationId="{054B3F04-9EAC-45C0-B3CE-0387EEA10A0C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386918332" sldId="258"/>
            <ac:spMk id="10" creationId="{8302FC3C-9804-4950-B721-5FD704BA6065}"/>
          </ac:spMkLst>
        </pc:spChg>
        <pc:spChg chg="add">
          <ac:chgData name="Arturo Zamarripa" userId="e05499c7-dc63-4e4f-ada7-0914119db84b" providerId="ADAL" clId="{1256FDC9-8874-4F45-A5D4-E611C2AB3D5B}" dt="2020-10-31T02:35:07.788" v="2163" actId="26606"/>
          <ac:spMkLst>
            <pc:docMk/>
            <pc:sldMk cId="386918332" sldId="258"/>
            <ac:spMk id="11" creationId="{35230A27-1553-42F8-99D7-829868E13715}"/>
          </ac:spMkLst>
        </pc:spChg>
        <pc:spChg chg="add">
          <ac:chgData name="Arturo Zamarripa" userId="e05499c7-dc63-4e4f-ada7-0914119db84b" providerId="ADAL" clId="{1256FDC9-8874-4F45-A5D4-E611C2AB3D5B}" dt="2020-10-31T02:35:07.788" v="2163" actId="26606"/>
          <ac:spMkLst>
            <pc:docMk/>
            <pc:sldMk cId="386918332" sldId="258"/>
            <ac:spMk id="13" creationId="{A772232D-B4D6-429F-B3D1-2D9891B85E08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386918332" sldId="258"/>
            <ac:spMk id="16" creationId="{F3798573-F27B-47EB-8EA4-7EE34954C2D6}"/>
          </ac:spMkLst>
        </pc:spChg>
        <pc:picChg chg="add del">
          <ac:chgData name="Arturo Zamarripa" userId="e05499c7-dc63-4e4f-ada7-0914119db84b" providerId="ADAL" clId="{1256FDC9-8874-4F45-A5D4-E611C2AB3D5B}" dt="2020-10-31T01:54:05.389" v="1719" actId="26606"/>
          <ac:picMkLst>
            <pc:docMk/>
            <pc:sldMk cId="386918332" sldId="258"/>
            <ac:picMk id="7" creationId="{22C2C4C6-97A8-4D27-81D4-21A9AAF6A10C}"/>
          </ac:picMkLst>
        </pc:picChg>
        <pc:picChg chg="add del">
          <ac:chgData name="Arturo Zamarripa" userId="e05499c7-dc63-4e4f-ada7-0914119db84b" providerId="ADAL" clId="{1256FDC9-8874-4F45-A5D4-E611C2AB3D5B}" dt="2020-10-31T02:33:45.672" v="2140"/>
          <ac:picMkLst>
            <pc:docMk/>
            <pc:sldMk cId="386918332" sldId="258"/>
            <ac:picMk id="14" creationId="{3BC6EBB2-9BDC-4075-BA6B-43A9FBF9C86C}"/>
          </ac:picMkLst>
        </pc:picChg>
        <pc:cxnChg chg="add del">
          <ac:chgData name="Arturo Zamarripa" userId="e05499c7-dc63-4e4f-ada7-0914119db84b" providerId="ADAL" clId="{1256FDC9-8874-4F45-A5D4-E611C2AB3D5B}" dt="2020-10-31T02:33:45.672" v="2140"/>
          <ac:cxnSpMkLst>
            <pc:docMk/>
            <pc:sldMk cId="386918332" sldId="258"/>
            <ac:cxnSpMk id="12" creationId="{6B9695BD-ECF6-49CA-8877-8C493193C65D}"/>
          </ac:cxnSpMkLst>
        </pc:cxnChg>
        <pc:cxnChg chg="add">
          <ac:chgData name="Arturo Zamarripa" userId="e05499c7-dc63-4e4f-ada7-0914119db84b" providerId="ADAL" clId="{1256FDC9-8874-4F45-A5D4-E611C2AB3D5B}" dt="2020-10-31T02:35:07.788" v="2163" actId="26606"/>
          <ac:cxnSpMkLst>
            <pc:docMk/>
            <pc:sldMk cId="386918332" sldId="258"/>
            <ac:cxnSpMk id="15" creationId="{02CC3441-26B3-4381-B3DF-8AE3C288BC0D}"/>
          </ac:cxnSpMkLst>
        </pc:cxnChg>
      </pc:sldChg>
      <pc:sldChg chg="addSp delSp modSp mod setBg delDesignElem">
        <pc:chgData name="Arturo Zamarripa" userId="e05499c7-dc63-4e4f-ada7-0914119db84b" providerId="ADAL" clId="{1256FDC9-8874-4F45-A5D4-E611C2AB3D5B}" dt="2020-11-01T00:21:12.995" v="3070" actId="207"/>
        <pc:sldMkLst>
          <pc:docMk/>
          <pc:sldMk cId="2142944983" sldId="260"/>
        </pc:sldMkLst>
        <pc:spChg chg="mod ord">
          <ac:chgData name="Arturo Zamarripa" userId="e05499c7-dc63-4e4f-ada7-0914119db84b" providerId="ADAL" clId="{1256FDC9-8874-4F45-A5D4-E611C2AB3D5B}" dt="2020-11-01T00:20:07.420" v="3061" actId="26606"/>
          <ac:spMkLst>
            <pc:docMk/>
            <pc:sldMk cId="2142944983" sldId="260"/>
            <ac:spMk id="2" creationId="{A1844B8C-2A49-4BD0-A89D-014AC920228C}"/>
          </ac:spMkLst>
        </pc:spChg>
        <pc:spChg chg="add del">
          <ac:chgData name="Arturo Zamarripa" userId="e05499c7-dc63-4e4f-ada7-0914119db84b" providerId="ADAL" clId="{1256FDC9-8874-4F45-A5D4-E611C2AB3D5B}" dt="2020-11-01T00:20:07.420" v="3061" actId="26606"/>
          <ac:spMkLst>
            <pc:docMk/>
            <pc:sldMk cId="2142944983" sldId="260"/>
            <ac:spMk id="7" creationId="{4E4490D0-3672-446A-AC12-B4830333BDDD}"/>
          </ac:spMkLst>
        </pc:spChg>
        <pc:spChg chg="add del">
          <ac:chgData name="Arturo Zamarripa" userId="e05499c7-dc63-4e4f-ada7-0914119db84b" providerId="ADAL" clId="{1256FDC9-8874-4F45-A5D4-E611C2AB3D5B}" dt="2020-11-01T00:20:07.420" v="3061" actId="26606"/>
          <ac:spMkLst>
            <pc:docMk/>
            <pc:sldMk cId="2142944983" sldId="260"/>
            <ac:spMk id="8" creationId="{39CB82C2-DF65-4EC1-8280-F201D50F570B}"/>
          </ac:spMkLst>
        </pc:spChg>
        <pc:spChg chg="add del">
          <ac:chgData name="Arturo Zamarripa" userId="e05499c7-dc63-4e4f-ada7-0914119db84b" providerId="ADAL" clId="{1256FDC9-8874-4F45-A5D4-E611C2AB3D5B}" dt="2020-11-01T00:20:07.420" v="3061" actId="26606"/>
          <ac:spMkLst>
            <pc:docMk/>
            <pc:sldMk cId="2142944983" sldId="260"/>
            <ac:spMk id="11" creationId="{5A1B47C8-47A0-4A88-8830-6DEA3B5DE392}"/>
          </ac:spMkLst>
        </pc:spChg>
        <pc:spChg chg="add del">
          <ac:chgData name="Arturo Zamarripa" userId="e05499c7-dc63-4e4f-ada7-0914119db84b" providerId="ADAL" clId="{1256FDC9-8874-4F45-A5D4-E611C2AB3D5B}" dt="2020-11-01T00:20:07.420" v="3061" actId="26606"/>
          <ac:spMkLst>
            <pc:docMk/>
            <pc:sldMk cId="2142944983" sldId="260"/>
            <ac:spMk id="13" creationId="{984BBFDD-E720-4805-A9C8-129FBBF6DD70}"/>
          </ac:spMkLst>
        </pc:spChg>
        <pc:spChg chg="add del">
          <ac:chgData name="Arturo Zamarripa" userId="e05499c7-dc63-4e4f-ada7-0914119db84b" providerId="ADAL" clId="{1256FDC9-8874-4F45-A5D4-E611C2AB3D5B}" dt="2020-10-31T01:53:48.195" v="1714" actId="26606"/>
          <ac:spMkLst>
            <pc:docMk/>
            <pc:sldMk cId="2142944983" sldId="260"/>
            <ac:spMk id="14" creationId="{989BE678-777B-482A-A616-FEDC47B162E5}"/>
          </ac:spMkLst>
        </pc:spChg>
        <pc:spChg chg="add del">
          <ac:chgData name="Arturo Zamarripa" userId="e05499c7-dc63-4e4f-ada7-0914119db84b" providerId="ADAL" clId="{1256FDC9-8874-4F45-A5D4-E611C2AB3D5B}" dt="2020-11-01T00:20:07.420" v="3061" actId="26606"/>
          <ac:spMkLst>
            <pc:docMk/>
            <pc:sldMk cId="2142944983" sldId="260"/>
            <ac:spMk id="15" creationId="{5AC4BE46-4A77-42FE-9D15-065CDB2F847C}"/>
          </ac:spMkLst>
        </pc:spChg>
        <pc:spChg chg="add">
          <ac:chgData name="Arturo Zamarripa" userId="e05499c7-dc63-4e4f-ada7-0914119db84b" providerId="ADAL" clId="{1256FDC9-8874-4F45-A5D4-E611C2AB3D5B}" dt="2020-11-01T00:20:07.420" v="3061" actId="26606"/>
          <ac:spMkLst>
            <pc:docMk/>
            <pc:sldMk cId="2142944983" sldId="260"/>
            <ac:spMk id="17" creationId="{990D0034-F768-41E7-85D4-F38C4DE85770}"/>
          </ac:spMkLst>
        </pc:spChg>
        <pc:spChg chg="add mod">
          <ac:chgData name="Arturo Zamarripa" userId="e05499c7-dc63-4e4f-ada7-0914119db84b" providerId="ADAL" clId="{1256FDC9-8874-4F45-A5D4-E611C2AB3D5B}" dt="2020-11-01T00:21:12.995" v="3070" actId="207"/>
          <ac:spMkLst>
            <pc:docMk/>
            <pc:sldMk cId="2142944983" sldId="260"/>
            <ac:spMk id="19" creationId="{571B629A-FDAF-46E9-ADF3-6927809566FE}"/>
          </ac:spMkLst>
        </pc:spChg>
        <pc:spChg chg="add del">
          <ac:chgData name="Arturo Zamarripa" userId="e05499c7-dc63-4e4f-ada7-0914119db84b" providerId="ADAL" clId="{1256FDC9-8874-4F45-A5D4-E611C2AB3D5B}" dt="2020-10-31T01:53:48.195" v="1714" actId="26606"/>
          <ac:spMkLst>
            <pc:docMk/>
            <pc:sldMk cId="2142944983" sldId="260"/>
            <ac:spMk id="20" creationId="{D28BE0C3-2102-4820-B88B-A448B1840D14}"/>
          </ac:spMkLst>
        </pc:spChg>
        <pc:spChg chg="add">
          <ac:chgData name="Arturo Zamarripa" userId="e05499c7-dc63-4e4f-ada7-0914119db84b" providerId="ADAL" clId="{1256FDC9-8874-4F45-A5D4-E611C2AB3D5B}" dt="2020-11-01T00:20:07.420" v="3061" actId="26606"/>
          <ac:spMkLst>
            <pc:docMk/>
            <pc:sldMk cId="2142944983" sldId="260"/>
            <ac:spMk id="21" creationId="{C4F7E42D-8B5A-4FC8-81CD-9E60171F7FA8}"/>
          </ac:spMkLst>
        </pc:spChg>
        <pc:spChg chg="add del">
          <ac:chgData name="Arturo Zamarripa" userId="e05499c7-dc63-4e4f-ada7-0914119db84b" providerId="ADAL" clId="{1256FDC9-8874-4F45-A5D4-E611C2AB3D5B}" dt="2020-10-31T01:53:48.195" v="1714" actId="26606"/>
          <ac:spMkLst>
            <pc:docMk/>
            <pc:sldMk cId="2142944983" sldId="260"/>
            <ac:spMk id="22" creationId="{F3F4807A-5068-4492-8025-D75F320E908D}"/>
          </ac:spMkLst>
        </pc:spChg>
        <pc:spChg chg="add">
          <ac:chgData name="Arturo Zamarripa" userId="e05499c7-dc63-4e4f-ada7-0914119db84b" providerId="ADAL" clId="{1256FDC9-8874-4F45-A5D4-E611C2AB3D5B}" dt="2020-11-01T00:20:07.420" v="3061" actId="26606"/>
          <ac:spMkLst>
            <pc:docMk/>
            <pc:sldMk cId="2142944983" sldId="260"/>
            <ac:spMk id="23" creationId="{8C04651D-B9F4-4935-A02D-364153FBDF54}"/>
          </ac:spMkLst>
        </pc:spChg>
        <pc:spChg chg="add del">
          <ac:chgData name="Arturo Zamarripa" userId="e05499c7-dc63-4e4f-ada7-0914119db84b" providerId="ADAL" clId="{1256FDC9-8874-4F45-A5D4-E611C2AB3D5B}" dt="2020-10-31T01:53:48.195" v="1714" actId="26606"/>
          <ac:spMkLst>
            <pc:docMk/>
            <pc:sldMk cId="2142944983" sldId="260"/>
            <ac:spMk id="24" creationId="{B24996F8-180C-4DCB-8A26-DFA336CDEFBC}"/>
          </ac:spMkLst>
        </pc:spChg>
        <pc:spChg chg="add del">
          <ac:chgData name="Arturo Zamarripa" userId="e05499c7-dc63-4e4f-ada7-0914119db84b" providerId="ADAL" clId="{1256FDC9-8874-4F45-A5D4-E611C2AB3D5B}" dt="2020-10-31T01:53:48.195" v="1714" actId="26606"/>
          <ac:spMkLst>
            <pc:docMk/>
            <pc:sldMk cId="2142944983" sldId="260"/>
            <ac:spMk id="26" creationId="{630182B0-3559-41D5-9EBC-0BD86BEDAD09}"/>
          </ac:spMkLst>
        </pc:spChg>
        <pc:spChg chg="add del">
          <ac:chgData name="Arturo Zamarripa" userId="e05499c7-dc63-4e4f-ada7-0914119db84b" providerId="ADAL" clId="{1256FDC9-8874-4F45-A5D4-E611C2AB3D5B}" dt="2020-10-31T01:53:50.193" v="1716" actId="26606"/>
          <ac:spMkLst>
            <pc:docMk/>
            <pc:sldMk cId="2142944983" sldId="260"/>
            <ac:spMk id="30" creationId="{989BE678-777B-482A-A616-FEDC47B162E5}"/>
          </ac:spMkLst>
        </pc:spChg>
        <pc:spChg chg="add del">
          <ac:chgData name="Arturo Zamarripa" userId="e05499c7-dc63-4e4f-ada7-0914119db84b" providerId="ADAL" clId="{1256FDC9-8874-4F45-A5D4-E611C2AB3D5B}" dt="2020-10-31T01:53:50.193" v="1716" actId="26606"/>
          <ac:spMkLst>
            <pc:docMk/>
            <pc:sldMk cId="2142944983" sldId="260"/>
            <ac:spMk id="33" creationId="{D28BE0C3-2102-4820-B88B-A448B1840D14}"/>
          </ac:spMkLst>
        </pc:spChg>
        <pc:spChg chg="add del">
          <ac:chgData name="Arturo Zamarripa" userId="e05499c7-dc63-4e4f-ada7-0914119db84b" providerId="ADAL" clId="{1256FDC9-8874-4F45-A5D4-E611C2AB3D5B}" dt="2020-10-31T01:53:50.193" v="1716" actId="26606"/>
          <ac:spMkLst>
            <pc:docMk/>
            <pc:sldMk cId="2142944983" sldId="260"/>
            <ac:spMk id="34" creationId="{E4F17063-EDA4-417B-946F-BA357F3B390D}"/>
          </ac:spMkLst>
        </pc:spChg>
        <pc:spChg chg="add del">
          <ac:chgData name="Arturo Zamarripa" userId="e05499c7-dc63-4e4f-ada7-0914119db84b" providerId="ADAL" clId="{1256FDC9-8874-4F45-A5D4-E611C2AB3D5B}" dt="2020-10-31T01:53:50.193" v="1716" actId="26606"/>
          <ac:spMkLst>
            <pc:docMk/>
            <pc:sldMk cId="2142944983" sldId="260"/>
            <ac:spMk id="35" creationId="{D36F3EEA-55D4-4677-80E7-92D00B8F343B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2142944983" sldId="260"/>
            <ac:spMk id="39" creationId="{989BE678-777B-482A-A616-FEDC47B162E5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2142944983" sldId="260"/>
            <ac:spMk id="42" creationId="{D28BE0C3-2102-4820-B88B-A448B1840D14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2142944983" sldId="260"/>
            <ac:spMk id="43" creationId="{F3F4807A-5068-4492-8025-D75F320E908D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2142944983" sldId="260"/>
            <ac:spMk id="44" creationId="{B24996F8-180C-4DCB-8A26-DFA336CDEFBC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2142944983" sldId="260"/>
            <ac:spMk id="45" creationId="{630182B0-3559-41D5-9EBC-0BD86BEDAD09}"/>
          </ac:spMkLst>
        </pc:spChg>
        <pc:picChg chg="mod ord">
          <ac:chgData name="Arturo Zamarripa" userId="e05499c7-dc63-4e4f-ada7-0914119db84b" providerId="ADAL" clId="{1256FDC9-8874-4F45-A5D4-E611C2AB3D5B}" dt="2020-11-01T00:20:07.420" v="3061" actId="26606"/>
          <ac:picMkLst>
            <pc:docMk/>
            <pc:sldMk cId="2142944983" sldId="260"/>
            <ac:picMk id="5" creationId="{DB296971-F4E8-4AF9-ACD9-C19142AEFC98}"/>
          </ac:picMkLst>
        </pc:picChg>
        <pc:picChg chg="add del">
          <ac:chgData name="Arturo Zamarripa" userId="e05499c7-dc63-4e4f-ada7-0914119db84b" providerId="ADAL" clId="{1256FDC9-8874-4F45-A5D4-E611C2AB3D5B}" dt="2020-10-31T01:53:48.195" v="1714" actId="26606"/>
          <ac:picMkLst>
            <pc:docMk/>
            <pc:sldMk cId="2142944983" sldId="260"/>
            <ac:picMk id="10" creationId="{DF19BAF3-7E20-4B9D-B544-BABAEEA1FA75}"/>
          </ac:picMkLst>
        </pc:picChg>
        <pc:picChg chg="add del">
          <ac:chgData name="Arturo Zamarripa" userId="e05499c7-dc63-4e4f-ada7-0914119db84b" providerId="ADAL" clId="{1256FDC9-8874-4F45-A5D4-E611C2AB3D5B}" dt="2020-10-31T01:53:48.195" v="1714" actId="26606"/>
          <ac:picMkLst>
            <pc:docMk/>
            <pc:sldMk cId="2142944983" sldId="260"/>
            <ac:picMk id="12" creationId="{950648F4-ABCD-4DF0-8641-76CFB2354721}"/>
          </ac:picMkLst>
        </pc:picChg>
        <pc:picChg chg="add del">
          <ac:chgData name="Arturo Zamarripa" userId="e05499c7-dc63-4e4f-ada7-0914119db84b" providerId="ADAL" clId="{1256FDC9-8874-4F45-A5D4-E611C2AB3D5B}" dt="2020-10-31T01:53:48.195" v="1714" actId="26606"/>
          <ac:picMkLst>
            <pc:docMk/>
            <pc:sldMk cId="2142944983" sldId="260"/>
            <ac:picMk id="16" creationId="{CF1EB4BD-9C7E-4AA3-9681-C7EB0DA6250B}"/>
          </ac:picMkLst>
        </pc:picChg>
        <pc:picChg chg="add del">
          <ac:chgData name="Arturo Zamarripa" userId="e05499c7-dc63-4e4f-ada7-0914119db84b" providerId="ADAL" clId="{1256FDC9-8874-4F45-A5D4-E611C2AB3D5B}" dt="2020-10-31T01:53:48.195" v="1714" actId="26606"/>
          <ac:picMkLst>
            <pc:docMk/>
            <pc:sldMk cId="2142944983" sldId="260"/>
            <ac:picMk id="18" creationId="{94AAE3AA-3759-4D28-B0EF-575F25A5146C}"/>
          </ac:picMkLst>
        </pc:picChg>
        <pc:picChg chg="add del">
          <ac:chgData name="Arturo Zamarripa" userId="e05499c7-dc63-4e4f-ada7-0914119db84b" providerId="ADAL" clId="{1256FDC9-8874-4F45-A5D4-E611C2AB3D5B}" dt="2020-10-31T01:53:50.193" v="1716" actId="26606"/>
          <ac:picMkLst>
            <pc:docMk/>
            <pc:sldMk cId="2142944983" sldId="260"/>
            <ac:picMk id="28" creationId="{DF19BAF3-7E20-4B9D-B544-BABAEEA1FA75}"/>
          </ac:picMkLst>
        </pc:picChg>
        <pc:picChg chg="add del">
          <ac:chgData name="Arturo Zamarripa" userId="e05499c7-dc63-4e4f-ada7-0914119db84b" providerId="ADAL" clId="{1256FDC9-8874-4F45-A5D4-E611C2AB3D5B}" dt="2020-10-31T01:53:50.193" v="1716" actId="26606"/>
          <ac:picMkLst>
            <pc:docMk/>
            <pc:sldMk cId="2142944983" sldId="260"/>
            <ac:picMk id="29" creationId="{950648F4-ABCD-4DF0-8641-76CFB2354721}"/>
          </ac:picMkLst>
        </pc:picChg>
        <pc:picChg chg="add del">
          <ac:chgData name="Arturo Zamarripa" userId="e05499c7-dc63-4e4f-ada7-0914119db84b" providerId="ADAL" clId="{1256FDC9-8874-4F45-A5D4-E611C2AB3D5B}" dt="2020-10-31T01:53:50.193" v="1716" actId="26606"/>
          <ac:picMkLst>
            <pc:docMk/>
            <pc:sldMk cId="2142944983" sldId="260"/>
            <ac:picMk id="31" creationId="{CF1EB4BD-9C7E-4AA3-9681-C7EB0DA6250B}"/>
          </ac:picMkLst>
        </pc:picChg>
        <pc:picChg chg="add del">
          <ac:chgData name="Arturo Zamarripa" userId="e05499c7-dc63-4e4f-ada7-0914119db84b" providerId="ADAL" clId="{1256FDC9-8874-4F45-A5D4-E611C2AB3D5B}" dt="2020-10-31T01:53:50.193" v="1716" actId="26606"/>
          <ac:picMkLst>
            <pc:docMk/>
            <pc:sldMk cId="2142944983" sldId="260"/>
            <ac:picMk id="32" creationId="{94AAE3AA-3759-4D28-B0EF-575F25A5146C}"/>
          </ac:picMkLst>
        </pc:picChg>
        <pc:picChg chg="add del">
          <ac:chgData name="Arturo Zamarripa" userId="e05499c7-dc63-4e4f-ada7-0914119db84b" providerId="ADAL" clId="{1256FDC9-8874-4F45-A5D4-E611C2AB3D5B}" dt="2020-10-31T02:33:45.672" v="2140"/>
          <ac:picMkLst>
            <pc:docMk/>
            <pc:sldMk cId="2142944983" sldId="260"/>
            <ac:picMk id="37" creationId="{DF19BAF3-7E20-4B9D-B544-BABAEEA1FA75}"/>
          </ac:picMkLst>
        </pc:picChg>
        <pc:picChg chg="add del">
          <ac:chgData name="Arturo Zamarripa" userId="e05499c7-dc63-4e4f-ada7-0914119db84b" providerId="ADAL" clId="{1256FDC9-8874-4F45-A5D4-E611C2AB3D5B}" dt="2020-10-31T02:33:45.672" v="2140"/>
          <ac:picMkLst>
            <pc:docMk/>
            <pc:sldMk cId="2142944983" sldId="260"/>
            <ac:picMk id="38" creationId="{950648F4-ABCD-4DF0-8641-76CFB2354721}"/>
          </ac:picMkLst>
        </pc:picChg>
        <pc:picChg chg="add del">
          <ac:chgData name="Arturo Zamarripa" userId="e05499c7-dc63-4e4f-ada7-0914119db84b" providerId="ADAL" clId="{1256FDC9-8874-4F45-A5D4-E611C2AB3D5B}" dt="2020-10-31T02:33:45.672" v="2140"/>
          <ac:picMkLst>
            <pc:docMk/>
            <pc:sldMk cId="2142944983" sldId="260"/>
            <ac:picMk id="40" creationId="{CF1EB4BD-9C7E-4AA3-9681-C7EB0DA6250B}"/>
          </ac:picMkLst>
        </pc:picChg>
        <pc:picChg chg="add del">
          <ac:chgData name="Arturo Zamarripa" userId="e05499c7-dc63-4e4f-ada7-0914119db84b" providerId="ADAL" clId="{1256FDC9-8874-4F45-A5D4-E611C2AB3D5B}" dt="2020-10-31T02:33:45.672" v="2140"/>
          <ac:picMkLst>
            <pc:docMk/>
            <pc:sldMk cId="2142944983" sldId="260"/>
            <ac:picMk id="41" creationId="{94AAE3AA-3759-4D28-B0EF-575F25A5146C}"/>
          </ac:picMkLst>
        </pc:picChg>
        <pc:cxnChg chg="add del">
          <ac:chgData name="Arturo Zamarripa" userId="e05499c7-dc63-4e4f-ada7-0914119db84b" providerId="ADAL" clId="{1256FDC9-8874-4F45-A5D4-E611C2AB3D5B}" dt="2020-11-01T00:20:07.420" v="3061" actId="26606"/>
          <ac:cxnSpMkLst>
            <pc:docMk/>
            <pc:sldMk cId="2142944983" sldId="260"/>
            <ac:cxnSpMk id="9" creationId="{7E1D4427-852B-4B37-8E76-0E9F1810BA2A}"/>
          </ac:cxnSpMkLst>
        </pc:cxnChg>
      </pc:sldChg>
      <pc:sldChg chg="addSp delSp modSp mod ord setBg setClrOvrMap chgLayout">
        <pc:chgData name="Arturo Zamarripa" userId="e05499c7-dc63-4e4f-ada7-0914119db84b" providerId="ADAL" clId="{1256FDC9-8874-4F45-A5D4-E611C2AB3D5B}" dt="2020-10-31T03:13:52.424" v="2179" actId="14100"/>
        <pc:sldMkLst>
          <pc:docMk/>
          <pc:sldMk cId="2007536838" sldId="261"/>
        </pc:sldMkLst>
        <pc:spChg chg="mod ord">
          <ac:chgData name="Arturo Zamarripa" userId="e05499c7-dc63-4e4f-ada7-0914119db84b" providerId="ADAL" clId="{1256FDC9-8874-4F45-A5D4-E611C2AB3D5B}" dt="2020-10-31T02:34:42.617" v="2157"/>
          <ac:spMkLst>
            <pc:docMk/>
            <pc:sldMk cId="2007536838" sldId="261"/>
            <ac:spMk id="2" creationId="{E51EC6A7-C755-43DF-80A0-2D03279BE757}"/>
          </ac:spMkLst>
        </pc:spChg>
        <pc:spChg chg="add mod ord">
          <ac:chgData name="Arturo Zamarripa" userId="e05499c7-dc63-4e4f-ada7-0914119db84b" providerId="ADAL" clId="{1256FDC9-8874-4F45-A5D4-E611C2AB3D5B}" dt="2020-10-31T00:59:02.724" v="1250" actId="26606"/>
          <ac:spMkLst>
            <pc:docMk/>
            <pc:sldMk cId="2007536838" sldId="261"/>
            <ac:spMk id="4" creationId="{17BA2DCA-CC3F-4309-BDF8-B8CA429EF87E}"/>
          </ac:spMkLst>
        </pc:spChg>
        <pc:spChg chg="add del">
          <ac:chgData name="Arturo Zamarripa" userId="e05499c7-dc63-4e4f-ada7-0914119db84b" providerId="ADAL" clId="{1256FDC9-8874-4F45-A5D4-E611C2AB3D5B}" dt="2020-10-31T00:58:57.334" v="1248" actId="26606"/>
          <ac:spMkLst>
            <pc:docMk/>
            <pc:sldMk cId="2007536838" sldId="261"/>
            <ac:spMk id="12" creationId="{EE4E366E-272A-409E-840F-9A6A64A9E3FF}"/>
          </ac:spMkLst>
        </pc:spChg>
        <pc:spChg chg="add del">
          <ac:chgData name="Arturo Zamarripa" userId="e05499c7-dc63-4e4f-ada7-0914119db84b" providerId="ADAL" clId="{1256FDC9-8874-4F45-A5D4-E611C2AB3D5B}" dt="2020-10-31T00:58:57.334" v="1248" actId="26606"/>
          <ac:spMkLst>
            <pc:docMk/>
            <pc:sldMk cId="2007536838" sldId="261"/>
            <ac:spMk id="14" creationId="{A721560C-E4AB-4287-A29C-3F6916794CB9}"/>
          </ac:spMkLst>
        </pc:spChg>
        <pc:spChg chg="add del">
          <ac:chgData name="Arturo Zamarripa" userId="e05499c7-dc63-4e4f-ada7-0914119db84b" providerId="ADAL" clId="{1256FDC9-8874-4F45-A5D4-E611C2AB3D5B}" dt="2020-10-31T00:58:57.334" v="1248" actId="26606"/>
          <ac:spMkLst>
            <pc:docMk/>
            <pc:sldMk cId="2007536838" sldId="261"/>
            <ac:spMk id="16" creationId="{DF6CFF07-D953-4F9C-9A0E-E0A6AACB6158}"/>
          </ac:spMkLst>
        </pc:spChg>
        <pc:spChg chg="add del">
          <ac:chgData name="Arturo Zamarripa" userId="e05499c7-dc63-4e4f-ada7-0914119db84b" providerId="ADAL" clId="{1256FDC9-8874-4F45-A5D4-E611C2AB3D5B}" dt="2020-10-31T00:58:57.334" v="1248" actId="26606"/>
          <ac:spMkLst>
            <pc:docMk/>
            <pc:sldMk cId="2007536838" sldId="261"/>
            <ac:spMk id="18" creationId="{DAA4FEEE-0B5F-41BF-825D-60F9FB089568}"/>
          </ac:spMkLst>
        </pc:spChg>
        <pc:spChg chg="add del">
          <ac:chgData name="Arturo Zamarripa" userId="e05499c7-dc63-4e4f-ada7-0914119db84b" providerId="ADAL" clId="{1256FDC9-8874-4F45-A5D4-E611C2AB3D5B}" dt="2020-10-31T00:59:02.724" v="1250" actId="26606"/>
          <ac:spMkLst>
            <pc:docMk/>
            <pc:sldMk cId="2007536838" sldId="261"/>
            <ac:spMk id="20" creationId="{9362849A-570D-49DB-954C-63F144E88A4A}"/>
          </ac:spMkLst>
        </pc:spChg>
        <pc:spChg chg="add del">
          <ac:chgData name="Arturo Zamarripa" userId="e05499c7-dc63-4e4f-ada7-0914119db84b" providerId="ADAL" clId="{1256FDC9-8874-4F45-A5D4-E611C2AB3D5B}" dt="2020-10-31T00:59:02.724" v="1250" actId="26606"/>
          <ac:spMkLst>
            <pc:docMk/>
            <pc:sldMk cId="2007536838" sldId="261"/>
            <ac:spMk id="21" creationId="{1CA42011-E478-428B-9D15-A98E338BF8C1}"/>
          </ac:spMkLst>
        </pc:spChg>
        <pc:spChg chg="add del">
          <ac:chgData name="Arturo Zamarripa" userId="e05499c7-dc63-4e4f-ada7-0914119db84b" providerId="ADAL" clId="{1256FDC9-8874-4F45-A5D4-E611C2AB3D5B}" dt="2020-10-31T00:59:02.724" v="1250" actId="26606"/>
          <ac:spMkLst>
            <pc:docMk/>
            <pc:sldMk cId="2007536838" sldId="261"/>
            <ac:spMk id="22" creationId="{9ED2773C-FE51-4632-BA46-036BDCDA6E5C}"/>
          </ac:spMkLst>
        </pc:spChg>
        <pc:spChg chg="add del">
          <ac:chgData name="Arturo Zamarripa" userId="e05499c7-dc63-4e4f-ada7-0914119db84b" providerId="ADAL" clId="{1256FDC9-8874-4F45-A5D4-E611C2AB3D5B}" dt="2020-10-31T00:59:02.724" v="1250" actId="26606"/>
          <ac:spMkLst>
            <pc:docMk/>
            <pc:sldMk cId="2007536838" sldId="261"/>
            <ac:spMk id="23" creationId="{E02F9158-C4C2-46A8-BE73-A4F77E139FB6}"/>
          </ac:spMkLst>
        </pc:spChg>
        <pc:picChg chg="del mod ord">
          <ac:chgData name="Arturo Zamarripa" userId="e05499c7-dc63-4e4f-ada7-0914119db84b" providerId="ADAL" clId="{1256FDC9-8874-4F45-A5D4-E611C2AB3D5B}" dt="2020-10-31T00:55:19.039" v="1076" actId="478"/>
          <ac:picMkLst>
            <pc:docMk/>
            <pc:sldMk cId="2007536838" sldId="261"/>
            <ac:picMk id="5" creationId="{92AD9E93-1210-466F-8844-30F8C12F1941}"/>
          </ac:picMkLst>
        </pc:picChg>
        <pc:picChg chg="add mod">
          <ac:chgData name="Arturo Zamarripa" userId="e05499c7-dc63-4e4f-ada7-0914119db84b" providerId="ADAL" clId="{1256FDC9-8874-4F45-A5D4-E611C2AB3D5B}" dt="2020-10-31T03:13:52.424" v="2179" actId="14100"/>
          <ac:picMkLst>
            <pc:docMk/>
            <pc:sldMk cId="2007536838" sldId="261"/>
            <ac:picMk id="7" creationId="{573F9016-104A-4956-923B-6045A87E4AAD}"/>
          </ac:picMkLst>
        </pc:picChg>
      </pc:sldChg>
      <pc:sldChg chg="addSp delSp modSp mod ord modClrScheme chgLayout">
        <pc:chgData name="Arturo Zamarripa" userId="e05499c7-dc63-4e4f-ada7-0914119db84b" providerId="ADAL" clId="{1256FDC9-8874-4F45-A5D4-E611C2AB3D5B}" dt="2020-11-01T07:04:37.977" v="4773" actId="207"/>
        <pc:sldMkLst>
          <pc:docMk/>
          <pc:sldMk cId="3095115743" sldId="262"/>
        </pc:sldMkLst>
        <pc:spChg chg="mod ord">
          <ac:chgData name="Arturo Zamarripa" userId="e05499c7-dc63-4e4f-ada7-0914119db84b" providerId="ADAL" clId="{1256FDC9-8874-4F45-A5D4-E611C2AB3D5B}" dt="2020-10-31T02:34:42.617" v="2157"/>
          <ac:spMkLst>
            <pc:docMk/>
            <pc:sldMk cId="3095115743" sldId="262"/>
            <ac:spMk id="2" creationId="{65EE43E4-F988-492E-9B66-56FAD9686F68}"/>
          </ac:spMkLst>
        </pc:spChg>
        <pc:spChg chg="del mod ord">
          <ac:chgData name="Arturo Zamarripa" userId="e05499c7-dc63-4e4f-ada7-0914119db84b" providerId="ADAL" clId="{1256FDC9-8874-4F45-A5D4-E611C2AB3D5B}" dt="2020-10-26T03:36:43.099" v="145" actId="700"/>
          <ac:spMkLst>
            <pc:docMk/>
            <pc:sldMk cId="3095115743" sldId="262"/>
            <ac:spMk id="3" creationId="{3F943546-1D0B-42D7-916B-4693964148B3}"/>
          </ac:spMkLst>
        </pc:spChg>
        <pc:spChg chg="add del mod ord">
          <ac:chgData name="Arturo Zamarripa" userId="e05499c7-dc63-4e4f-ada7-0914119db84b" providerId="ADAL" clId="{1256FDC9-8874-4F45-A5D4-E611C2AB3D5B}" dt="2020-10-26T03:39:24.097" v="158" actId="700"/>
          <ac:spMkLst>
            <pc:docMk/>
            <pc:sldMk cId="3095115743" sldId="262"/>
            <ac:spMk id="4" creationId="{D774E812-C25A-456C-9E04-F0F8FFEF04BC}"/>
          </ac:spMkLst>
        </pc:spChg>
        <pc:spChg chg="add del mod ord">
          <ac:chgData name="Arturo Zamarripa" userId="e05499c7-dc63-4e4f-ada7-0914119db84b" providerId="ADAL" clId="{1256FDC9-8874-4F45-A5D4-E611C2AB3D5B}" dt="2020-10-26T03:39:24.097" v="158" actId="700"/>
          <ac:spMkLst>
            <pc:docMk/>
            <pc:sldMk cId="3095115743" sldId="262"/>
            <ac:spMk id="5" creationId="{61C6867C-3D88-4E73-B511-A57847602073}"/>
          </ac:spMkLst>
        </pc:spChg>
        <pc:spChg chg="add mod ord">
          <ac:chgData name="Arturo Zamarripa" userId="e05499c7-dc63-4e4f-ada7-0914119db84b" providerId="ADAL" clId="{1256FDC9-8874-4F45-A5D4-E611C2AB3D5B}" dt="2020-11-01T07:04:34.883" v="4772" actId="207"/>
          <ac:spMkLst>
            <pc:docMk/>
            <pc:sldMk cId="3095115743" sldId="262"/>
            <ac:spMk id="6" creationId="{A157E60D-8B37-40A4-8DF6-0A4AFEBBA381}"/>
          </ac:spMkLst>
        </pc:spChg>
        <pc:spChg chg="add del mod ord">
          <ac:chgData name="Arturo Zamarripa" userId="e05499c7-dc63-4e4f-ada7-0914119db84b" providerId="ADAL" clId="{1256FDC9-8874-4F45-A5D4-E611C2AB3D5B}" dt="2020-10-26T03:41:05.341" v="332" actId="14100"/>
          <ac:spMkLst>
            <pc:docMk/>
            <pc:sldMk cId="3095115743" sldId="262"/>
            <ac:spMk id="7" creationId="{EE099076-CF81-4545-9AB6-1A128C138991}"/>
          </ac:spMkLst>
        </pc:spChg>
        <pc:spChg chg="add mod ord">
          <ac:chgData name="Arturo Zamarripa" userId="e05499c7-dc63-4e4f-ada7-0914119db84b" providerId="ADAL" clId="{1256FDC9-8874-4F45-A5D4-E611C2AB3D5B}" dt="2020-11-01T07:04:37.977" v="4773" actId="207"/>
          <ac:spMkLst>
            <pc:docMk/>
            <pc:sldMk cId="3095115743" sldId="262"/>
            <ac:spMk id="8" creationId="{D7BF4743-3661-4415-8A64-F39376313956}"/>
          </ac:spMkLst>
        </pc:spChg>
        <pc:spChg chg="add mod ord">
          <ac:chgData name="Arturo Zamarripa" userId="e05499c7-dc63-4e4f-ada7-0914119db84b" providerId="ADAL" clId="{1256FDC9-8874-4F45-A5D4-E611C2AB3D5B}" dt="2020-10-26T03:41:08.963" v="333" actId="14100"/>
          <ac:spMkLst>
            <pc:docMk/>
            <pc:sldMk cId="3095115743" sldId="262"/>
            <ac:spMk id="9" creationId="{71E5D238-7AE2-4DA5-A6BC-F54EBEC9AA65}"/>
          </ac:spMkLst>
        </pc:spChg>
        <pc:picChg chg="add mod">
          <ac:chgData name="Arturo Zamarripa" userId="e05499c7-dc63-4e4f-ada7-0914119db84b" providerId="ADAL" clId="{1256FDC9-8874-4F45-A5D4-E611C2AB3D5B}" dt="2020-10-31T01:15:46.088" v="1302" actId="1076"/>
          <ac:picMkLst>
            <pc:docMk/>
            <pc:sldMk cId="3095115743" sldId="262"/>
            <ac:picMk id="4" creationId="{730D1C8E-CA74-43C5-8B6A-EC1A7B5E9701}"/>
          </ac:picMkLst>
        </pc:picChg>
        <pc:picChg chg="add mod">
          <ac:chgData name="Arturo Zamarripa" userId="e05499c7-dc63-4e4f-ada7-0914119db84b" providerId="ADAL" clId="{1256FDC9-8874-4F45-A5D4-E611C2AB3D5B}" dt="2020-10-31T01:16:07.211" v="1304" actId="1076"/>
          <ac:picMkLst>
            <pc:docMk/>
            <pc:sldMk cId="3095115743" sldId="262"/>
            <ac:picMk id="10" creationId="{4CB8633C-C6B7-437A-BAD3-8455F0DD4367}"/>
          </ac:picMkLst>
        </pc:picChg>
        <pc:picChg chg="add del mod ord">
          <ac:chgData name="Arturo Zamarripa" userId="e05499c7-dc63-4e4f-ada7-0914119db84b" providerId="ADAL" clId="{1256FDC9-8874-4F45-A5D4-E611C2AB3D5B}" dt="2020-10-26T03:40:01.040" v="189" actId="22"/>
          <ac:picMkLst>
            <pc:docMk/>
            <pc:sldMk cId="3095115743" sldId="262"/>
            <ac:picMk id="11" creationId="{527D2DFC-E621-4C53-ABFE-66BDE880E273}"/>
          </ac:picMkLst>
        </pc:picChg>
        <pc:picChg chg="add del mod">
          <ac:chgData name="Arturo Zamarripa" userId="e05499c7-dc63-4e4f-ada7-0914119db84b" providerId="ADAL" clId="{1256FDC9-8874-4F45-A5D4-E611C2AB3D5B}" dt="2020-10-31T01:15:42.296" v="1300" actId="478"/>
          <ac:picMkLst>
            <pc:docMk/>
            <pc:sldMk cId="3095115743" sldId="262"/>
            <ac:picMk id="13" creationId="{CEF781A5-39C8-401A-B22C-C04AE14EA946}"/>
          </ac:picMkLst>
        </pc:picChg>
      </pc:sldChg>
      <pc:sldChg chg="addSp delSp modSp del mod ord modClrScheme chgLayout">
        <pc:chgData name="Arturo Zamarripa" userId="e05499c7-dc63-4e4f-ada7-0914119db84b" providerId="ADAL" clId="{1256FDC9-8874-4F45-A5D4-E611C2AB3D5B}" dt="2020-10-31T20:06:35.568" v="2583" actId="2696"/>
        <pc:sldMkLst>
          <pc:docMk/>
          <pc:sldMk cId="3391291386" sldId="263"/>
        </pc:sldMkLst>
        <pc:spChg chg="mod ord">
          <ac:chgData name="Arturo Zamarripa" userId="e05499c7-dc63-4e4f-ada7-0914119db84b" providerId="ADAL" clId="{1256FDC9-8874-4F45-A5D4-E611C2AB3D5B}" dt="2020-10-31T02:34:42.617" v="2157"/>
          <ac:spMkLst>
            <pc:docMk/>
            <pc:sldMk cId="3391291386" sldId="263"/>
            <ac:spMk id="2" creationId="{96324DD7-94C8-42B9-8252-0433AC633F34}"/>
          </ac:spMkLst>
        </pc:spChg>
        <pc:spChg chg="mod ord">
          <ac:chgData name="Arturo Zamarripa" userId="e05499c7-dc63-4e4f-ada7-0914119db84b" providerId="ADAL" clId="{1256FDC9-8874-4F45-A5D4-E611C2AB3D5B}" dt="2020-10-31T02:33:45.831" v="2141" actId="27636"/>
          <ac:spMkLst>
            <pc:docMk/>
            <pc:sldMk cId="3391291386" sldId="263"/>
            <ac:spMk id="3" creationId="{E5E83B3C-B835-4CB6-98FD-135A80334E71}"/>
          </ac:spMkLst>
        </pc:spChg>
        <pc:spChg chg="add del mod ord">
          <ac:chgData name="Arturo Zamarripa" userId="e05499c7-dc63-4e4f-ada7-0914119db84b" providerId="ADAL" clId="{1256FDC9-8874-4F45-A5D4-E611C2AB3D5B}" dt="2020-10-31T00:21:16.473" v="509" actId="22"/>
          <ac:spMkLst>
            <pc:docMk/>
            <pc:sldMk cId="3391291386" sldId="263"/>
            <ac:spMk id="4" creationId="{8987C197-2666-4911-8FCC-4677D2AF9F8C}"/>
          </ac:spMkLst>
        </pc:spChg>
        <pc:picChg chg="add mod ord">
          <ac:chgData name="Arturo Zamarripa" userId="e05499c7-dc63-4e4f-ada7-0914119db84b" providerId="ADAL" clId="{1256FDC9-8874-4F45-A5D4-E611C2AB3D5B}" dt="2020-10-31T02:34:42.617" v="2157"/>
          <ac:picMkLst>
            <pc:docMk/>
            <pc:sldMk cId="3391291386" sldId="263"/>
            <ac:picMk id="6" creationId="{E14EE98B-8137-472C-9CB9-EAF08954FF42}"/>
          </ac:picMkLst>
        </pc:picChg>
      </pc:sldChg>
      <pc:sldChg chg="addSp delSp modSp new mod ord">
        <pc:chgData name="Arturo Zamarripa" userId="e05499c7-dc63-4e4f-ada7-0914119db84b" providerId="ADAL" clId="{1256FDC9-8874-4F45-A5D4-E611C2AB3D5B}" dt="2020-10-31T21:16:02.719" v="3053" actId="14100"/>
        <pc:sldMkLst>
          <pc:docMk/>
          <pc:sldMk cId="1646644008" sldId="265"/>
        </pc:sldMkLst>
        <pc:spChg chg="mod">
          <ac:chgData name="Arturo Zamarripa" userId="e05499c7-dc63-4e4f-ada7-0914119db84b" providerId="ADAL" clId="{1256FDC9-8874-4F45-A5D4-E611C2AB3D5B}" dt="2020-10-26T03:38:18.728" v="154" actId="14100"/>
          <ac:spMkLst>
            <pc:docMk/>
            <pc:sldMk cId="1646644008" sldId="265"/>
            <ac:spMk id="2" creationId="{2159072F-0524-4333-8016-E564C8F795B9}"/>
          </ac:spMkLst>
        </pc:spChg>
        <pc:spChg chg="del">
          <ac:chgData name="Arturo Zamarripa" userId="e05499c7-dc63-4e4f-ada7-0914119db84b" providerId="ADAL" clId="{1256FDC9-8874-4F45-A5D4-E611C2AB3D5B}" dt="2020-10-26T03:32:11.550" v="119" actId="22"/>
          <ac:spMkLst>
            <pc:docMk/>
            <pc:sldMk cId="1646644008" sldId="265"/>
            <ac:spMk id="3" creationId="{7EE005F1-6B36-45A0-9C32-CC93309F1E74}"/>
          </ac:spMkLst>
        </pc:spChg>
        <pc:picChg chg="add mod ord">
          <ac:chgData name="Arturo Zamarripa" userId="e05499c7-dc63-4e4f-ada7-0914119db84b" providerId="ADAL" clId="{1256FDC9-8874-4F45-A5D4-E611C2AB3D5B}" dt="2020-10-31T21:16:02.719" v="3053" actId="14100"/>
          <ac:picMkLst>
            <pc:docMk/>
            <pc:sldMk cId="1646644008" sldId="265"/>
            <ac:picMk id="5" creationId="{E4BCDC7E-C87D-4EE1-A5AE-630A497BBDB6}"/>
          </ac:picMkLst>
        </pc:picChg>
      </pc:sldChg>
      <pc:sldChg chg="addSp delSp modSp new mod ord setBg modClrScheme setClrOvrMap delDesignElem chgLayout">
        <pc:chgData name="Arturo Zamarripa" userId="e05499c7-dc63-4e4f-ada7-0914119db84b" providerId="ADAL" clId="{1256FDC9-8874-4F45-A5D4-E611C2AB3D5B}" dt="2020-11-01T05:07:57.459" v="3110" actId="14100"/>
        <pc:sldMkLst>
          <pc:docMk/>
          <pc:sldMk cId="1570775306" sldId="266"/>
        </pc:sldMkLst>
        <pc:spChg chg="mod ord">
          <ac:chgData name="Arturo Zamarripa" userId="e05499c7-dc63-4e4f-ada7-0914119db84b" providerId="ADAL" clId="{1256FDC9-8874-4F45-A5D4-E611C2AB3D5B}" dt="2020-11-01T05:07:53.271" v="3109" actId="14100"/>
          <ac:spMkLst>
            <pc:docMk/>
            <pc:sldMk cId="1570775306" sldId="266"/>
            <ac:spMk id="2" creationId="{954E7405-7620-4651-BF8F-857DC0BA7E25}"/>
          </ac:spMkLst>
        </pc:spChg>
        <pc:spChg chg="add del mod ord">
          <ac:chgData name="Arturo Zamarripa" userId="e05499c7-dc63-4e4f-ada7-0914119db84b" providerId="ADAL" clId="{1256FDC9-8874-4F45-A5D4-E611C2AB3D5B}" dt="2020-10-29T19:51:47.629" v="373" actId="700"/>
          <ac:spMkLst>
            <pc:docMk/>
            <pc:sldMk cId="1570775306" sldId="266"/>
            <ac:spMk id="3" creationId="{CD073AB9-314D-4AC0-BBEC-F5BA8F6039B2}"/>
          </ac:spMkLst>
        </pc:spChg>
        <pc:spChg chg="add del mod ord">
          <ac:chgData name="Arturo Zamarripa" userId="e05499c7-dc63-4e4f-ada7-0914119db84b" providerId="ADAL" clId="{1256FDC9-8874-4F45-A5D4-E611C2AB3D5B}" dt="2020-10-29T19:51:43.324" v="372" actId="700"/>
          <ac:spMkLst>
            <pc:docMk/>
            <pc:sldMk cId="1570775306" sldId="266"/>
            <ac:spMk id="4" creationId="{B94A22D8-309C-4828-B6FC-4F5A51D5AF5C}"/>
          </ac:spMkLst>
        </pc:spChg>
        <pc:spChg chg="add del mod ord">
          <ac:chgData name="Arturo Zamarripa" userId="e05499c7-dc63-4e4f-ada7-0914119db84b" providerId="ADAL" clId="{1256FDC9-8874-4F45-A5D4-E611C2AB3D5B}" dt="2020-10-29T19:51:43.324" v="372" actId="700"/>
          <ac:spMkLst>
            <pc:docMk/>
            <pc:sldMk cId="1570775306" sldId="266"/>
            <ac:spMk id="5" creationId="{FF7D9ACD-3943-409D-A09C-3D609E4B52D2}"/>
          </ac:spMkLst>
        </pc:spChg>
        <pc:spChg chg="add del mod ord">
          <ac:chgData name="Arturo Zamarripa" userId="e05499c7-dc63-4e4f-ada7-0914119db84b" providerId="ADAL" clId="{1256FDC9-8874-4F45-A5D4-E611C2AB3D5B}" dt="2020-10-29T19:51:43.324" v="372" actId="700"/>
          <ac:spMkLst>
            <pc:docMk/>
            <pc:sldMk cId="1570775306" sldId="266"/>
            <ac:spMk id="6" creationId="{09ACCB2F-0B2C-4AEA-AEA8-ABEC4F3F0978}"/>
          </ac:spMkLst>
        </pc:spChg>
        <pc:spChg chg="add del mod ord">
          <ac:chgData name="Arturo Zamarripa" userId="e05499c7-dc63-4e4f-ada7-0914119db84b" providerId="ADAL" clId="{1256FDC9-8874-4F45-A5D4-E611C2AB3D5B}" dt="2020-10-29T19:51:43.324" v="372" actId="700"/>
          <ac:spMkLst>
            <pc:docMk/>
            <pc:sldMk cId="1570775306" sldId="266"/>
            <ac:spMk id="7" creationId="{4A6EABF2-C39B-43D5-9258-ABC7A557CC8A}"/>
          </ac:spMkLst>
        </pc:spChg>
        <pc:spChg chg="add mod ord">
          <ac:chgData name="Arturo Zamarripa" userId="e05499c7-dc63-4e4f-ada7-0914119db84b" providerId="ADAL" clId="{1256FDC9-8874-4F45-A5D4-E611C2AB3D5B}" dt="2020-11-01T05:07:57.459" v="3110" actId="14100"/>
          <ac:spMkLst>
            <pc:docMk/>
            <pc:sldMk cId="1570775306" sldId="266"/>
            <ac:spMk id="8" creationId="{98D599F5-4880-441E-AC9F-EC9812ABEE42}"/>
          </ac:spMkLst>
        </pc:spChg>
        <pc:spChg chg="add del mod ord">
          <ac:chgData name="Arturo Zamarripa" userId="e05499c7-dc63-4e4f-ada7-0914119db84b" providerId="ADAL" clId="{1256FDC9-8874-4F45-A5D4-E611C2AB3D5B}" dt="2020-10-29T20:09:07.057" v="459" actId="22"/>
          <ac:spMkLst>
            <pc:docMk/>
            <pc:sldMk cId="1570775306" sldId="266"/>
            <ac:spMk id="9" creationId="{3BACEC2A-343A-4E7D-AC8D-AB6AA39F8C1F}"/>
          </ac:spMkLst>
        </pc:spChg>
        <pc:spChg chg="add">
          <ac:chgData name="Arturo Zamarripa" userId="e05499c7-dc63-4e4f-ada7-0914119db84b" providerId="ADAL" clId="{1256FDC9-8874-4F45-A5D4-E611C2AB3D5B}" dt="2020-10-31T03:14:24.684" v="2181" actId="26606"/>
          <ac:spMkLst>
            <pc:docMk/>
            <pc:sldMk cId="1570775306" sldId="266"/>
            <ac:spMk id="13" creationId="{7D379150-F6B4-45C8-BE10-6B278AD400EB}"/>
          </ac:spMkLst>
        </pc:spChg>
        <pc:spChg chg="add">
          <ac:chgData name="Arturo Zamarripa" userId="e05499c7-dc63-4e4f-ada7-0914119db84b" providerId="ADAL" clId="{1256FDC9-8874-4F45-A5D4-E611C2AB3D5B}" dt="2020-10-31T03:14:24.684" v="2181" actId="26606"/>
          <ac:spMkLst>
            <pc:docMk/>
            <pc:sldMk cId="1570775306" sldId="266"/>
            <ac:spMk id="14" creationId="{5FFCF544-A370-4A5D-A95F-CA6E0E7191E6}"/>
          </ac:spMkLst>
        </pc:spChg>
        <pc:spChg chg="add">
          <ac:chgData name="Arturo Zamarripa" userId="e05499c7-dc63-4e4f-ada7-0914119db84b" providerId="ADAL" clId="{1256FDC9-8874-4F45-A5D4-E611C2AB3D5B}" dt="2020-10-31T03:14:24.684" v="2181" actId="26606"/>
          <ac:spMkLst>
            <pc:docMk/>
            <pc:sldMk cId="1570775306" sldId="266"/>
            <ac:spMk id="17" creationId="{44CC594A-A820-450F-B363-C19201FCFEC6}"/>
          </ac:spMkLst>
        </pc:spChg>
        <pc:spChg chg="add">
          <ac:chgData name="Arturo Zamarripa" userId="e05499c7-dc63-4e4f-ada7-0914119db84b" providerId="ADAL" clId="{1256FDC9-8874-4F45-A5D4-E611C2AB3D5B}" dt="2020-10-31T03:14:24.684" v="2181" actId="26606"/>
          <ac:spMkLst>
            <pc:docMk/>
            <pc:sldMk cId="1570775306" sldId="266"/>
            <ac:spMk id="19" creationId="{59FAB3DA-E9ED-4574-ABCC-378BC0FF1BBC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1570775306" sldId="266"/>
            <ac:spMk id="20" creationId="{4AC0CD9D-7610-4620-93B4-798CCD9AB581}"/>
          </ac:spMkLst>
        </pc:spChg>
        <pc:spChg chg="add">
          <ac:chgData name="Arturo Zamarripa" userId="e05499c7-dc63-4e4f-ada7-0914119db84b" providerId="ADAL" clId="{1256FDC9-8874-4F45-A5D4-E611C2AB3D5B}" dt="2020-10-31T03:14:24.684" v="2181" actId="26606"/>
          <ac:spMkLst>
            <pc:docMk/>
            <pc:sldMk cId="1570775306" sldId="266"/>
            <ac:spMk id="21" creationId="{53B8D6B0-55D6-48DC-86D8-FD95D5F118AB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1570775306" sldId="266"/>
            <ac:spMk id="26" creationId="{DE4D62F9-188E-4530-84C2-24BDEE4BEB82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1570775306" sldId="266"/>
            <ac:spMk id="28" creationId="{9362849A-570D-49DB-954C-63F144E88A4A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1570775306" sldId="266"/>
            <ac:spMk id="30" creationId="{1CA42011-E478-428B-9D15-A98E338BF8C1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1570775306" sldId="266"/>
            <ac:spMk id="32" creationId="{9ED2773C-FE51-4632-BA46-036BDCDA6E5C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1570775306" sldId="266"/>
            <ac:spMk id="34" creationId="{E02F9158-C4C2-46A8-BE73-A4F77E139FB6}"/>
          </ac:spMkLst>
        </pc:spChg>
        <pc:picChg chg="add mod ord">
          <ac:chgData name="Arturo Zamarripa" userId="e05499c7-dc63-4e4f-ada7-0914119db84b" providerId="ADAL" clId="{1256FDC9-8874-4F45-A5D4-E611C2AB3D5B}" dt="2020-10-31T03:14:24.684" v="2181" actId="26606"/>
          <ac:picMkLst>
            <pc:docMk/>
            <pc:sldMk cId="1570775306" sldId="266"/>
            <ac:picMk id="11" creationId="{CE47595E-A082-4C1A-88AE-E25F2123B45C}"/>
          </ac:picMkLst>
        </pc:picChg>
        <pc:picChg chg="add del">
          <ac:chgData name="Arturo Zamarripa" userId="e05499c7-dc63-4e4f-ada7-0914119db84b" providerId="ADAL" clId="{1256FDC9-8874-4F45-A5D4-E611C2AB3D5B}" dt="2020-10-31T02:33:45.672" v="2140"/>
          <ac:picMkLst>
            <pc:docMk/>
            <pc:sldMk cId="1570775306" sldId="266"/>
            <ac:picMk id="16" creationId="{41B68C77-138E-4BF7-A276-BD0C78A4219F}"/>
          </ac:picMkLst>
        </pc:picChg>
        <pc:picChg chg="add del">
          <ac:chgData name="Arturo Zamarripa" userId="e05499c7-dc63-4e4f-ada7-0914119db84b" providerId="ADAL" clId="{1256FDC9-8874-4F45-A5D4-E611C2AB3D5B}" dt="2020-10-31T02:33:45.672" v="2140"/>
          <ac:picMkLst>
            <pc:docMk/>
            <pc:sldMk cId="1570775306" sldId="266"/>
            <ac:picMk id="18" creationId="{7C268552-D473-46ED-B1B8-422042C4DEF1}"/>
          </ac:picMkLst>
        </pc:picChg>
        <pc:picChg chg="add del">
          <ac:chgData name="Arturo Zamarripa" userId="e05499c7-dc63-4e4f-ada7-0914119db84b" providerId="ADAL" clId="{1256FDC9-8874-4F45-A5D4-E611C2AB3D5B}" dt="2020-10-31T02:33:45.672" v="2140"/>
          <ac:picMkLst>
            <pc:docMk/>
            <pc:sldMk cId="1570775306" sldId="266"/>
            <ac:picMk id="22" creationId="{B9238B3E-24AA-439A-B527-6C5DF6D72145}"/>
          </ac:picMkLst>
        </pc:picChg>
        <pc:picChg chg="add del">
          <ac:chgData name="Arturo Zamarripa" userId="e05499c7-dc63-4e4f-ada7-0914119db84b" providerId="ADAL" clId="{1256FDC9-8874-4F45-A5D4-E611C2AB3D5B}" dt="2020-10-31T02:33:45.672" v="2140"/>
          <ac:picMkLst>
            <pc:docMk/>
            <pc:sldMk cId="1570775306" sldId="266"/>
            <ac:picMk id="24" creationId="{69F01145-BEA3-4CBF-AA21-10077B948CA8}"/>
          </ac:picMkLst>
        </pc:picChg>
        <pc:cxnChg chg="add">
          <ac:chgData name="Arturo Zamarripa" userId="e05499c7-dc63-4e4f-ada7-0914119db84b" providerId="ADAL" clId="{1256FDC9-8874-4F45-A5D4-E611C2AB3D5B}" dt="2020-10-31T03:14:24.684" v="2181" actId="26606"/>
          <ac:cxnSpMkLst>
            <pc:docMk/>
            <pc:sldMk cId="1570775306" sldId="266"/>
            <ac:cxnSpMk id="15" creationId="{6EEB3B97-A638-498B-8083-54191CE71E01}"/>
          </ac:cxnSpMkLst>
        </pc:cxnChg>
      </pc:sldChg>
      <pc:sldChg chg="modSp new del ord">
        <pc:chgData name="Arturo Zamarripa" userId="e05499c7-dc63-4e4f-ada7-0914119db84b" providerId="ADAL" clId="{1256FDC9-8874-4F45-A5D4-E611C2AB3D5B}" dt="2020-11-01T05:08:11.210" v="3111" actId="2696"/>
        <pc:sldMkLst>
          <pc:docMk/>
          <pc:sldMk cId="2722027304" sldId="267"/>
        </pc:sldMkLst>
        <pc:spChg chg="mod">
          <ac:chgData name="Arturo Zamarripa" userId="e05499c7-dc63-4e4f-ada7-0914119db84b" providerId="ADAL" clId="{1256FDC9-8874-4F45-A5D4-E611C2AB3D5B}" dt="2020-10-31T02:34:42.617" v="2157"/>
          <ac:spMkLst>
            <pc:docMk/>
            <pc:sldMk cId="2722027304" sldId="267"/>
            <ac:spMk id="2" creationId="{BC508916-E005-4095-A5BD-5B85530EA8D9}"/>
          </ac:spMkLst>
        </pc:spChg>
        <pc:spChg chg="mod">
          <ac:chgData name="Arturo Zamarripa" userId="e05499c7-dc63-4e4f-ada7-0914119db84b" providerId="ADAL" clId="{1256FDC9-8874-4F45-A5D4-E611C2AB3D5B}" dt="2020-10-31T02:34:42.617" v="2157"/>
          <ac:spMkLst>
            <pc:docMk/>
            <pc:sldMk cId="2722027304" sldId="267"/>
            <ac:spMk id="3" creationId="{09CE6112-3381-415E-BB11-C654CC4CBDA2}"/>
          </ac:spMkLst>
        </pc:spChg>
      </pc:sldChg>
      <pc:sldChg chg="addSp delSp modSp new mod setBg delDesignElem">
        <pc:chgData name="Arturo Zamarripa" userId="e05499c7-dc63-4e4f-ada7-0914119db84b" providerId="ADAL" clId="{1256FDC9-8874-4F45-A5D4-E611C2AB3D5B}" dt="2020-11-01T05:07:22.982" v="3108" actId="14100"/>
        <pc:sldMkLst>
          <pc:docMk/>
          <pc:sldMk cId="1885062243" sldId="268"/>
        </pc:sldMkLst>
        <pc:spChg chg="mod">
          <ac:chgData name="Arturo Zamarripa" userId="e05499c7-dc63-4e4f-ada7-0914119db84b" providerId="ADAL" clId="{1256FDC9-8874-4F45-A5D4-E611C2AB3D5B}" dt="2020-10-31T03:14:44.409" v="2186" actId="26606"/>
          <ac:spMkLst>
            <pc:docMk/>
            <pc:sldMk cId="1885062243" sldId="268"/>
            <ac:spMk id="2" creationId="{FFBFE455-5443-4F25-812D-081974FD0BA5}"/>
          </ac:spMkLst>
        </pc:spChg>
        <pc:spChg chg="mod ord">
          <ac:chgData name="Arturo Zamarripa" userId="e05499c7-dc63-4e4f-ada7-0914119db84b" providerId="ADAL" clId="{1256FDC9-8874-4F45-A5D4-E611C2AB3D5B}" dt="2020-11-01T05:07:12.387" v="3105" actId="26606"/>
          <ac:spMkLst>
            <pc:docMk/>
            <pc:sldMk cId="1885062243" sldId="268"/>
            <ac:spMk id="3" creationId="{3D86D993-6A1C-4E7A-9AC5-03B485FC5C53}"/>
          </ac:spMkLst>
        </pc:spChg>
        <pc:spChg chg="add del">
          <ac:chgData name="Arturo Zamarripa" userId="e05499c7-dc63-4e4f-ada7-0914119db84b" providerId="ADAL" clId="{1256FDC9-8874-4F45-A5D4-E611C2AB3D5B}" dt="2020-10-29T20:18:07.427" v="470"/>
          <ac:spMkLst>
            <pc:docMk/>
            <pc:sldMk cId="1885062243" sldId="268"/>
            <ac:spMk id="4" creationId="{2D40AE0B-BE97-4DCD-80A8-FCC3B71C4DD8}"/>
          </ac:spMkLst>
        </pc:spChg>
        <pc:spChg chg="add del">
          <ac:chgData name="Arturo Zamarripa" userId="e05499c7-dc63-4e4f-ada7-0914119db84b" providerId="ADAL" clId="{1256FDC9-8874-4F45-A5D4-E611C2AB3D5B}" dt="2020-10-29T20:19:17.602" v="488"/>
          <ac:spMkLst>
            <pc:docMk/>
            <pc:sldMk cId="1885062243" sldId="268"/>
            <ac:spMk id="5" creationId="{1CB8A6BB-3CB6-453A-A9ED-2BC1F9FF4F8E}"/>
          </ac:spMkLst>
        </pc:spChg>
        <pc:spChg chg="add del">
          <ac:chgData name="Arturo Zamarripa" userId="e05499c7-dc63-4e4f-ada7-0914119db84b" providerId="ADAL" clId="{1256FDC9-8874-4F45-A5D4-E611C2AB3D5B}" dt="2020-10-29T20:19:33.738" v="490"/>
          <ac:spMkLst>
            <pc:docMk/>
            <pc:sldMk cId="1885062243" sldId="268"/>
            <ac:spMk id="6" creationId="{08BC4672-025D-4668-A690-010CAE805852}"/>
          </ac:spMkLst>
        </pc:spChg>
        <pc:spChg chg="add del">
          <ac:chgData name="Arturo Zamarripa" userId="e05499c7-dc63-4e4f-ada7-0914119db84b" providerId="ADAL" clId="{1256FDC9-8874-4F45-A5D4-E611C2AB3D5B}" dt="2020-11-01T05:07:12.387" v="3105" actId="26606"/>
          <ac:spMkLst>
            <pc:docMk/>
            <pc:sldMk cId="1885062243" sldId="268"/>
            <ac:spMk id="10" creationId="{10162E77-11AD-44A7-84EC-40C59EEFBD2E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1885062243" sldId="268"/>
            <ac:spMk id="13" creationId="{A26E2FAE-FA60-497B-B2CB-7702C6FF3A3F}"/>
          </ac:spMkLst>
        </pc:spChg>
        <pc:spChg chg="add del">
          <ac:chgData name="Arturo Zamarripa" userId="e05499c7-dc63-4e4f-ada7-0914119db84b" providerId="ADAL" clId="{1256FDC9-8874-4F45-A5D4-E611C2AB3D5B}" dt="2020-11-01T05:07:12.387" v="3105" actId="26606"/>
          <ac:spMkLst>
            <pc:docMk/>
            <pc:sldMk cId="1885062243" sldId="268"/>
            <ac:spMk id="17" creationId="{6329CBCE-21AE-419D-AC1F-8ACF510A6670}"/>
          </ac:spMkLst>
        </pc:spChg>
        <pc:spChg chg="add del">
          <ac:chgData name="Arturo Zamarripa" userId="e05499c7-dc63-4e4f-ada7-0914119db84b" providerId="ADAL" clId="{1256FDC9-8874-4F45-A5D4-E611C2AB3D5B}" dt="2020-11-01T05:07:12.387" v="3105" actId="26606"/>
          <ac:spMkLst>
            <pc:docMk/>
            <pc:sldMk cId="1885062243" sldId="268"/>
            <ac:spMk id="19" creationId="{FF2DA012-1414-493D-888F-5D99D0BDA322}"/>
          </ac:spMkLst>
        </pc:spChg>
        <pc:spChg chg="add">
          <ac:chgData name="Arturo Zamarripa" userId="e05499c7-dc63-4e4f-ada7-0914119db84b" providerId="ADAL" clId="{1256FDC9-8874-4F45-A5D4-E611C2AB3D5B}" dt="2020-11-01T05:07:12.387" v="3105" actId="26606"/>
          <ac:spMkLst>
            <pc:docMk/>
            <pc:sldMk cId="1885062243" sldId="268"/>
            <ac:spMk id="24" creationId="{284B70D5-875B-433D-BDBD-1522A85D6C1D}"/>
          </ac:spMkLst>
        </pc:spChg>
        <pc:spChg chg="add">
          <ac:chgData name="Arturo Zamarripa" userId="e05499c7-dc63-4e4f-ada7-0914119db84b" providerId="ADAL" clId="{1256FDC9-8874-4F45-A5D4-E611C2AB3D5B}" dt="2020-11-01T05:07:12.387" v="3105" actId="26606"/>
          <ac:spMkLst>
            <pc:docMk/>
            <pc:sldMk cId="1885062243" sldId="268"/>
            <ac:spMk id="28" creationId="{1E299956-A9E7-4FC1-A0B1-D590CA9730E8}"/>
          </ac:spMkLst>
        </pc:spChg>
        <pc:spChg chg="add">
          <ac:chgData name="Arturo Zamarripa" userId="e05499c7-dc63-4e4f-ada7-0914119db84b" providerId="ADAL" clId="{1256FDC9-8874-4F45-A5D4-E611C2AB3D5B}" dt="2020-11-01T05:07:12.387" v="3105" actId="26606"/>
          <ac:spMkLst>
            <pc:docMk/>
            <pc:sldMk cId="1885062243" sldId="268"/>
            <ac:spMk id="30" creationId="{17FC539C-B783-4B03-9F9E-D13430F3F64F}"/>
          </ac:spMkLst>
        </pc:spChg>
        <pc:picChg chg="add mod">
          <ac:chgData name="Arturo Zamarripa" userId="e05499c7-dc63-4e4f-ada7-0914119db84b" providerId="ADAL" clId="{1256FDC9-8874-4F45-A5D4-E611C2AB3D5B}" dt="2020-11-01T05:07:22.982" v="3108" actId="14100"/>
          <ac:picMkLst>
            <pc:docMk/>
            <pc:sldMk cId="1885062243" sldId="268"/>
            <ac:picMk id="5" creationId="{43C9435D-A681-467F-B7B4-9CC166B885DC}"/>
          </ac:picMkLst>
        </pc:picChg>
        <pc:picChg chg="add del mod">
          <ac:chgData name="Arturo Zamarripa" userId="e05499c7-dc63-4e4f-ada7-0914119db84b" providerId="ADAL" clId="{1256FDC9-8874-4F45-A5D4-E611C2AB3D5B}" dt="2020-11-01T05:07:08.107" v="3103" actId="478"/>
          <ac:picMkLst>
            <pc:docMk/>
            <pc:sldMk cId="1885062243" sldId="268"/>
            <ac:picMk id="8" creationId="{6CF43E78-5B96-456B-B22F-B2A828373B11}"/>
          </ac:picMkLst>
        </pc:picChg>
        <pc:cxnChg chg="add del">
          <ac:chgData name="Arturo Zamarripa" userId="e05499c7-dc63-4e4f-ada7-0914119db84b" providerId="ADAL" clId="{1256FDC9-8874-4F45-A5D4-E611C2AB3D5B}" dt="2020-11-01T05:07:12.387" v="3105" actId="26606"/>
          <ac:cxnSpMkLst>
            <pc:docMk/>
            <pc:sldMk cId="1885062243" sldId="268"/>
            <ac:cxnSpMk id="15" creationId="{5AB158E9-1B40-4CD6-95F0-95CA11DF7B7A}"/>
          </ac:cxnSpMkLst>
        </pc:cxnChg>
        <pc:cxnChg chg="add">
          <ac:chgData name="Arturo Zamarripa" userId="e05499c7-dc63-4e4f-ada7-0914119db84b" providerId="ADAL" clId="{1256FDC9-8874-4F45-A5D4-E611C2AB3D5B}" dt="2020-11-01T05:07:12.387" v="3105" actId="26606"/>
          <ac:cxnSpMkLst>
            <pc:docMk/>
            <pc:sldMk cId="1885062243" sldId="268"/>
            <ac:cxnSpMk id="26" creationId="{C947DF4A-614C-4B4C-8B80-E5B9D8E8CFED}"/>
          </ac:cxnSpMkLst>
        </pc:cxnChg>
      </pc:sldChg>
      <pc:sldChg chg="addSp delSp modSp new mod ord modClrScheme chgLayout">
        <pc:chgData name="Arturo Zamarripa" userId="e05499c7-dc63-4e4f-ada7-0914119db84b" providerId="ADAL" clId="{1256FDC9-8874-4F45-A5D4-E611C2AB3D5B}" dt="2020-11-01T00:25:26.066" v="3073" actId="20577"/>
        <pc:sldMkLst>
          <pc:docMk/>
          <pc:sldMk cId="3934529752" sldId="269"/>
        </pc:sldMkLst>
        <pc:spChg chg="mod ord">
          <ac:chgData name="Arturo Zamarripa" userId="e05499c7-dc63-4e4f-ada7-0914119db84b" providerId="ADAL" clId="{1256FDC9-8874-4F45-A5D4-E611C2AB3D5B}" dt="2020-10-31T02:34:42.617" v="2157"/>
          <ac:spMkLst>
            <pc:docMk/>
            <pc:sldMk cId="3934529752" sldId="269"/>
            <ac:spMk id="2" creationId="{9848C29F-2B8E-4B18-879F-F5BE3CE2562B}"/>
          </ac:spMkLst>
        </pc:spChg>
        <pc:spChg chg="del mod ord">
          <ac:chgData name="Arturo Zamarripa" userId="e05499c7-dc63-4e4f-ada7-0914119db84b" providerId="ADAL" clId="{1256FDC9-8874-4F45-A5D4-E611C2AB3D5B}" dt="2020-10-31T00:25:48.425" v="605" actId="700"/>
          <ac:spMkLst>
            <pc:docMk/>
            <pc:sldMk cId="3934529752" sldId="269"/>
            <ac:spMk id="3" creationId="{E996C1EA-E29B-4B3E-97DF-25CBF1A456C4}"/>
          </ac:spMkLst>
        </pc:spChg>
        <pc:spChg chg="add del mod ord">
          <ac:chgData name="Arturo Zamarripa" userId="e05499c7-dc63-4e4f-ada7-0914119db84b" providerId="ADAL" clId="{1256FDC9-8874-4F45-A5D4-E611C2AB3D5B}" dt="2020-11-01T00:25:26.066" v="3073" actId="20577"/>
          <ac:spMkLst>
            <pc:docMk/>
            <pc:sldMk cId="3934529752" sldId="269"/>
            <ac:spMk id="4" creationId="{F8A7132B-88A5-4C4D-A92F-35174150FBC9}"/>
          </ac:spMkLst>
        </pc:spChg>
        <pc:spChg chg="add del mod ord">
          <ac:chgData name="Arturo Zamarripa" userId="e05499c7-dc63-4e4f-ada7-0914119db84b" providerId="ADAL" clId="{1256FDC9-8874-4F45-A5D4-E611C2AB3D5B}" dt="2020-10-31T00:30:54.852" v="839" actId="700"/>
          <ac:spMkLst>
            <pc:docMk/>
            <pc:sldMk cId="3934529752" sldId="269"/>
            <ac:spMk id="5" creationId="{2E11734C-3142-4483-9DAC-F38BD4FC9216}"/>
          </ac:spMkLst>
        </pc:spChg>
        <pc:spChg chg="add del mod">
          <ac:chgData name="Arturo Zamarripa" userId="e05499c7-dc63-4e4f-ada7-0914119db84b" providerId="ADAL" clId="{1256FDC9-8874-4F45-A5D4-E611C2AB3D5B}" dt="2020-10-31T00:28:03.308" v="634"/>
          <ac:spMkLst>
            <pc:docMk/>
            <pc:sldMk cId="3934529752" sldId="269"/>
            <ac:spMk id="6" creationId="{44E351D2-3CF6-49EC-B58D-9C05BFE92991}"/>
          </ac:spMkLst>
        </pc:spChg>
        <pc:spChg chg="add del mod">
          <ac:chgData name="Arturo Zamarripa" userId="e05499c7-dc63-4e4f-ada7-0914119db84b" providerId="ADAL" clId="{1256FDC9-8874-4F45-A5D4-E611C2AB3D5B}" dt="2020-10-31T00:28:10.224" v="636"/>
          <ac:spMkLst>
            <pc:docMk/>
            <pc:sldMk cId="3934529752" sldId="269"/>
            <ac:spMk id="7" creationId="{944E97D1-E8E0-4107-AACE-2425E8285483}"/>
          </ac:spMkLst>
        </pc:spChg>
        <pc:spChg chg="add del mod">
          <ac:chgData name="Arturo Zamarripa" userId="e05499c7-dc63-4e4f-ada7-0914119db84b" providerId="ADAL" clId="{1256FDC9-8874-4F45-A5D4-E611C2AB3D5B}" dt="2020-10-31T00:28:20.102" v="638"/>
          <ac:spMkLst>
            <pc:docMk/>
            <pc:sldMk cId="3934529752" sldId="269"/>
            <ac:spMk id="8" creationId="{C67EBDE4-B237-4E5B-811C-D0BAB81BBAA7}"/>
          </ac:spMkLst>
        </pc:spChg>
        <pc:spChg chg="add del mod">
          <ac:chgData name="Arturo Zamarripa" userId="e05499c7-dc63-4e4f-ada7-0914119db84b" providerId="ADAL" clId="{1256FDC9-8874-4F45-A5D4-E611C2AB3D5B}" dt="2020-10-31T00:28:31.529" v="648"/>
          <ac:spMkLst>
            <pc:docMk/>
            <pc:sldMk cId="3934529752" sldId="269"/>
            <ac:spMk id="9" creationId="{ADB41726-E9EF-4437-AD97-3805CECA19D0}"/>
          </ac:spMkLst>
        </pc:spChg>
        <pc:spChg chg="add del mod ord">
          <ac:chgData name="Arturo Zamarripa" userId="e05499c7-dc63-4e4f-ada7-0914119db84b" providerId="ADAL" clId="{1256FDC9-8874-4F45-A5D4-E611C2AB3D5B}" dt="2020-10-31T00:30:41.333" v="838" actId="700"/>
          <ac:spMkLst>
            <pc:docMk/>
            <pc:sldMk cId="3934529752" sldId="269"/>
            <ac:spMk id="10" creationId="{B1FEE2E5-1E8C-4816-8BB6-65847E7B4B91}"/>
          </ac:spMkLst>
        </pc:spChg>
        <pc:spChg chg="add del mod ord">
          <ac:chgData name="Arturo Zamarripa" userId="e05499c7-dc63-4e4f-ada7-0914119db84b" providerId="ADAL" clId="{1256FDC9-8874-4F45-A5D4-E611C2AB3D5B}" dt="2020-10-31T00:30:41.333" v="838" actId="700"/>
          <ac:spMkLst>
            <pc:docMk/>
            <pc:sldMk cId="3934529752" sldId="269"/>
            <ac:spMk id="11" creationId="{D7349D06-1891-43B3-A7CE-6192899E91EB}"/>
          </ac:spMkLst>
        </pc:spChg>
        <pc:spChg chg="add del mod ord">
          <ac:chgData name="Arturo Zamarripa" userId="e05499c7-dc63-4e4f-ada7-0914119db84b" providerId="ADAL" clId="{1256FDC9-8874-4F45-A5D4-E611C2AB3D5B}" dt="2020-10-31T00:30:41.333" v="838" actId="700"/>
          <ac:spMkLst>
            <pc:docMk/>
            <pc:sldMk cId="3934529752" sldId="269"/>
            <ac:spMk id="12" creationId="{8CBF31BD-BD0D-4660-90FA-FD7FCD098DF7}"/>
          </ac:spMkLst>
        </pc:spChg>
        <pc:spChg chg="add del">
          <ac:chgData name="Arturo Zamarripa" userId="e05499c7-dc63-4e4f-ada7-0914119db84b" providerId="ADAL" clId="{1256FDC9-8874-4F45-A5D4-E611C2AB3D5B}" dt="2020-10-31T00:32:24.311" v="876"/>
          <ac:spMkLst>
            <pc:docMk/>
            <pc:sldMk cId="3934529752" sldId="269"/>
            <ac:spMk id="15" creationId="{B024F4B3-BAFA-48B8-98F5-E59EB1463506}"/>
          </ac:spMkLst>
        </pc:spChg>
        <pc:graphicFrameChg chg="add del">
          <ac:chgData name="Arturo Zamarripa" userId="e05499c7-dc63-4e4f-ada7-0914119db84b" providerId="ADAL" clId="{1256FDC9-8874-4F45-A5D4-E611C2AB3D5B}" dt="2020-10-31T01:54:27.132" v="1727" actId="26606"/>
          <ac:graphicFrameMkLst>
            <pc:docMk/>
            <pc:sldMk cId="3934529752" sldId="269"/>
            <ac:graphicFrameMk id="16" creationId="{8CEBE7F0-EA2E-4E45-B44C-83A1FA72EEF7}"/>
          </ac:graphicFrameMkLst>
        </pc:graphicFrameChg>
        <pc:picChg chg="add mod">
          <ac:chgData name="Arturo Zamarripa" userId="e05499c7-dc63-4e4f-ada7-0914119db84b" providerId="ADAL" clId="{1256FDC9-8874-4F45-A5D4-E611C2AB3D5B}" dt="2020-10-31T03:13:40.494" v="2178" actId="1076"/>
          <ac:picMkLst>
            <pc:docMk/>
            <pc:sldMk cId="3934529752" sldId="269"/>
            <ac:picMk id="14" creationId="{9DE70FA8-83CE-4BB1-9405-DDAA499DB90B}"/>
          </ac:picMkLst>
        </pc:picChg>
      </pc:sldChg>
      <pc:sldChg chg="addSp delSp modSp new mod setBg setClrOvrMap delDesignElem">
        <pc:chgData name="Arturo Zamarripa" userId="e05499c7-dc63-4e4f-ada7-0914119db84b" providerId="ADAL" clId="{1256FDC9-8874-4F45-A5D4-E611C2AB3D5B}" dt="2020-10-31T03:13:31.531" v="2176" actId="14100"/>
        <pc:sldMkLst>
          <pc:docMk/>
          <pc:sldMk cId="3665658104" sldId="270"/>
        </pc:sldMkLst>
        <pc:spChg chg="mod">
          <ac:chgData name="Arturo Zamarripa" userId="e05499c7-dc63-4e4f-ada7-0914119db84b" providerId="ADAL" clId="{1256FDC9-8874-4F45-A5D4-E611C2AB3D5B}" dt="2020-10-31T03:12:31.490" v="2166" actId="207"/>
          <ac:spMkLst>
            <pc:docMk/>
            <pc:sldMk cId="3665658104" sldId="270"/>
            <ac:spMk id="2" creationId="{6B0CD470-D1FD-4101-9269-C268E2FB2246}"/>
          </ac:spMkLst>
        </pc:spChg>
        <pc:spChg chg="mod ord">
          <ac:chgData name="Arturo Zamarripa" userId="e05499c7-dc63-4e4f-ada7-0914119db84b" providerId="ADAL" clId="{1256FDC9-8874-4F45-A5D4-E611C2AB3D5B}" dt="2020-10-31T01:54:16.847" v="1725" actId="26606"/>
          <ac:spMkLst>
            <pc:docMk/>
            <pc:sldMk cId="3665658104" sldId="270"/>
            <ac:spMk id="3" creationId="{37BA68F7-5241-4A78-B33B-9B066C1EDE57}"/>
          </ac:spMkLst>
        </pc:spChg>
        <pc:spChg chg="del">
          <ac:chgData name="Arturo Zamarripa" userId="e05499c7-dc63-4e4f-ada7-0914119db84b" providerId="ADAL" clId="{1256FDC9-8874-4F45-A5D4-E611C2AB3D5B}" dt="2020-10-31T00:27:25.914" v="628" actId="22"/>
          <ac:spMkLst>
            <pc:docMk/>
            <pc:sldMk cId="3665658104" sldId="270"/>
            <ac:spMk id="4" creationId="{2BD7137D-F5C5-47C2-898A-71476B660375}"/>
          </ac:spMkLst>
        </pc:spChg>
        <pc:spChg chg="add del">
          <ac:chgData name="Arturo Zamarripa" userId="e05499c7-dc63-4e4f-ada7-0914119db84b" providerId="ADAL" clId="{1256FDC9-8874-4F45-A5D4-E611C2AB3D5B}" dt="2020-10-31T01:54:15.393" v="1722" actId="26606"/>
          <ac:spMkLst>
            <pc:docMk/>
            <pc:sldMk cId="3665658104" sldId="270"/>
            <ac:spMk id="15" creationId="{4AC0CD9D-7610-4620-93B4-798CCD9AB581}"/>
          </ac:spMkLst>
        </pc:spChg>
        <pc:spChg chg="add del">
          <ac:chgData name="Arturo Zamarripa" userId="e05499c7-dc63-4e4f-ada7-0914119db84b" providerId="ADAL" clId="{1256FDC9-8874-4F45-A5D4-E611C2AB3D5B}" dt="2020-10-31T01:54:15.393" v="1722" actId="26606"/>
          <ac:spMkLst>
            <pc:docMk/>
            <pc:sldMk cId="3665658104" sldId="270"/>
            <ac:spMk id="21" creationId="{DE4D62F9-188E-4530-84C2-24BDEE4BEB82}"/>
          </ac:spMkLst>
        </pc:spChg>
        <pc:spChg chg="add del">
          <ac:chgData name="Arturo Zamarripa" userId="e05499c7-dc63-4e4f-ada7-0914119db84b" providerId="ADAL" clId="{1256FDC9-8874-4F45-A5D4-E611C2AB3D5B}" dt="2020-10-31T01:54:15.393" v="1722" actId="26606"/>
          <ac:spMkLst>
            <pc:docMk/>
            <pc:sldMk cId="3665658104" sldId="270"/>
            <ac:spMk id="23" creationId="{9362849A-570D-49DB-954C-63F144E88A4A}"/>
          </ac:spMkLst>
        </pc:spChg>
        <pc:spChg chg="add del">
          <ac:chgData name="Arturo Zamarripa" userId="e05499c7-dc63-4e4f-ada7-0914119db84b" providerId="ADAL" clId="{1256FDC9-8874-4F45-A5D4-E611C2AB3D5B}" dt="2020-10-31T01:54:15.393" v="1722" actId="26606"/>
          <ac:spMkLst>
            <pc:docMk/>
            <pc:sldMk cId="3665658104" sldId="270"/>
            <ac:spMk id="25" creationId="{1CA42011-E478-428B-9D15-A98E338BF8C1}"/>
          </ac:spMkLst>
        </pc:spChg>
        <pc:spChg chg="add del">
          <ac:chgData name="Arturo Zamarripa" userId="e05499c7-dc63-4e4f-ada7-0914119db84b" providerId="ADAL" clId="{1256FDC9-8874-4F45-A5D4-E611C2AB3D5B}" dt="2020-10-31T01:54:15.393" v="1722" actId="26606"/>
          <ac:spMkLst>
            <pc:docMk/>
            <pc:sldMk cId="3665658104" sldId="270"/>
            <ac:spMk id="27" creationId="{9ED2773C-FE51-4632-BA46-036BDCDA6E5C}"/>
          </ac:spMkLst>
        </pc:spChg>
        <pc:spChg chg="add del">
          <ac:chgData name="Arturo Zamarripa" userId="e05499c7-dc63-4e4f-ada7-0914119db84b" providerId="ADAL" clId="{1256FDC9-8874-4F45-A5D4-E611C2AB3D5B}" dt="2020-10-31T01:54:15.393" v="1722" actId="26606"/>
          <ac:spMkLst>
            <pc:docMk/>
            <pc:sldMk cId="3665658104" sldId="270"/>
            <ac:spMk id="29" creationId="{E02F9158-C4C2-46A8-BE73-A4F77E139FB6}"/>
          </ac:spMkLst>
        </pc:spChg>
        <pc:spChg chg="add del">
          <ac:chgData name="Arturo Zamarripa" userId="e05499c7-dc63-4e4f-ada7-0914119db84b" providerId="ADAL" clId="{1256FDC9-8874-4F45-A5D4-E611C2AB3D5B}" dt="2020-10-31T01:54:16.823" v="1724" actId="26606"/>
          <ac:spMkLst>
            <pc:docMk/>
            <pc:sldMk cId="3665658104" sldId="270"/>
            <ac:spMk id="33" creationId="{4AC0CD9D-7610-4620-93B4-798CCD9AB581}"/>
          </ac:spMkLst>
        </pc:spChg>
        <pc:spChg chg="add del">
          <ac:chgData name="Arturo Zamarripa" userId="e05499c7-dc63-4e4f-ada7-0914119db84b" providerId="ADAL" clId="{1256FDC9-8874-4F45-A5D4-E611C2AB3D5B}" dt="2020-10-31T01:54:16.823" v="1724" actId="26606"/>
          <ac:spMkLst>
            <pc:docMk/>
            <pc:sldMk cId="3665658104" sldId="270"/>
            <ac:spMk id="36" creationId="{DE4D62F9-188E-4530-84C2-24BDEE4BEB82}"/>
          </ac:spMkLst>
        </pc:spChg>
        <pc:spChg chg="add del">
          <ac:chgData name="Arturo Zamarripa" userId="e05499c7-dc63-4e4f-ada7-0914119db84b" providerId="ADAL" clId="{1256FDC9-8874-4F45-A5D4-E611C2AB3D5B}" dt="2020-10-31T01:54:16.823" v="1724" actId="26606"/>
          <ac:spMkLst>
            <pc:docMk/>
            <pc:sldMk cId="3665658104" sldId="270"/>
            <ac:spMk id="37" creationId="{5F3FC718-FDE3-4EF7-921E-A5F374EAF824}"/>
          </ac:spMkLst>
        </pc:spChg>
        <pc:spChg chg="add del">
          <ac:chgData name="Arturo Zamarripa" userId="e05499c7-dc63-4e4f-ada7-0914119db84b" providerId="ADAL" clId="{1256FDC9-8874-4F45-A5D4-E611C2AB3D5B}" dt="2020-10-31T01:54:16.823" v="1724" actId="26606"/>
          <ac:spMkLst>
            <pc:docMk/>
            <pc:sldMk cId="3665658104" sldId="270"/>
            <ac:spMk id="38" creationId="{FAA0F719-3DC8-4F08-AD8F-5A845658CB9D}"/>
          </ac:spMkLst>
        </pc:spChg>
        <pc:spChg chg="add del">
          <ac:chgData name="Arturo Zamarripa" userId="e05499c7-dc63-4e4f-ada7-0914119db84b" providerId="ADAL" clId="{1256FDC9-8874-4F45-A5D4-E611C2AB3D5B}" dt="2020-10-31T01:54:16.823" v="1724" actId="26606"/>
          <ac:spMkLst>
            <pc:docMk/>
            <pc:sldMk cId="3665658104" sldId="270"/>
            <ac:spMk id="39" creationId="{7DCB61BE-FA0F-4EFB-BE0E-268BAD8E30D6}"/>
          </ac:spMkLst>
        </pc:spChg>
        <pc:spChg chg="add del">
          <ac:chgData name="Arturo Zamarripa" userId="e05499c7-dc63-4e4f-ada7-0914119db84b" providerId="ADAL" clId="{1256FDC9-8874-4F45-A5D4-E611C2AB3D5B}" dt="2020-10-31T01:54:16.823" v="1724" actId="26606"/>
          <ac:spMkLst>
            <pc:docMk/>
            <pc:sldMk cId="3665658104" sldId="270"/>
            <ac:spMk id="40" creationId="{A4B31EAA-7423-46F7-9B90-4AB2B09C35C4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3665658104" sldId="270"/>
            <ac:spMk id="44" creationId="{4AC0CD9D-7610-4620-93B4-798CCD9AB581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3665658104" sldId="270"/>
            <ac:spMk id="47" creationId="{DE4D62F9-188E-4530-84C2-24BDEE4BEB82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3665658104" sldId="270"/>
            <ac:spMk id="48" creationId="{9362849A-570D-49DB-954C-63F144E88A4A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3665658104" sldId="270"/>
            <ac:spMk id="49" creationId="{1CA42011-E478-428B-9D15-A98E338BF8C1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3665658104" sldId="270"/>
            <ac:spMk id="50" creationId="{9ED2773C-FE51-4632-BA46-036BDCDA6E5C}"/>
          </ac:spMkLst>
        </pc:spChg>
        <pc:spChg chg="add del">
          <ac:chgData name="Arturo Zamarripa" userId="e05499c7-dc63-4e4f-ada7-0914119db84b" providerId="ADAL" clId="{1256FDC9-8874-4F45-A5D4-E611C2AB3D5B}" dt="2020-10-31T02:33:45.672" v="2140"/>
          <ac:spMkLst>
            <pc:docMk/>
            <pc:sldMk cId="3665658104" sldId="270"/>
            <ac:spMk id="51" creationId="{E02F9158-C4C2-46A8-BE73-A4F77E139FB6}"/>
          </ac:spMkLst>
        </pc:spChg>
        <pc:picChg chg="add mod ord">
          <ac:chgData name="Arturo Zamarripa" userId="e05499c7-dc63-4e4f-ada7-0914119db84b" providerId="ADAL" clId="{1256FDC9-8874-4F45-A5D4-E611C2AB3D5B}" dt="2020-10-31T03:13:31.531" v="2176" actId="14100"/>
          <ac:picMkLst>
            <pc:docMk/>
            <pc:sldMk cId="3665658104" sldId="270"/>
            <ac:picMk id="6" creationId="{8D808784-9B07-403E-8AEC-8F55DE09F0F4}"/>
          </ac:picMkLst>
        </pc:picChg>
        <pc:picChg chg="add del">
          <ac:chgData name="Arturo Zamarripa" userId="e05499c7-dc63-4e4f-ada7-0914119db84b" providerId="ADAL" clId="{1256FDC9-8874-4F45-A5D4-E611C2AB3D5B}" dt="2020-10-31T01:54:15.393" v="1722" actId="26606"/>
          <ac:picMkLst>
            <pc:docMk/>
            <pc:sldMk cId="3665658104" sldId="270"/>
            <ac:picMk id="11" creationId="{41B68C77-138E-4BF7-A276-BD0C78A4219F}"/>
          </ac:picMkLst>
        </pc:picChg>
        <pc:picChg chg="add del">
          <ac:chgData name="Arturo Zamarripa" userId="e05499c7-dc63-4e4f-ada7-0914119db84b" providerId="ADAL" clId="{1256FDC9-8874-4F45-A5D4-E611C2AB3D5B}" dt="2020-10-31T01:54:15.393" v="1722" actId="26606"/>
          <ac:picMkLst>
            <pc:docMk/>
            <pc:sldMk cId="3665658104" sldId="270"/>
            <ac:picMk id="13" creationId="{7C268552-D473-46ED-B1B8-422042C4DEF1}"/>
          </ac:picMkLst>
        </pc:picChg>
        <pc:picChg chg="add del">
          <ac:chgData name="Arturo Zamarripa" userId="e05499c7-dc63-4e4f-ada7-0914119db84b" providerId="ADAL" clId="{1256FDC9-8874-4F45-A5D4-E611C2AB3D5B}" dt="2020-10-31T01:54:15.393" v="1722" actId="26606"/>
          <ac:picMkLst>
            <pc:docMk/>
            <pc:sldMk cId="3665658104" sldId="270"/>
            <ac:picMk id="17" creationId="{B9238B3E-24AA-439A-B527-6C5DF6D72145}"/>
          </ac:picMkLst>
        </pc:picChg>
        <pc:picChg chg="add del">
          <ac:chgData name="Arturo Zamarripa" userId="e05499c7-dc63-4e4f-ada7-0914119db84b" providerId="ADAL" clId="{1256FDC9-8874-4F45-A5D4-E611C2AB3D5B}" dt="2020-10-31T01:54:15.393" v="1722" actId="26606"/>
          <ac:picMkLst>
            <pc:docMk/>
            <pc:sldMk cId="3665658104" sldId="270"/>
            <ac:picMk id="19" creationId="{69F01145-BEA3-4CBF-AA21-10077B948CA8}"/>
          </ac:picMkLst>
        </pc:picChg>
        <pc:picChg chg="add del">
          <ac:chgData name="Arturo Zamarripa" userId="e05499c7-dc63-4e4f-ada7-0914119db84b" providerId="ADAL" clId="{1256FDC9-8874-4F45-A5D4-E611C2AB3D5B}" dt="2020-10-31T01:54:16.823" v="1724" actId="26606"/>
          <ac:picMkLst>
            <pc:docMk/>
            <pc:sldMk cId="3665658104" sldId="270"/>
            <ac:picMk id="31" creationId="{41B68C77-138E-4BF7-A276-BD0C78A4219F}"/>
          </ac:picMkLst>
        </pc:picChg>
        <pc:picChg chg="add del">
          <ac:chgData name="Arturo Zamarripa" userId="e05499c7-dc63-4e4f-ada7-0914119db84b" providerId="ADAL" clId="{1256FDC9-8874-4F45-A5D4-E611C2AB3D5B}" dt="2020-10-31T01:54:16.823" v="1724" actId="26606"/>
          <ac:picMkLst>
            <pc:docMk/>
            <pc:sldMk cId="3665658104" sldId="270"/>
            <ac:picMk id="32" creationId="{7C268552-D473-46ED-B1B8-422042C4DEF1}"/>
          </ac:picMkLst>
        </pc:picChg>
        <pc:picChg chg="add del">
          <ac:chgData name="Arturo Zamarripa" userId="e05499c7-dc63-4e4f-ada7-0914119db84b" providerId="ADAL" clId="{1256FDC9-8874-4F45-A5D4-E611C2AB3D5B}" dt="2020-10-31T01:54:16.823" v="1724" actId="26606"/>
          <ac:picMkLst>
            <pc:docMk/>
            <pc:sldMk cId="3665658104" sldId="270"/>
            <ac:picMk id="34" creationId="{B9238B3E-24AA-439A-B527-6C5DF6D72145}"/>
          </ac:picMkLst>
        </pc:picChg>
        <pc:picChg chg="add del">
          <ac:chgData name="Arturo Zamarripa" userId="e05499c7-dc63-4e4f-ada7-0914119db84b" providerId="ADAL" clId="{1256FDC9-8874-4F45-A5D4-E611C2AB3D5B}" dt="2020-10-31T01:54:16.823" v="1724" actId="26606"/>
          <ac:picMkLst>
            <pc:docMk/>
            <pc:sldMk cId="3665658104" sldId="270"/>
            <ac:picMk id="35" creationId="{69F01145-BEA3-4CBF-AA21-10077B948CA8}"/>
          </ac:picMkLst>
        </pc:picChg>
        <pc:picChg chg="add del">
          <ac:chgData name="Arturo Zamarripa" userId="e05499c7-dc63-4e4f-ada7-0914119db84b" providerId="ADAL" clId="{1256FDC9-8874-4F45-A5D4-E611C2AB3D5B}" dt="2020-10-31T02:33:45.672" v="2140"/>
          <ac:picMkLst>
            <pc:docMk/>
            <pc:sldMk cId="3665658104" sldId="270"/>
            <ac:picMk id="42" creationId="{41B68C77-138E-4BF7-A276-BD0C78A4219F}"/>
          </ac:picMkLst>
        </pc:picChg>
        <pc:picChg chg="add del">
          <ac:chgData name="Arturo Zamarripa" userId="e05499c7-dc63-4e4f-ada7-0914119db84b" providerId="ADAL" clId="{1256FDC9-8874-4F45-A5D4-E611C2AB3D5B}" dt="2020-10-31T02:33:45.672" v="2140"/>
          <ac:picMkLst>
            <pc:docMk/>
            <pc:sldMk cId="3665658104" sldId="270"/>
            <ac:picMk id="43" creationId="{7C268552-D473-46ED-B1B8-422042C4DEF1}"/>
          </ac:picMkLst>
        </pc:picChg>
        <pc:picChg chg="add del">
          <ac:chgData name="Arturo Zamarripa" userId="e05499c7-dc63-4e4f-ada7-0914119db84b" providerId="ADAL" clId="{1256FDC9-8874-4F45-A5D4-E611C2AB3D5B}" dt="2020-10-31T02:33:45.672" v="2140"/>
          <ac:picMkLst>
            <pc:docMk/>
            <pc:sldMk cId="3665658104" sldId="270"/>
            <ac:picMk id="45" creationId="{B9238B3E-24AA-439A-B527-6C5DF6D72145}"/>
          </ac:picMkLst>
        </pc:picChg>
        <pc:picChg chg="add del">
          <ac:chgData name="Arturo Zamarripa" userId="e05499c7-dc63-4e4f-ada7-0914119db84b" providerId="ADAL" clId="{1256FDC9-8874-4F45-A5D4-E611C2AB3D5B}" dt="2020-10-31T02:33:45.672" v="2140"/>
          <ac:picMkLst>
            <pc:docMk/>
            <pc:sldMk cId="3665658104" sldId="270"/>
            <ac:picMk id="46" creationId="{69F01145-BEA3-4CBF-AA21-10077B948CA8}"/>
          </ac:picMkLst>
        </pc:picChg>
      </pc:sldChg>
      <pc:sldChg chg="addSp delSp modSp new mod modClrScheme chgLayout">
        <pc:chgData name="Arturo Zamarripa" userId="e05499c7-dc63-4e4f-ada7-0914119db84b" providerId="ADAL" clId="{1256FDC9-8874-4F45-A5D4-E611C2AB3D5B}" dt="2020-11-01T07:04:26.694" v="4771" actId="207"/>
        <pc:sldMkLst>
          <pc:docMk/>
          <pc:sldMk cId="2687582432" sldId="271"/>
        </pc:sldMkLst>
        <pc:spChg chg="mod ord">
          <ac:chgData name="Arturo Zamarripa" userId="e05499c7-dc63-4e4f-ada7-0914119db84b" providerId="ADAL" clId="{1256FDC9-8874-4F45-A5D4-E611C2AB3D5B}" dt="2020-10-31T02:34:42.617" v="2157"/>
          <ac:spMkLst>
            <pc:docMk/>
            <pc:sldMk cId="2687582432" sldId="271"/>
            <ac:spMk id="2" creationId="{203D1A99-4D2C-4C71-BDB4-767DB094B299}"/>
          </ac:spMkLst>
        </pc:spChg>
        <pc:spChg chg="del mod ord">
          <ac:chgData name="Arturo Zamarripa" userId="e05499c7-dc63-4e4f-ada7-0914119db84b" providerId="ADAL" clId="{1256FDC9-8874-4F45-A5D4-E611C2AB3D5B}" dt="2020-10-31T00:25:52.721" v="606" actId="700"/>
          <ac:spMkLst>
            <pc:docMk/>
            <pc:sldMk cId="2687582432" sldId="271"/>
            <ac:spMk id="3" creationId="{32EEF153-D616-4106-8F2F-05466249770B}"/>
          </ac:spMkLst>
        </pc:spChg>
        <pc:spChg chg="add del mod ord">
          <ac:chgData name="Arturo Zamarripa" userId="e05499c7-dc63-4e4f-ada7-0914119db84b" providerId="ADAL" clId="{1256FDC9-8874-4F45-A5D4-E611C2AB3D5B}" dt="2020-10-31T01:31:52.415" v="1317" actId="700"/>
          <ac:spMkLst>
            <pc:docMk/>
            <pc:sldMk cId="2687582432" sldId="271"/>
            <ac:spMk id="4" creationId="{2DC13B50-7222-4753-A87E-7A471E145DAE}"/>
          </ac:spMkLst>
        </pc:spChg>
        <pc:spChg chg="add del mod ord">
          <ac:chgData name="Arturo Zamarripa" userId="e05499c7-dc63-4e4f-ada7-0914119db84b" providerId="ADAL" clId="{1256FDC9-8874-4F45-A5D4-E611C2AB3D5B}" dt="2020-10-31T01:31:52.415" v="1317" actId="700"/>
          <ac:spMkLst>
            <pc:docMk/>
            <pc:sldMk cId="2687582432" sldId="271"/>
            <ac:spMk id="5" creationId="{52A99401-7D08-4B1C-A280-4F0C29FDAA2E}"/>
          </ac:spMkLst>
        </pc:spChg>
        <pc:spChg chg="add mod ord">
          <ac:chgData name="Arturo Zamarripa" userId="e05499c7-dc63-4e4f-ada7-0914119db84b" providerId="ADAL" clId="{1256FDC9-8874-4F45-A5D4-E611C2AB3D5B}" dt="2020-11-01T07:04:26.694" v="4771" actId="207"/>
          <ac:spMkLst>
            <pc:docMk/>
            <pc:sldMk cId="2687582432" sldId="271"/>
            <ac:spMk id="6" creationId="{7F31EC42-7507-412E-8EAD-536414C1EC02}"/>
          </ac:spMkLst>
        </pc:spChg>
      </pc:sldChg>
      <pc:sldChg chg="addSp delSp modSp new mod">
        <pc:chgData name="Arturo Zamarripa" userId="e05499c7-dc63-4e4f-ada7-0914119db84b" providerId="ADAL" clId="{1256FDC9-8874-4F45-A5D4-E611C2AB3D5B}" dt="2020-11-01T00:26:54.059" v="3076" actId="14100"/>
        <pc:sldMkLst>
          <pc:docMk/>
          <pc:sldMk cId="2637496020" sldId="272"/>
        </pc:sldMkLst>
        <pc:spChg chg="mod">
          <ac:chgData name="Arturo Zamarripa" userId="e05499c7-dc63-4e4f-ada7-0914119db84b" providerId="ADAL" clId="{1256FDC9-8874-4F45-A5D4-E611C2AB3D5B}" dt="2020-10-31T02:34:42.617" v="2157"/>
          <ac:spMkLst>
            <pc:docMk/>
            <pc:sldMk cId="2637496020" sldId="272"/>
            <ac:spMk id="2" creationId="{C62B5688-2CC9-4CA3-98D7-7415A008C8BC}"/>
          </ac:spMkLst>
        </pc:spChg>
        <pc:spChg chg="del">
          <ac:chgData name="Arturo Zamarripa" userId="e05499c7-dc63-4e4f-ada7-0914119db84b" providerId="ADAL" clId="{1256FDC9-8874-4F45-A5D4-E611C2AB3D5B}" dt="2020-10-31T01:00:16.617" v="1274" actId="22"/>
          <ac:spMkLst>
            <pc:docMk/>
            <pc:sldMk cId="2637496020" sldId="272"/>
            <ac:spMk id="3" creationId="{703E448D-56C9-4421-A72B-5DC0BA72B1C2}"/>
          </ac:spMkLst>
        </pc:spChg>
        <pc:picChg chg="add mod ord">
          <ac:chgData name="Arturo Zamarripa" userId="e05499c7-dc63-4e4f-ada7-0914119db84b" providerId="ADAL" clId="{1256FDC9-8874-4F45-A5D4-E611C2AB3D5B}" dt="2020-11-01T00:26:54.059" v="3076" actId="14100"/>
          <ac:picMkLst>
            <pc:docMk/>
            <pc:sldMk cId="2637496020" sldId="272"/>
            <ac:picMk id="5" creationId="{E862155F-6EBB-4B80-914E-24358DB83017}"/>
          </ac:picMkLst>
        </pc:picChg>
      </pc:sldChg>
      <pc:sldChg chg="addSp delSp modSp new mod ord modClrScheme chgLayout">
        <pc:chgData name="Arturo Zamarripa" userId="e05499c7-dc63-4e4f-ada7-0914119db84b" providerId="ADAL" clId="{1256FDC9-8874-4F45-A5D4-E611C2AB3D5B}" dt="2020-10-31T03:13:18.724" v="2174" actId="14100"/>
        <pc:sldMkLst>
          <pc:docMk/>
          <pc:sldMk cId="3513440324" sldId="273"/>
        </pc:sldMkLst>
        <pc:spChg chg="mod ord">
          <ac:chgData name="Arturo Zamarripa" userId="e05499c7-dc63-4e4f-ada7-0914119db84b" providerId="ADAL" clId="{1256FDC9-8874-4F45-A5D4-E611C2AB3D5B}" dt="2020-10-31T02:01:41.481" v="1952" actId="14100"/>
          <ac:spMkLst>
            <pc:docMk/>
            <pc:sldMk cId="3513440324" sldId="273"/>
            <ac:spMk id="2" creationId="{502BB47D-7425-4E01-BAB7-AC8E5C2AB53F}"/>
          </ac:spMkLst>
        </pc:spChg>
        <pc:spChg chg="del mod ord">
          <ac:chgData name="Arturo Zamarripa" userId="e05499c7-dc63-4e4f-ada7-0914119db84b" providerId="ADAL" clId="{1256FDC9-8874-4F45-A5D4-E611C2AB3D5B}" dt="2020-10-31T01:58:30.281" v="1728" actId="700"/>
          <ac:spMkLst>
            <pc:docMk/>
            <pc:sldMk cId="3513440324" sldId="273"/>
            <ac:spMk id="3" creationId="{4CB358E0-A1C7-416B-907F-8994C3D47BA7}"/>
          </ac:spMkLst>
        </pc:spChg>
        <pc:spChg chg="add mod ord">
          <ac:chgData name="Arturo Zamarripa" userId="e05499c7-dc63-4e4f-ada7-0914119db84b" providerId="ADAL" clId="{1256FDC9-8874-4F45-A5D4-E611C2AB3D5B}" dt="2020-10-31T03:13:13.341" v="2173" actId="27636"/>
          <ac:spMkLst>
            <pc:docMk/>
            <pc:sldMk cId="3513440324" sldId="273"/>
            <ac:spMk id="4" creationId="{E4D60C7C-078E-4166-AB73-BE1C1B44F633}"/>
          </ac:spMkLst>
        </pc:spChg>
        <pc:spChg chg="add mod ord">
          <ac:chgData name="Arturo Zamarripa" userId="e05499c7-dc63-4e4f-ada7-0914119db84b" providerId="ADAL" clId="{1256FDC9-8874-4F45-A5D4-E611C2AB3D5B}" dt="2020-10-31T03:13:18.724" v="2174" actId="14100"/>
          <ac:spMkLst>
            <pc:docMk/>
            <pc:sldMk cId="3513440324" sldId="273"/>
            <ac:spMk id="5" creationId="{670561EA-8CAB-4E1B-A287-59C017690BBE}"/>
          </ac:spMkLst>
        </pc:spChg>
      </pc:sldChg>
      <pc:sldChg chg="addSp delSp modSp new del mod modClrScheme chgLayout">
        <pc:chgData name="Arturo Zamarripa" userId="e05499c7-dc63-4e4f-ada7-0914119db84b" providerId="ADAL" clId="{1256FDC9-8874-4F45-A5D4-E611C2AB3D5B}" dt="2020-11-01T05:02:23.934" v="3101" actId="2696"/>
        <pc:sldMkLst>
          <pc:docMk/>
          <pc:sldMk cId="1457153348" sldId="274"/>
        </pc:sldMkLst>
        <pc:spChg chg="mod ord">
          <ac:chgData name="Arturo Zamarripa" userId="e05499c7-dc63-4e4f-ada7-0914119db84b" providerId="ADAL" clId="{1256FDC9-8874-4F45-A5D4-E611C2AB3D5B}" dt="2020-10-31T21:15:24.580" v="3051" actId="700"/>
          <ac:spMkLst>
            <pc:docMk/>
            <pc:sldMk cId="1457153348" sldId="274"/>
            <ac:spMk id="2" creationId="{EBD75FC1-3260-4661-B6C5-F77918462563}"/>
          </ac:spMkLst>
        </pc:spChg>
        <pc:spChg chg="del mod ord">
          <ac:chgData name="Arturo Zamarripa" userId="e05499c7-dc63-4e4f-ada7-0914119db84b" providerId="ADAL" clId="{1256FDC9-8874-4F45-A5D4-E611C2AB3D5B}" dt="2020-10-31T21:15:24.580" v="3051" actId="700"/>
          <ac:spMkLst>
            <pc:docMk/>
            <pc:sldMk cId="1457153348" sldId="274"/>
            <ac:spMk id="3" creationId="{2B072549-F734-485D-A865-FBB120681661}"/>
          </ac:spMkLst>
        </pc:spChg>
        <pc:spChg chg="del mod">
          <ac:chgData name="Arturo Zamarripa" userId="e05499c7-dc63-4e4f-ada7-0914119db84b" providerId="ADAL" clId="{1256FDC9-8874-4F45-A5D4-E611C2AB3D5B}" dt="2020-10-31T21:15:24.580" v="3051" actId="700"/>
          <ac:spMkLst>
            <pc:docMk/>
            <pc:sldMk cId="1457153348" sldId="274"/>
            <ac:spMk id="4" creationId="{D660F013-6450-483D-BB0F-BC623CD2BCED}"/>
          </ac:spMkLst>
        </pc:spChg>
        <pc:spChg chg="add mod ord">
          <ac:chgData name="Arturo Zamarripa" userId="e05499c7-dc63-4e4f-ada7-0914119db84b" providerId="ADAL" clId="{1256FDC9-8874-4F45-A5D4-E611C2AB3D5B}" dt="2020-11-01T04:46:52.258" v="3100" actId="207"/>
          <ac:spMkLst>
            <pc:docMk/>
            <pc:sldMk cId="1457153348" sldId="274"/>
            <ac:spMk id="5" creationId="{D5344D13-2221-4A83-B318-9C77E7431C9D}"/>
          </ac:spMkLst>
        </pc:spChg>
      </pc:sldChg>
      <pc:sldChg chg="addSp delSp modSp new del mod modClrScheme chgLayout">
        <pc:chgData name="Arturo Zamarripa" userId="e05499c7-dc63-4e4f-ada7-0914119db84b" providerId="ADAL" clId="{1256FDC9-8874-4F45-A5D4-E611C2AB3D5B}" dt="2020-10-31T20:06:32.972" v="2582" actId="2696"/>
        <pc:sldMkLst>
          <pc:docMk/>
          <pc:sldMk cId="3103595371" sldId="275"/>
        </pc:sldMkLst>
        <pc:spChg chg="del mod ord">
          <ac:chgData name="Arturo Zamarripa" userId="e05499c7-dc63-4e4f-ada7-0914119db84b" providerId="ADAL" clId="{1256FDC9-8874-4F45-A5D4-E611C2AB3D5B}" dt="2020-10-31T02:04:13.782" v="2089" actId="700"/>
          <ac:spMkLst>
            <pc:docMk/>
            <pc:sldMk cId="3103595371" sldId="275"/>
            <ac:spMk id="2" creationId="{6FE8D558-C76A-40FA-A303-4BFB1AABFDD0}"/>
          </ac:spMkLst>
        </pc:spChg>
        <pc:spChg chg="del mod ord">
          <ac:chgData name="Arturo Zamarripa" userId="e05499c7-dc63-4e4f-ada7-0914119db84b" providerId="ADAL" clId="{1256FDC9-8874-4F45-A5D4-E611C2AB3D5B}" dt="2020-10-31T02:04:13.782" v="2089" actId="700"/>
          <ac:spMkLst>
            <pc:docMk/>
            <pc:sldMk cId="3103595371" sldId="275"/>
            <ac:spMk id="3" creationId="{7D2366B2-1745-4E03-87E5-59319E0CEF72}"/>
          </ac:spMkLst>
        </pc:spChg>
        <pc:spChg chg="add mod ord">
          <ac:chgData name="Arturo Zamarripa" userId="e05499c7-dc63-4e4f-ada7-0914119db84b" providerId="ADAL" clId="{1256FDC9-8874-4F45-A5D4-E611C2AB3D5B}" dt="2020-10-31T02:34:42.617" v="2157"/>
          <ac:spMkLst>
            <pc:docMk/>
            <pc:sldMk cId="3103595371" sldId="275"/>
            <ac:spMk id="4" creationId="{4D3754EE-4032-422A-8DE3-925EC73E396D}"/>
          </ac:spMkLst>
        </pc:spChg>
        <pc:spChg chg="add mod ord">
          <ac:chgData name="Arturo Zamarripa" userId="e05499c7-dc63-4e4f-ada7-0914119db84b" providerId="ADAL" clId="{1256FDC9-8874-4F45-A5D4-E611C2AB3D5B}" dt="2020-10-31T02:34:42.617" v="2157"/>
          <ac:spMkLst>
            <pc:docMk/>
            <pc:sldMk cId="3103595371" sldId="275"/>
            <ac:spMk id="5" creationId="{E6A63F5A-77C4-4D42-BEFE-D674397CAA56}"/>
          </ac:spMkLst>
        </pc:spChg>
      </pc:sldChg>
      <pc:sldChg chg="modSp new del mod">
        <pc:chgData name="Arturo Zamarripa" userId="e05499c7-dc63-4e4f-ada7-0914119db84b" providerId="ADAL" clId="{1256FDC9-8874-4F45-A5D4-E611C2AB3D5B}" dt="2020-10-31T20:00:58.880" v="2581" actId="2696"/>
        <pc:sldMkLst>
          <pc:docMk/>
          <pc:sldMk cId="4037166245" sldId="276"/>
        </pc:sldMkLst>
        <pc:spChg chg="mod">
          <ac:chgData name="Arturo Zamarripa" userId="e05499c7-dc63-4e4f-ada7-0914119db84b" providerId="ADAL" clId="{1256FDC9-8874-4F45-A5D4-E611C2AB3D5B}" dt="2020-10-31T18:32:02.016" v="2206" actId="20577"/>
          <ac:spMkLst>
            <pc:docMk/>
            <pc:sldMk cId="4037166245" sldId="276"/>
            <ac:spMk id="2" creationId="{B4EB1920-FD11-4350-962A-C37860046A52}"/>
          </ac:spMkLst>
        </pc:spChg>
        <pc:spChg chg="mod">
          <ac:chgData name="Arturo Zamarripa" userId="e05499c7-dc63-4e4f-ada7-0914119db84b" providerId="ADAL" clId="{1256FDC9-8874-4F45-A5D4-E611C2AB3D5B}" dt="2020-10-31T02:34:42.617" v="2157"/>
          <ac:spMkLst>
            <pc:docMk/>
            <pc:sldMk cId="4037166245" sldId="276"/>
            <ac:spMk id="3" creationId="{C65B333F-9535-4B5A-A3BE-16B92FDF9773}"/>
          </ac:spMkLst>
        </pc:spChg>
      </pc:sldChg>
      <pc:sldChg chg="addSp modSp new mod ord">
        <pc:chgData name="Arturo Zamarripa" userId="e05499c7-dc63-4e4f-ada7-0914119db84b" providerId="ADAL" clId="{1256FDC9-8874-4F45-A5D4-E611C2AB3D5B}" dt="2020-10-31T18:55:39.665" v="2554"/>
        <pc:sldMkLst>
          <pc:docMk/>
          <pc:sldMk cId="544102095" sldId="277"/>
        </pc:sldMkLst>
        <pc:spChg chg="mod">
          <ac:chgData name="Arturo Zamarripa" userId="e05499c7-dc63-4e4f-ada7-0914119db84b" providerId="ADAL" clId="{1256FDC9-8874-4F45-A5D4-E611C2AB3D5B}" dt="2020-10-31T18:33:47.261" v="2230" actId="20577"/>
          <ac:spMkLst>
            <pc:docMk/>
            <pc:sldMk cId="544102095" sldId="277"/>
            <ac:spMk id="2" creationId="{37357E9F-3F77-4BD2-A9DE-7AF956478817}"/>
          </ac:spMkLst>
        </pc:spChg>
        <pc:spChg chg="mod">
          <ac:chgData name="Arturo Zamarripa" userId="e05499c7-dc63-4e4f-ada7-0914119db84b" providerId="ADAL" clId="{1256FDC9-8874-4F45-A5D4-E611C2AB3D5B}" dt="2020-10-31T18:42:43.111" v="2552"/>
          <ac:spMkLst>
            <pc:docMk/>
            <pc:sldMk cId="544102095" sldId="277"/>
            <ac:spMk id="3" creationId="{C7BF0F17-E063-4044-A71E-FF1404EC27B0}"/>
          </ac:spMkLst>
        </pc:spChg>
        <pc:picChg chg="add mod">
          <ac:chgData name="Arturo Zamarripa" userId="e05499c7-dc63-4e4f-ada7-0914119db84b" providerId="ADAL" clId="{1256FDC9-8874-4F45-A5D4-E611C2AB3D5B}" dt="2020-10-31T18:37:35.033" v="2369" actId="1076"/>
          <ac:picMkLst>
            <pc:docMk/>
            <pc:sldMk cId="544102095" sldId="277"/>
            <ac:picMk id="5" creationId="{1D5EB3AC-33E1-428D-AEEC-D10F90C93698}"/>
          </ac:picMkLst>
        </pc:picChg>
      </pc:sldChg>
      <pc:sldChg chg="modSp new mod">
        <pc:chgData name="Arturo Zamarripa" userId="e05499c7-dc63-4e4f-ada7-0914119db84b" providerId="ADAL" clId="{1256FDC9-8874-4F45-A5D4-E611C2AB3D5B}" dt="2020-10-31T20:45:38.568" v="3019" actId="207"/>
        <pc:sldMkLst>
          <pc:docMk/>
          <pc:sldMk cId="2653273043" sldId="278"/>
        </pc:sldMkLst>
        <pc:spChg chg="mod">
          <ac:chgData name="Arturo Zamarripa" userId="e05499c7-dc63-4e4f-ada7-0914119db84b" providerId="ADAL" clId="{1256FDC9-8874-4F45-A5D4-E611C2AB3D5B}" dt="2020-10-31T18:56:18.515" v="2580" actId="20577"/>
          <ac:spMkLst>
            <pc:docMk/>
            <pc:sldMk cId="2653273043" sldId="278"/>
            <ac:spMk id="2" creationId="{BE600726-E0D9-45B0-A3D8-F89AB83450E8}"/>
          </ac:spMkLst>
        </pc:spChg>
        <pc:spChg chg="mod">
          <ac:chgData name="Arturo Zamarripa" userId="e05499c7-dc63-4e4f-ada7-0914119db84b" providerId="ADAL" clId="{1256FDC9-8874-4F45-A5D4-E611C2AB3D5B}" dt="2020-10-31T20:45:38.568" v="3019" actId="207"/>
          <ac:spMkLst>
            <pc:docMk/>
            <pc:sldMk cId="2653273043" sldId="278"/>
            <ac:spMk id="3" creationId="{4860EBBF-3DB4-4769-8582-AF7D34E9DA44}"/>
          </ac:spMkLst>
        </pc:spChg>
      </pc:sldChg>
      <pc:sldChg chg="modSp new mod">
        <pc:chgData name="Arturo Zamarripa" userId="e05499c7-dc63-4e4f-ada7-0914119db84b" providerId="ADAL" clId="{1256FDC9-8874-4F45-A5D4-E611C2AB3D5B}" dt="2020-10-31T21:16:24.509" v="3059" actId="20577"/>
        <pc:sldMkLst>
          <pc:docMk/>
          <pc:sldMk cId="4251614972" sldId="279"/>
        </pc:sldMkLst>
        <pc:spChg chg="mod">
          <ac:chgData name="Arturo Zamarripa" userId="e05499c7-dc63-4e4f-ada7-0914119db84b" providerId="ADAL" clId="{1256FDC9-8874-4F45-A5D4-E611C2AB3D5B}" dt="2020-10-31T21:16:24.509" v="3059" actId="20577"/>
          <ac:spMkLst>
            <pc:docMk/>
            <pc:sldMk cId="4251614972" sldId="279"/>
            <ac:spMk id="2" creationId="{A352C861-3B88-421B-87B1-B9F2AFBFF845}"/>
          </ac:spMkLst>
        </pc:spChg>
        <pc:spChg chg="mod">
          <ac:chgData name="Arturo Zamarripa" userId="e05499c7-dc63-4e4f-ada7-0914119db84b" providerId="ADAL" clId="{1256FDC9-8874-4F45-A5D4-E611C2AB3D5B}" dt="2020-10-31T20:07:39.089" v="2611" actId="20577"/>
          <ac:spMkLst>
            <pc:docMk/>
            <pc:sldMk cId="4251614972" sldId="279"/>
            <ac:spMk id="3" creationId="{17EBDD6B-6D47-4CB3-B186-0630292C2033}"/>
          </ac:spMkLst>
        </pc:spChg>
      </pc:sldChg>
      <pc:sldChg chg="addSp delSp modSp new mod">
        <pc:chgData name="Arturo Zamarripa" userId="e05499c7-dc63-4e4f-ada7-0914119db84b" providerId="ADAL" clId="{1256FDC9-8874-4F45-A5D4-E611C2AB3D5B}" dt="2020-11-01T05:22:35.844" v="3700" actId="20577"/>
        <pc:sldMkLst>
          <pc:docMk/>
          <pc:sldMk cId="3881371838" sldId="280"/>
        </pc:sldMkLst>
        <pc:spChg chg="mod">
          <ac:chgData name="Arturo Zamarripa" userId="e05499c7-dc63-4e4f-ada7-0914119db84b" providerId="ADAL" clId="{1256FDC9-8874-4F45-A5D4-E611C2AB3D5B}" dt="2020-11-01T05:13:10.809" v="3136" actId="5793"/>
          <ac:spMkLst>
            <pc:docMk/>
            <pc:sldMk cId="3881371838" sldId="280"/>
            <ac:spMk id="2" creationId="{97AE0EB9-1D3C-4936-95DB-E7C727232AC6}"/>
          </ac:spMkLst>
        </pc:spChg>
        <pc:spChg chg="mod">
          <ac:chgData name="Arturo Zamarripa" userId="e05499c7-dc63-4e4f-ada7-0914119db84b" providerId="ADAL" clId="{1256FDC9-8874-4F45-A5D4-E611C2AB3D5B}" dt="2020-11-01T05:22:35.844" v="3700" actId="20577"/>
          <ac:spMkLst>
            <pc:docMk/>
            <pc:sldMk cId="3881371838" sldId="280"/>
            <ac:spMk id="3" creationId="{77A97050-A67A-45C3-818B-A88CD24808AE}"/>
          </ac:spMkLst>
        </pc:spChg>
        <pc:spChg chg="add del">
          <ac:chgData name="Arturo Zamarripa" userId="e05499c7-dc63-4e4f-ada7-0914119db84b" providerId="ADAL" clId="{1256FDC9-8874-4F45-A5D4-E611C2AB3D5B}" dt="2020-11-01T05:13:55.197" v="3140" actId="22"/>
          <ac:spMkLst>
            <pc:docMk/>
            <pc:sldMk cId="3881371838" sldId="280"/>
            <ac:spMk id="5" creationId="{9C23F6E9-197C-4014-86E2-385EDCAEBD5C}"/>
          </ac:spMkLst>
        </pc:spChg>
        <pc:spChg chg="add del">
          <ac:chgData name="Arturo Zamarripa" userId="e05499c7-dc63-4e4f-ada7-0914119db84b" providerId="ADAL" clId="{1256FDC9-8874-4F45-A5D4-E611C2AB3D5B}" dt="2020-11-01T05:14:17.573" v="3143"/>
          <ac:spMkLst>
            <pc:docMk/>
            <pc:sldMk cId="3881371838" sldId="280"/>
            <ac:spMk id="6" creationId="{AB7D0F06-0E7F-46F2-9EF7-C5BDD418572C}"/>
          </ac:spMkLst>
        </pc:spChg>
      </pc:sldChg>
      <pc:sldChg chg="addSp delSp modSp new mod">
        <pc:chgData name="Arturo Zamarripa" userId="e05499c7-dc63-4e4f-ada7-0914119db84b" providerId="ADAL" clId="{1256FDC9-8874-4F45-A5D4-E611C2AB3D5B}" dt="2020-11-01T06:08:15.639" v="4256" actId="20577"/>
        <pc:sldMkLst>
          <pc:docMk/>
          <pc:sldMk cId="3219803193" sldId="281"/>
        </pc:sldMkLst>
        <pc:spChg chg="mod">
          <ac:chgData name="Arturo Zamarripa" userId="e05499c7-dc63-4e4f-ada7-0914119db84b" providerId="ADAL" clId="{1256FDC9-8874-4F45-A5D4-E611C2AB3D5B}" dt="2020-11-01T05:13:15.618" v="3137"/>
          <ac:spMkLst>
            <pc:docMk/>
            <pc:sldMk cId="3219803193" sldId="281"/>
            <ac:spMk id="2" creationId="{8DEF7AD1-4E76-4755-9D06-D03875C3F227}"/>
          </ac:spMkLst>
        </pc:spChg>
        <pc:spChg chg="add del mod">
          <ac:chgData name="Arturo Zamarripa" userId="e05499c7-dc63-4e4f-ada7-0914119db84b" providerId="ADAL" clId="{1256FDC9-8874-4F45-A5D4-E611C2AB3D5B}" dt="2020-11-01T06:08:15.639" v="4256" actId="20577"/>
          <ac:spMkLst>
            <pc:docMk/>
            <pc:sldMk cId="3219803193" sldId="281"/>
            <ac:spMk id="3" creationId="{F03E3B3C-4F60-4A56-A1E1-C899D149175F}"/>
          </ac:spMkLst>
        </pc:spChg>
        <pc:spChg chg="add del">
          <ac:chgData name="Arturo Zamarripa" userId="e05499c7-dc63-4e4f-ada7-0914119db84b" providerId="ADAL" clId="{1256FDC9-8874-4F45-A5D4-E611C2AB3D5B}" dt="2020-11-01T06:04:40.355" v="3898"/>
          <ac:spMkLst>
            <pc:docMk/>
            <pc:sldMk cId="3219803193" sldId="281"/>
            <ac:spMk id="6" creationId="{5CF1328E-4600-4FB9-B867-BFC1EB2BDC0C}"/>
          </ac:spMkLst>
        </pc:spChg>
        <pc:picChg chg="add del mod ord">
          <ac:chgData name="Arturo Zamarripa" userId="e05499c7-dc63-4e4f-ada7-0914119db84b" providerId="ADAL" clId="{1256FDC9-8874-4F45-A5D4-E611C2AB3D5B}" dt="2020-11-01T06:01:49.139" v="3704" actId="22"/>
          <ac:picMkLst>
            <pc:docMk/>
            <pc:sldMk cId="3219803193" sldId="281"/>
            <ac:picMk id="5" creationId="{E658C7E1-3B91-41D0-AB5E-AA051567606D}"/>
          </ac:picMkLst>
        </pc:picChg>
      </pc:sldChg>
      <pc:sldChg chg="addSp delSp modSp new mod setBg">
        <pc:chgData name="Arturo Zamarripa" userId="e05499c7-dc63-4e4f-ada7-0914119db84b" providerId="ADAL" clId="{1256FDC9-8874-4F45-A5D4-E611C2AB3D5B}" dt="2020-11-01T06:38:17.736" v="4300" actId="20577"/>
        <pc:sldMkLst>
          <pc:docMk/>
          <pc:sldMk cId="1079382491" sldId="282"/>
        </pc:sldMkLst>
        <pc:spChg chg="mod">
          <ac:chgData name="Arturo Zamarripa" userId="e05499c7-dc63-4e4f-ada7-0914119db84b" providerId="ADAL" clId="{1256FDC9-8874-4F45-A5D4-E611C2AB3D5B}" dt="2020-11-01T06:38:17.736" v="4300" actId="20577"/>
          <ac:spMkLst>
            <pc:docMk/>
            <pc:sldMk cId="1079382491" sldId="282"/>
            <ac:spMk id="2" creationId="{3BF336B3-60D3-4842-AD65-4859BAE20D9E}"/>
          </ac:spMkLst>
        </pc:spChg>
        <pc:spChg chg="mod ord">
          <ac:chgData name="Arturo Zamarripa" userId="e05499c7-dc63-4e4f-ada7-0914119db84b" providerId="ADAL" clId="{1256FDC9-8874-4F45-A5D4-E611C2AB3D5B}" dt="2020-11-01T06:36:39.941" v="4282" actId="403"/>
          <ac:spMkLst>
            <pc:docMk/>
            <pc:sldMk cId="1079382491" sldId="282"/>
            <ac:spMk id="3" creationId="{65A08A74-7130-42C8-9F36-A509E3EA2DB9}"/>
          </ac:spMkLst>
        </pc:spChg>
        <pc:spChg chg="add">
          <ac:chgData name="Arturo Zamarripa" userId="e05499c7-dc63-4e4f-ada7-0914119db84b" providerId="ADAL" clId="{1256FDC9-8874-4F45-A5D4-E611C2AB3D5B}" dt="2020-11-01T06:36:05.501" v="4276" actId="26606"/>
          <ac:spMkLst>
            <pc:docMk/>
            <pc:sldMk cId="1079382491" sldId="282"/>
            <ac:spMk id="7" creationId="{44CC594A-A820-450F-B363-C19201FCFEC6}"/>
          </ac:spMkLst>
        </pc:spChg>
        <pc:spChg chg="add">
          <ac:chgData name="Arturo Zamarripa" userId="e05499c7-dc63-4e4f-ada7-0914119db84b" providerId="ADAL" clId="{1256FDC9-8874-4F45-A5D4-E611C2AB3D5B}" dt="2020-11-01T06:36:05.501" v="4276" actId="26606"/>
          <ac:spMkLst>
            <pc:docMk/>
            <pc:sldMk cId="1079382491" sldId="282"/>
            <ac:spMk id="8" creationId="{59FAB3DA-E9ED-4574-ABCC-378BC0FF1BBC}"/>
          </ac:spMkLst>
        </pc:spChg>
        <pc:spChg chg="add">
          <ac:chgData name="Arturo Zamarripa" userId="e05499c7-dc63-4e4f-ada7-0914119db84b" providerId="ADAL" clId="{1256FDC9-8874-4F45-A5D4-E611C2AB3D5B}" dt="2020-11-01T06:36:05.501" v="4276" actId="26606"/>
          <ac:spMkLst>
            <pc:docMk/>
            <pc:sldMk cId="1079382491" sldId="282"/>
            <ac:spMk id="9" creationId="{53B8D6B0-55D6-48DC-86D8-FD95D5F118AB}"/>
          </ac:spMkLst>
        </pc:spChg>
        <pc:spChg chg="add del">
          <ac:chgData name="Arturo Zamarripa" userId="e05499c7-dc63-4e4f-ada7-0914119db84b" providerId="ADAL" clId="{1256FDC9-8874-4F45-A5D4-E611C2AB3D5B}" dt="2020-11-01T06:35:40.092" v="4263" actId="26606"/>
          <ac:spMkLst>
            <pc:docMk/>
            <pc:sldMk cId="1079382491" sldId="282"/>
            <ac:spMk id="10" creationId="{284B70D5-875B-433D-BDBD-1522A85D6C1D}"/>
          </ac:spMkLst>
        </pc:spChg>
        <pc:spChg chg="add del">
          <ac:chgData name="Arturo Zamarripa" userId="e05499c7-dc63-4e4f-ada7-0914119db84b" providerId="ADAL" clId="{1256FDC9-8874-4F45-A5D4-E611C2AB3D5B}" dt="2020-11-01T06:35:40.092" v="4263" actId="26606"/>
          <ac:spMkLst>
            <pc:docMk/>
            <pc:sldMk cId="1079382491" sldId="282"/>
            <ac:spMk id="14" creationId="{1E299956-A9E7-4FC1-A0B1-D590CA9730E8}"/>
          </ac:spMkLst>
        </pc:spChg>
        <pc:spChg chg="add del">
          <ac:chgData name="Arturo Zamarripa" userId="e05499c7-dc63-4e4f-ada7-0914119db84b" providerId="ADAL" clId="{1256FDC9-8874-4F45-A5D4-E611C2AB3D5B}" dt="2020-11-01T06:35:40.092" v="4263" actId="26606"/>
          <ac:spMkLst>
            <pc:docMk/>
            <pc:sldMk cId="1079382491" sldId="282"/>
            <ac:spMk id="16" creationId="{17FC539C-B783-4B03-9F9E-D13430F3F64F}"/>
          </ac:spMkLst>
        </pc:spChg>
        <pc:spChg chg="add del">
          <ac:chgData name="Arturo Zamarripa" userId="e05499c7-dc63-4e4f-ada7-0914119db84b" providerId="ADAL" clId="{1256FDC9-8874-4F45-A5D4-E611C2AB3D5B}" dt="2020-11-01T06:35:40.957" v="4265" actId="26606"/>
          <ac:spMkLst>
            <pc:docMk/>
            <pc:sldMk cId="1079382491" sldId="282"/>
            <ac:spMk id="18" creationId="{10162E77-11AD-44A7-84EC-40C59EEFBD2E}"/>
          </ac:spMkLst>
        </pc:spChg>
        <pc:spChg chg="add del">
          <ac:chgData name="Arturo Zamarripa" userId="e05499c7-dc63-4e4f-ada7-0914119db84b" providerId="ADAL" clId="{1256FDC9-8874-4F45-A5D4-E611C2AB3D5B}" dt="2020-11-01T06:35:40.957" v="4265" actId="26606"/>
          <ac:spMkLst>
            <pc:docMk/>
            <pc:sldMk cId="1079382491" sldId="282"/>
            <ac:spMk id="20" creationId="{6329CBCE-21AE-419D-AC1F-8ACF510A6670}"/>
          </ac:spMkLst>
        </pc:spChg>
        <pc:spChg chg="add del">
          <ac:chgData name="Arturo Zamarripa" userId="e05499c7-dc63-4e4f-ada7-0914119db84b" providerId="ADAL" clId="{1256FDC9-8874-4F45-A5D4-E611C2AB3D5B}" dt="2020-11-01T06:35:40.957" v="4265" actId="26606"/>
          <ac:spMkLst>
            <pc:docMk/>
            <pc:sldMk cId="1079382491" sldId="282"/>
            <ac:spMk id="21" creationId="{FF2DA012-1414-493D-888F-5D99D0BDA322}"/>
          </ac:spMkLst>
        </pc:spChg>
        <pc:spChg chg="add del">
          <ac:chgData name="Arturo Zamarripa" userId="e05499c7-dc63-4e4f-ada7-0914119db84b" providerId="ADAL" clId="{1256FDC9-8874-4F45-A5D4-E611C2AB3D5B}" dt="2020-11-01T06:35:41.720" v="4267" actId="26606"/>
          <ac:spMkLst>
            <pc:docMk/>
            <pc:sldMk cId="1079382491" sldId="282"/>
            <ac:spMk id="23" creationId="{52ABB703-2B0E-4C3B-B4A2-F3973548E561}"/>
          </ac:spMkLst>
        </pc:spChg>
        <pc:spChg chg="add del">
          <ac:chgData name="Arturo Zamarripa" userId="e05499c7-dc63-4e4f-ada7-0914119db84b" providerId="ADAL" clId="{1256FDC9-8874-4F45-A5D4-E611C2AB3D5B}" dt="2020-11-01T06:35:41.720" v="4267" actId="26606"/>
          <ac:spMkLst>
            <pc:docMk/>
            <pc:sldMk cId="1079382491" sldId="282"/>
            <ac:spMk id="25" creationId="{E95DA498-D9A2-4DA9-B9DA-B3776E08CF7E}"/>
          </ac:spMkLst>
        </pc:spChg>
        <pc:spChg chg="add del">
          <ac:chgData name="Arturo Zamarripa" userId="e05499c7-dc63-4e4f-ada7-0914119db84b" providerId="ADAL" clId="{1256FDC9-8874-4F45-A5D4-E611C2AB3D5B}" dt="2020-11-01T06:35:41.720" v="4267" actId="26606"/>
          <ac:spMkLst>
            <pc:docMk/>
            <pc:sldMk cId="1079382491" sldId="282"/>
            <ac:spMk id="26" creationId="{82A73093-4B9D-420D-B17E-52293703A1D4}"/>
          </ac:spMkLst>
        </pc:spChg>
        <pc:spChg chg="add del">
          <ac:chgData name="Arturo Zamarripa" userId="e05499c7-dc63-4e4f-ada7-0914119db84b" providerId="ADAL" clId="{1256FDC9-8874-4F45-A5D4-E611C2AB3D5B}" dt="2020-11-01T06:35:44.226" v="4269" actId="26606"/>
          <ac:spMkLst>
            <pc:docMk/>
            <pc:sldMk cId="1079382491" sldId="282"/>
            <ac:spMk id="28" creationId="{10162E77-11AD-44A7-84EC-40C59EEFBD2E}"/>
          </ac:spMkLst>
        </pc:spChg>
        <pc:spChg chg="add del">
          <ac:chgData name="Arturo Zamarripa" userId="e05499c7-dc63-4e4f-ada7-0914119db84b" providerId="ADAL" clId="{1256FDC9-8874-4F45-A5D4-E611C2AB3D5B}" dt="2020-11-01T06:35:44.226" v="4269" actId="26606"/>
          <ac:spMkLst>
            <pc:docMk/>
            <pc:sldMk cId="1079382491" sldId="282"/>
            <ac:spMk id="30" creationId="{6329CBCE-21AE-419D-AC1F-8ACF510A6670}"/>
          </ac:spMkLst>
        </pc:spChg>
        <pc:spChg chg="add del">
          <ac:chgData name="Arturo Zamarripa" userId="e05499c7-dc63-4e4f-ada7-0914119db84b" providerId="ADAL" clId="{1256FDC9-8874-4F45-A5D4-E611C2AB3D5B}" dt="2020-11-01T06:35:44.226" v="4269" actId="26606"/>
          <ac:spMkLst>
            <pc:docMk/>
            <pc:sldMk cId="1079382491" sldId="282"/>
            <ac:spMk id="31" creationId="{FF2DA012-1414-493D-888F-5D99D0BDA322}"/>
          </ac:spMkLst>
        </pc:spChg>
        <pc:spChg chg="add del">
          <ac:chgData name="Arturo Zamarripa" userId="e05499c7-dc63-4e4f-ada7-0914119db84b" providerId="ADAL" clId="{1256FDC9-8874-4F45-A5D4-E611C2AB3D5B}" dt="2020-11-01T06:35:46.730" v="4271" actId="26606"/>
          <ac:spMkLst>
            <pc:docMk/>
            <pc:sldMk cId="1079382491" sldId="282"/>
            <ac:spMk id="33" creationId="{44CC594A-A820-450F-B363-C19201FCFEC6}"/>
          </ac:spMkLst>
        </pc:spChg>
        <pc:spChg chg="add del">
          <ac:chgData name="Arturo Zamarripa" userId="e05499c7-dc63-4e4f-ada7-0914119db84b" providerId="ADAL" clId="{1256FDC9-8874-4F45-A5D4-E611C2AB3D5B}" dt="2020-11-01T06:35:46.730" v="4271" actId="26606"/>
          <ac:spMkLst>
            <pc:docMk/>
            <pc:sldMk cId="1079382491" sldId="282"/>
            <ac:spMk id="34" creationId="{59FAB3DA-E9ED-4574-ABCC-378BC0FF1BBC}"/>
          </ac:spMkLst>
        </pc:spChg>
        <pc:spChg chg="add del">
          <ac:chgData name="Arturo Zamarripa" userId="e05499c7-dc63-4e4f-ada7-0914119db84b" providerId="ADAL" clId="{1256FDC9-8874-4F45-A5D4-E611C2AB3D5B}" dt="2020-11-01T06:35:46.730" v="4271" actId="26606"/>
          <ac:spMkLst>
            <pc:docMk/>
            <pc:sldMk cId="1079382491" sldId="282"/>
            <ac:spMk id="35" creationId="{53B8D6B0-55D6-48DC-86D8-FD95D5F118AB}"/>
          </ac:spMkLst>
        </pc:spChg>
        <pc:spChg chg="add del">
          <ac:chgData name="Arturo Zamarripa" userId="e05499c7-dc63-4e4f-ada7-0914119db84b" providerId="ADAL" clId="{1256FDC9-8874-4F45-A5D4-E611C2AB3D5B}" dt="2020-11-01T06:35:56.749" v="4275" actId="26606"/>
          <ac:spMkLst>
            <pc:docMk/>
            <pc:sldMk cId="1079382491" sldId="282"/>
            <ac:spMk id="37" creationId="{990D0034-F768-41E7-85D4-F38C4DE85770}"/>
          </ac:spMkLst>
        </pc:spChg>
        <pc:spChg chg="add del">
          <ac:chgData name="Arturo Zamarripa" userId="e05499c7-dc63-4e4f-ada7-0914119db84b" providerId="ADAL" clId="{1256FDC9-8874-4F45-A5D4-E611C2AB3D5B}" dt="2020-11-01T06:35:56.749" v="4275" actId="26606"/>
          <ac:spMkLst>
            <pc:docMk/>
            <pc:sldMk cId="1079382491" sldId="282"/>
            <ac:spMk id="38" creationId="{C4F7E42D-8B5A-4FC8-81CD-9E60171F7FA8}"/>
          </ac:spMkLst>
        </pc:spChg>
        <pc:spChg chg="add del">
          <ac:chgData name="Arturo Zamarripa" userId="e05499c7-dc63-4e4f-ada7-0914119db84b" providerId="ADAL" clId="{1256FDC9-8874-4F45-A5D4-E611C2AB3D5B}" dt="2020-11-01T06:35:56.749" v="4275" actId="26606"/>
          <ac:spMkLst>
            <pc:docMk/>
            <pc:sldMk cId="1079382491" sldId="282"/>
            <ac:spMk id="39" creationId="{8C04651D-B9F4-4935-A02D-364153FBDF54}"/>
          </ac:spMkLst>
        </pc:spChg>
        <pc:picChg chg="add mod">
          <ac:chgData name="Arturo Zamarripa" userId="e05499c7-dc63-4e4f-ada7-0914119db84b" providerId="ADAL" clId="{1256FDC9-8874-4F45-A5D4-E611C2AB3D5B}" dt="2020-11-01T06:36:32.161" v="4280" actId="14100"/>
          <ac:picMkLst>
            <pc:docMk/>
            <pc:sldMk cId="1079382491" sldId="282"/>
            <ac:picMk id="5" creationId="{9D4742D0-DA13-46AC-8D6E-CCDE14C7129B}"/>
          </ac:picMkLst>
        </pc:picChg>
        <pc:picChg chg="add del mod">
          <ac:chgData name="Arturo Zamarripa" userId="e05499c7-dc63-4e4f-ada7-0914119db84b" providerId="ADAL" clId="{1256FDC9-8874-4F45-A5D4-E611C2AB3D5B}" dt="2020-11-01T06:37:45.082" v="4288" actId="22"/>
          <ac:picMkLst>
            <pc:docMk/>
            <pc:sldMk cId="1079382491" sldId="282"/>
            <ac:picMk id="11" creationId="{922FEB52-0BDF-46D4-8AB4-A141CC4EE93C}"/>
          </ac:picMkLst>
        </pc:picChg>
        <pc:cxnChg chg="add del">
          <ac:chgData name="Arturo Zamarripa" userId="e05499c7-dc63-4e4f-ada7-0914119db84b" providerId="ADAL" clId="{1256FDC9-8874-4F45-A5D4-E611C2AB3D5B}" dt="2020-11-01T06:35:40.092" v="4263" actId="26606"/>
          <ac:cxnSpMkLst>
            <pc:docMk/>
            <pc:sldMk cId="1079382491" sldId="282"/>
            <ac:cxnSpMk id="12" creationId="{C947DF4A-614C-4B4C-8B80-E5B9D8E8CFED}"/>
          </ac:cxnSpMkLst>
        </pc:cxnChg>
        <pc:cxnChg chg="add del">
          <ac:chgData name="Arturo Zamarripa" userId="e05499c7-dc63-4e4f-ada7-0914119db84b" providerId="ADAL" clId="{1256FDC9-8874-4F45-A5D4-E611C2AB3D5B}" dt="2020-11-01T06:35:40.957" v="4265" actId="26606"/>
          <ac:cxnSpMkLst>
            <pc:docMk/>
            <pc:sldMk cId="1079382491" sldId="282"/>
            <ac:cxnSpMk id="19" creationId="{5AB158E9-1B40-4CD6-95F0-95CA11DF7B7A}"/>
          </ac:cxnSpMkLst>
        </pc:cxnChg>
        <pc:cxnChg chg="add del">
          <ac:chgData name="Arturo Zamarripa" userId="e05499c7-dc63-4e4f-ada7-0914119db84b" providerId="ADAL" clId="{1256FDC9-8874-4F45-A5D4-E611C2AB3D5B}" dt="2020-11-01T06:35:41.720" v="4267" actId="26606"/>
          <ac:cxnSpMkLst>
            <pc:docMk/>
            <pc:sldMk cId="1079382491" sldId="282"/>
            <ac:cxnSpMk id="24" creationId="{9C21570E-E159-49A6-9891-FA397B7A92D3}"/>
          </ac:cxnSpMkLst>
        </pc:cxnChg>
        <pc:cxnChg chg="add del">
          <ac:chgData name="Arturo Zamarripa" userId="e05499c7-dc63-4e4f-ada7-0914119db84b" providerId="ADAL" clId="{1256FDC9-8874-4F45-A5D4-E611C2AB3D5B}" dt="2020-11-01T06:35:44.226" v="4269" actId="26606"/>
          <ac:cxnSpMkLst>
            <pc:docMk/>
            <pc:sldMk cId="1079382491" sldId="282"/>
            <ac:cxnSpMk id="29" creationId="{5AB158E9-1B40-4CD6-95F0-95CA11DF7B7A}"/>
          </ac:cxnSpMkLst>
        </pc:cxnChg>
      </pc:sldChg>
      <pc:sldChg chg="addSp delSp modSp new mod ord">
        <pc:chgData name="Arturo Zamarripa" userId="e05499c7-dc63-4e4f-ada7-0914119db84b" providerId="ADAL" clId="{1256FDC9-8874-4F45-A5D4-E611C2AB3D5B}" dt="2020-11-01T06:39:02.169" v="4334" actId="14100"/>
        <pc:sldMkLst>
          <pc:docMk/>
          <pc:sldMk cId="1335609264" sldId="283"/>
        </pc:sldMkLst>
        <pc:spChg chg="mod">
          <ac:chgData name="Arturo Zamarripa" userId="e05499c7-dc63-4e4f-ada7-0914119db84b" providerId="ADAL" clId="{1256FDC9-8874-4F45-A5D4-E611C2AB3D5B}" dt="2020-11-01T06:38:51.816" v="4331" actId="20577"/>
          <ac:spMkLst>
            <pc:docMk/>
            <pc:sldMk cId="1335609264" sldId="283"/>
            <ac:spMk id="2" creationId="{5CBBF3B6-A6DD-47D2-A8E0-FED15FC12E1E}"/>
          </ac:spMkLst>
        </pc:spChg>
        <pc:spChg chg="del">
          <ac:chgData name="Arturo Zamarripa" userId="e05499c7-dc63-4e4f-ada7-0914119db84b" providerId="ADAL" clId="{1256FDC9-8874-4F45-A5D4-E611C2AB3D5B}" dt="2020-11-01T06:38:54.796" v="4332" actId="22"/>
          <ac:spMkLst>
            <pc:docMk/>
            <pc:sldMk cId="1335609264" sldId="283"/>
            <ac:spMk id="3" creationId="{A6CFAB50-D688-402C-B4F4-C0A5754624AE}"/>
          </ac:spMkLst>
        </pc:spChg>
        <pc:picChg chg="add mod ord">
          <ac:chgData name="Arturo Zamarripa" userId="e05499c7-dc63-4e4f-ada7-0914119db84b" providerId="ADAL" clId="{1256FDC9-8874-4F45-A5D4-E611C2AB3D5B}" dt="2020-11-01T06:39:02.169" v="4334" actId="14100"/>
          <ac:picMkLst>
            <pc:docMk/>
            <pc:sldMk cId="1335609264" sldId="283"/>
            <ac:picMk id="5" creationId="{088B59CA-A00A-4402-BED4-A698711A55FF}"/>
          </ac:picMkLst>
        </pc:picChg>
      </pc:sldChg>
      <pc:sldChg chg="modSp new mod ord">
        <pc:chgData name="Arturo Zamarripa" userId="e05499c7-dc63-4e4f-ada7-0914119db84b" providerId="ADAL" clId="{1256FDC9-8874-4F45-A5D4-E611C2AB3D5B}" dt="2020-11-01T07:00:47.111" v="4765" actId="207"/>
        <pc:sldMkLst>
          <pc:docMk/>
          <pc:sldMk cId="3963266602" sldId="284"/>
        </pc:sldMkLst>
        <pc:spChg chg="mod">
          <ac:chgData name="Arturo Zamarripa" userId="e05499c7-dc63-4e4f-ada7-0914119db84b" providerId="ADAL" clId="{1256FDC9-8874-4F45-A5D4-E611C2AB3D5B}" dt="2020-11-01T06:48:01.740" v="4374" actId="20577"/>
          <ac:spMkLst>
            <pc:docMk/>
            <pc:sldMk cId="3963266602" sldId="284"/>
            <ac:spMk id="2" creationId="{D0961FBF-CE72-46C7-8033-22DB35FB2F74}"/>
          </ac:spMkLst>
        </pc:spChg>
        <pc:spChg chg="mod">
          <ac:chgData name="Arturo Zamarripa" userId="e05499c7-dc63-4e4f-ada7-0914119db84b" providerId="ADAL" clId="{1256FDC9-8874-4F45-A5D4-E611C2AB3D5B}" dt="2020-11-01T07:00:47.111" v="4765" actId="207"/>
          <ac:spMkLst>
            <pc:docMk/>
            <pc:sldMk cId="3963266602" sldId="284"/>
            <ac:spMk id="3" creationId="{0FD937AB-10D0-491F-9BE6-EE099D4F32D0}"/>
          </ac:spMkLst>
        </pc:spChg>
      </pc:sldChg>
    </pc:docChg>
  </pc:docChgLst>
  <pc:docChgLst>
    <pc:chgData name="Arturo Zamarripa" userId="e05499c7-dc63-4e4f-ada7-0914119db84b" providerId="ADAL" clId="{80555255-2E3B-6448-A923-0DB4AF4F8366}"/>
    <pc:docChg chg="modSld">
      <pc:chgData name="Arturo Zamarripa" userId="e05499c7-dc63-4e4f-ada7-0914119db84b" providerId="ADAL" clId="{80555255-2E3B-6448-A923-0DB4AF4F8366}" dt="2020-10-29T01:46:02.223" v="3" actId="14100"/>
      <pc:docMkLst>
        <pc:docMk/>
      </pc:docMkLst>
      <pc:sldChg chg="modSp mod">
        <pc:chgData name="Arturo Zamarripa" userId="e05499c7-dc63-4e4f-ada7-0914119db84b" providerId="ADAL" clId="{80555255-2E3B-6448-A923-0DB4AF4F8366}" dt="2020-10-29T01:46:02.223" v="3" actId="14100"/>
        <pc:sldMkLst>
          <pc:docMk/>
          <pc:sldMk cId="2142944983" sldId="260"/>
        </pc:sldMkLst>
        <pc:spChg chg="mod">
          <ac:chgData name="Arturo Zamarripa" userId="e05499c7-dc63-4e4f-ada7-0914119db84b" providerId="ADAL" clId="{80555255-2E3B-6448-A923-0DB4AF4F8366}" dt="2020-10-29T01:45:57.010" v="2" actId="14100"/>
          <ac:spMkLst>
            <pc:docMk/>
            <pc:sldMk cId="2142944983" sldId="260"/>
            <ac:spMk id="2" creationId="{A1844B8C-2A49-4BD0-A89D-014AC920228C}"/>
          </ac:spMkLst>
        </pc:spChg>
        <pc:picChg chg="mod">
          <ac:chgData name="Arturo Zamarripa" userId="e05499c7-dc63-4e4f-ada7-0914119db84b" providerId="ADAL" clId="{80555255-2E3B-6448-A923-0DB4AF4F8366}" dt="2020-10-29T01:46:02.223" v="3" actId="14100"/>
          <ac:picMkLst>
            <pc:docMk/>
            <pc:sldMk cId="2142944983" sldId="260"/>
            <ac:picMk id="5" creationId="{DB296971-F4E8-4AF9-ACD9-C19142AEFC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6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5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7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8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9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E694C-1394-4838-A564-7380835C2E77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8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October 31,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8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bootstrapcheatsheets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default.asp" TargetMode="External"/><Relationship Id="rId2" Type="http://schemas.openxmlformats.org/officeDocument/2006/relationships/hyperlink" Target="https://getbootstrap.com/docs/4.0/getting-started/introduc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7545A70D-B17F-4A69-8835-6CD6C48C7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DDA90-6BEA-438E-A6C6-1B92C319A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/>
              <a:t>Bootstrap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E3DDE-90D4-44F7-9BD5-2225B355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By: Arturo Zamarripa</a:t>
            </a:r>
          </a:p>
        </p:txBody>
      </p:sp>
      <p:cxnSp>
        <p:nvCxnSpPr>
          <p:cNvPr id="23" name="Straight Connector 23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58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072F-0524-4333-8016-E564C8F7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4196"/>
          </a:xfrm>
        </p:spPr>
        <p:txBody>
          <a:bodyPr/>
          <a:lstStyle/>
          <a:p>
            <a:r>
              <a:rPr lang="en-US"/>
              <a:t>Bootstrap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BCDC7E-C87D-4EE1-A5AE-630A497BB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71412"/>
            <a:ext cx="10435177" cy="3772426"/>
          </a:xfrm>
        </p:spPr>
      </p:pic>
    </p:spTree>
    <p:extLst>
      <p:ext uri="{BB962C8B-B14F-4D97-AF65-F5344CB8AC3E}">
        <p14:creationId xmlns:p14="http://schemas.microsoft.com/office/powerpoint/2010/main" val="164664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1A99-4D2C-4C71-BDB4-767DB094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 – Container Formatting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1EC42-7507-412E-8EAD-536414C1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pt-3</a:t>
            </a:r>
            <a:r>
              <a:rPr lang="en-US" dirty="0"/>
              <a:t> = sets top padding </a:t>
            </a:r>
          </a:p>
          <a:p>
            <a:r>
              <a:rPr lang="en-US" dirty="0">
                <a:solidFill>
                  <a:srgbClr val="FF0000"/>
                </a:solidFill>
              </a:rPr>
              <a:t>p-3</a:t>
            </a:r>
            <a:r>
              <a:rPr lang="en-US" dirty="0"/>
              <a:t> = sets padding (all directions)</a:t>
            </a:r>
          </a:p>
          <a:p>
            <a:r>
              <a:rPr lang="en-US" dirty="0">
                <a:solidFill>
                  <a:srgbClr val="FF0000"/>
                </a:solidFill>
              </a:rPr>
              <a:t>my-3</a:t>
            </a:r>
            <a:r>
              <a:rPr lang="en-US" dirty="0"/>
              <a:t> = sets margins</a:t>
            </a:r>
          </a:p>
          <a:p>
            <a:r>
              <a:rPr lang="en-US" dirty="0">
                <a:solidFill>
                  <a:srgbClr val="FF0000"/>
                </a:solidFill>
              </a:rPr>
              <a:t>border</a:t>
            </a:r>
            <a:r>
              <a:rPr lang="en-US" dirty="0"/>
              <a:t> = plain container border</a:t>
            </a:r>
          </a:p>
          <a:p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-color</a:t>
            </a:r>
            <a:r>
              <a:rPr lang="en-US" dirty="0"/>
              <a:t> = sets background color &amp; color</a:t>
            </a:r>
          </a:p>
          <a:p>
            <a:r>
              <a:rPr lang="en-US" dirty="0">
                <a:solidFill>
                  <a:srgbClr val="FF0000"/>
                </a:solidFill>
              </a:rPr>
              <a:t>text-color </a:t>
            </a:r>
            <a:r>
              <a:rPr lang="en-US" dirty="0"/>
              <a:t>= sets text color</a:t>
            </a:r>
          </a:p>
        </p:txBody>
      </p:sp>
    </p:spTree>
    <p:extLst>
      <p:ext uri="{BB962C8B-B14F-4D97-AF65-F5344CB8AC3E}">
        <p14:creationId xmlns:p14="http://schemas.microsoft.com/office/powerpoint/2010/main" val="268758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B47D-7425-4E01-BAB7-AC8E5C2A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143"/>
          </a:xfrm>
        </p:spPr>
        <p:txBody>
          <a:bodyPr/>
          <a:lstStyle/>
          <a:p>
            <a:r>
              <a:rPr lang="en-US" dirty="0"/>
              <a:t>Bootstrap 4 - Colors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60C7C-078E-4166-AB73-BE1C1B44F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479884"/>
            <a:ext cx="4853540" cy="47764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Text Color</a:t>
            </a:r>
          </a:p>
          <a:p>
            <a:r>
              <a:rPr lang="en-US" dirty="0"/>
              <a:t>.text-primary</a:t>
            </a:r>
          </a:p>
          <a:p>
            <a:r>
              <a:rPr lang="en-US" dirty="0"/>
              <a:t>.text-muted</a:t>
            </a:r>
          </a:p>
          <a:p>
            <a:r>
              <a:rPr lang="en-US" dirty="0"/>
              <a:t>.text-success</a:t>
            </a:r>
          </a:p>
          <a:p>
            <a:r>
              <a:rPr lang="en-US" dirty="0"/>
              <a:t>.text-warning</a:t>
            </a:r>
          </a:p>
          <a:p>
            <a:r>
              <a:rPr lang="en-US" dirty="0"/>
              <a:t>.text-info</a:t>
            </a:r>
          </a:p>
          <a:p>
            <a:r>
              <a:rPr lang="en-US" dirty="0"/>
              <a:t>.text-danger</a:t>
            </a:r>
          </a:p>
          <a:p>
            <a:r>
              <a:rPr lang="en-US" dirty="0"/>
              <a:t>.text-secondary</a:t>
            </a:r>
          </a:p>
          <a:p>
            <a:r>
              <a:rPr lang="en-US" dirty="0"/>
              <a:t>.text-white</a:t>
            </a:r>
          </a:p>
          <a:p>
            <a:r>
              <a:rPr lang="en-US" dirty="0"/>
              <a:t>.text-dark</a:t>
            </a:r>
          </a:p>
          <a:p>
            <a:r>
              <a:rPr lang="en-US" dirty="0"/>
              <a:t>.text-body (default color)</a:t>
            </a:r>
          </a:p>
          <a:p>
            <a:r>
              <a:rPr lang="en-US" dirty="0"/>
              <a:t>.text-light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0561EA-8CAB-4E1B-A287-59C017690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479882"/>
            <a:ext cx="4396341" cy="47764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Background Color</a:t>
            </a:r>
          </a:p>
          <a:p>
            <a:r>
              <a:rPr lang="en-US" dirty="0"/>
              <a:t>.</a:t>
            </a:r>
            <a:r>
              <a:rPr lang="en-US" dirty="0" err="1"/>
              <a:t>bg</a:t>
            </a:r>
            <a:r>
              <a:rPr lang="en-US" dirty="0"/>
              <a:t>-primary</a:t>
            </a:r>
          </a:p>
          <a:p>
            <a:r>
              <a:rPr lang="en-US" dirty="0"/>
              <a:t>.</a:t>
            </a:r>
            <a:r>
              <a:rPr lang="en-US" dirty="0" err="1"/>
              <a:t>bg</a:t>
            </a:r>
            <a:r>
              <a:rPr lang="en-US" dirty="0"/>
              <a:t>-success</a:t>
            </a:r>
          </a:p>
          <a:p>
            <a:r>
              <a:rPr lang="en-US" dirty="0"/>
              <a:t>.</a:t>
            </a:r>
            <a:r>
              <a:rPr lang="en-US" dirty="0" err="1"/>
              <a:t>bg</a:t>
            </a:r>
            <a:r>
              <a:rPr lang="en-US" dirty="0"/>
              <a:t>-info</a:t>
            </a:r>
          </a:p>
          <a:p>
            <a:r>
              <a:rPr lang="en-US" dirty="0"/>
              <a:t>.</a:t>
            </a:r>
            <a:r>
              <a:rPr lang="en-US" dirty="0" err="1"/>
              <a:t>bg</a:t>
            </a:r>
            <a:r>
              <a:rPr lang="en-US" dirty="0"/>
              <a:t>-warning</a:t>
            </a:r>
          </a:p>
          <a:p>
            <a:r>
              <a:rPr lang="en-US" dirty="0"/>
              <a:t>.</a:t>
            </a:r>
            <a:r>
              <a:rPr lang="en-US" dirty="0" err="1"/>
              <a:t>bg</a:t>
            </a:r>
            <a:r>
              <a:rPr lang="en-US" dirty="0"/>
              <a:t>-danger</a:t>
            </a:r>
          </a:p>
          <a:p>
            <a:r>
              <a:rPr lang="en-US" dirty="0"/>
              <a:t>.</a:t>
            </a:r>
            <a:r>
              <a:rPr lang="en-US" dirty="0" err="1"/>
              <a:t>bg</a:t>
            </a:r>
            <a:r>
              <a:rPr lang="en-US" dirty="0"/>
              <a:t>-secondary</a:t>
            </a:r>
          </a:p>
          <a:p>
            <a:r>
              <a:rPr lang="en-US" dirty="0"/>
              <a:t>.</a:t>
            </a:r>
            <a:r>
              <a:rPr lang="en-US" dirty="0" err="1"/>
              <a:t>bg</a:t>
            </a:r>
            <a:r>
              <a:rPr lang="en-US" dirty="0"/>
              <a:t>-dark</a:t>
            </a:r>
          </a:p>
          <a:p>
            <a:r>
              <a:rPr lang="en-US" dirty="0"/>
              <a:t>.</a:t>
            </a:r>
            <a:r>
              <a:rPr lang="en-US" dirty="0" err="1"/>
              <a:t>bg</a:t>
            </a:r>
            <a:r>
              <a:rPr lang="en-US" dirty="0"/>
              <a:t>-light</a:t>
            </a:r>
          </a:p>
        </p:txBody>
      </p:sp>
    </p:spTree>
    <p:extLst>
      <p:ext uri="{BB962C8B-B14F-4D97-AF65-F5344CB8AC3E}">
        <p14:creationId xmlns:p14="http://schemas.microsoft.com/office/powerpoint/2010/main" val="351344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2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E7405-7620-4651-BF8F-857DC0BA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1497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i="0" dirty="0">
                <a:solidFill>
                  <a:srgbClr val="FFFFFF"/>
                </a:solidFill>
              </a:rPr>
              <a:t>Bootstrap 4 Grids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D599F5-4880-441E-AC9F-EC9812ABE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71" y="2014780"/>
            <a:ext cx="3084844" cy="438553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Built with flexbox and allows up to 12 columns across the page.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If you do not want to use all 12 columns individually, you can group the columns together to create wider columns.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 grid system is responsive, and the columns will re-arrange automatically depending on the screen size.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Make sure that the sum adds up to 12 or fewer (it is not required that you use all 12 available columns).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47595E-A082-4C1A-88AE-E25F2123B4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2017" y="2377016"/>
            <a:ext cx="6798082" cy="21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7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FE455-5443-4F25-812D-081974FD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Grid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9435D-A681-467F-B7B4-9CC166B8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34946"/>
            <a:ext cx="6909801" cy="523413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D993-6A1C-4E7A-9AC5-03B485FC5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506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7E9F-3F77-4BD2-A9DE-7AF95647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4 - Jumbotron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0F17-E063-4044-A71E-FF1404EC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00422"/>
          </a:xfrm>
        </p:spPr>
        <p:txBody>
          <a:bodyPr/>
          <a:lstStyle/>
          <a:p>
            <a:r>
              <a:rPr lang="en-US" dirty="0"/>
              <a:t>Jumbotrons are used to bring extra attention to special content or information.</a:t>
            </a:r>
          </a:p>
          <a:p>
            <a:r>
              <a:rPr lang="en-US" dirty="0"/>
              <a:t>Use a </a:t>
            </a:r>
            <a:r>
              <a:rPr lang="en-US" dirty="0">
                <a:solidFill>
                  <a:srgbClr val="FF0000"/>
                </a:solidFill>
              </a:rPr>
              <a:t>&lt;div&gt; </a:t>
            </a:r>
            <a:r>
              <a:rPr lang="en-US" dirty="0"/>
              <a:t>element with a </a:t>
            </a:r>
            <a:r>
              <a:rPr lang="en-US" dirty="0">
                <a:solidFill>
                  <a:srgbClr val="FF0000"/>
                </a:solidFill>
              </a:rPr>
              <a:t>.jumbotron </a:t>
            </a:r>
            <a:r>
              <a:rPr lang="en-US" dirty="0"/>
              <a:t>to create a jumbotron</a:t>
            </a:r>
          </a:p>
          <a:p>
            <a:r>
              <a:rPr lang="en-US" dirty="0"/>
              <a:t>If you want rounded corners place a </a:t>
            </a:r>
            <a:r>
              <a:rPr lang="en-US" dirty="0">
                <a:solidFill>
                  <a:srgbClr val="FF0000"/>
                </a:solidFill>
              </a:rPr>
              <a:t>.jumbotron </a:t>
            </a:r>
            <a:r>
              <a:rPr lang="en-US" dirty="0"/>
              <a:t>inside of the</a:t>
            </a:r>
            <a:r>
              <a:rPr lang="en-US" dirty="0">
                <a:solidFill>
                  <a:srgbClr val="FF0000"/>
                </a:solidFill>
              </a:rPr>
              <a:t> .container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EB3AC-33E1-428D-AEEC-D10F90C9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184" y="3273960"/>
            <a:ext cx="8343631" cy="17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02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0726-E0D9-45B0-A3D8-F89AB834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 –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EBBF-3DB4-4769-8582-AF7D34E9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.table </a:t>
            </a:r>
            <a:r>
              <a:rPr lang="en-US" dirty="0"/>
              <a:t>class adds basic styling to a table</a:t>
            </a:r>
          </a:p>
          <a:p>
            <a:r>
              <a:rPr lang="en-US" dirty="0">
                <a:solidFill>
                  <a:srgbClr val="FF0000"/>
                </a:solidFill>
              </a:rPr>
              <a:t>.table-striped </a:t>
            </a:r>
            <a:r>
              <a:rPr lang="en-US" dirty="0"/>
              <a:t>class adds zebra-stripes to a table</a:t>
            </a:r>
          </a:p>
          <a:p>
            <a:r>
              <a:rPr lang="en-US" dirty="0">
                <a:solidFill>
                  <a:srgbClr val="FF0000"/>
                </a:solidFill>
              </a:rPr>
              <a:t>.table-bordered </a:t>
            </a:r>
            <a:r>
              <a:rPr lang="en-US" dirty="0"/>
              <a:t>class adds borders to a table and cells.</a:t>
            </a:r>
          </a:p>
          <a:p>
            <a:r>
              <a:rPr lang="en-US" dirty="0">
                <a:solidFill>
                  <a:srgbClr val="FF0000"/>
                </a:solidFill>
              </a:rPr>
              <a:t>.table-hover </a:t>
            </a:r>
            <a:r>
              <a:rPr lang="en-US" dirty="0"/>
              <a:t>class adds a hover effect on table rows</a:t>
            </a:r>
          </a:p>
          <a:p>
            <a:r>
              <a:rPr lang="en-US" dirty="0">
                <a:solidFill>
                  <a:srgbClr val="FF0000"/>
                </a:solidFill>
              </a:rPr>
              <a:t>.table-dark </a:t>
            </a:r>
            <a:r>
              <a:rPr lang="en-US" dirty="0"/>
              <a:t>class adds a black background to the table</a:t>
            </a:r>
          </a:p>
          <a:p>
            <a:r>
              <a:rPr lang="en-US" dirty="0">
                <a:solidFill>
                  <a:srgbClr val="FF0000"/>
                </a:solidFill>
              </a:rPr>
              <a:t>.table-borderless </a:t>
            </a:r>
            <a:r>
              <a:rPr lang="en-US" dirty="0"/>
              <a:t>class removes borders from the table</a:t>
            </a:r>
          </a:p>
        </p:txBody>
      </p:sp>
    </p:spTree>
    <p:extLst>
      <p:ext uri="{BB962C8B-B14F-4D97-AF65-F5344CB8AC3E}">
        <p14:creationId xmlns:p14="http://schemas.microsoft.com/office/powerpoint/2010/main" val="265327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1FBF-CE72-46C7-8033-22DB35FB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 – Icons &amp;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37AB-10D0-491F-9BE6-EE099D4F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https://fontawesome.bootstrapcheatsheets.com/#</a:t>
            </a:r>
            <a:r>
              <a:rPr lang="en-US" dirty="0"/>
              <a:t> - icons for bootstrap</a:t>
            </a:r>
          </a:p>
          <a:p>
            <a:r>
              <a:rPr lang="en-US" dirty="0">
                <a:solidFill>
                  <a:srgbClr val="FF0000"/>
                </a:solidFill>
              </a:rPr>
              <a:t>.rounded </a:t>
            </a:r>
            <a:r>
              <a:rPr lang="en-US" dirty="0"/>
              <a:t>– adds rounded corners to an image.</a:t>
            </a:r>
          </a:p>
          <a:p>
            <a:r>
              <a:rPr lang="en-US" dirty="0">
                <a:solidFill>
                  <a:srgbClr val="FF0000"/>
                </a:solidFill>
              </a:rPr>
              <a:t>.rounded-circle </a:t>
            </a:r>
            <a:r>
              <a:rPr lang="en-US" dirty="0"/>
              <a:t>– shapes the image to a circle.</a:t>
            </a:r>
          </a:p>
          <a:p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-thumbnail </a:t>
            </a:r>
            <a:r>
              <a:rPr lang="en-US" dirty="0"/>
              <a:t>– shapes the image to a thumbnail (bordered).</a:t>
            </a:r>
          </a:p>
          <a:p>
            <a:r>
              <a:rPr lang="en-US" dirty="0">
                <a:solidFill>
                  <a:srgbClr val="FF0000"/>
                </a:solidFill>
              </a:rPr>
              <a:t>.float-right </a:t>
            </a:r>
            <a:r>
              <a:rPr lang="en-US" dirty="0"/>
              <a:t>– float image to the right.</a:t>
            </a:r>
          </a:p>
          <a:p>
            <a:r>
              <a:rPr lang="en-US" dirty="0">
                <a:solidFill>
                  <a:srgbClr val="FF0000"/>
                </a:solidFill>
              </a:rPr>
              <a:t>.float-left </a:t>
            </a:r>
            <a:r>
              <a:rPr lang="en-US" dirty="0"/>
              <a:t>– float image to the left.</a:t>
            </a:r>
          </a:p>
          <a:p>
            <a:r>
              <a:rPr lang="en-US" dirty="0">
                <a:solidFill>
                  <a:srgbClr val="FF0000"/>
                </a:solidFill>
              </a:rPr>
              <a:t>.image-fluid </a:t>
            </a:r>
            <a:r>
              <a:rPr lang="en-US" dirty="0"/>
              <a:t>– add this class to create a responsive photo.</a:t>
            </a:r>
          </a:p>
        </p:txBody>
      </p:sp>
    </p:spTree>
    <p:extLst>
      <p:ext uri="{BB962C8B-B14F-4D97-AF65-F5344CB8AC3E}">
        <p14:creationId xmlns:p14="http://schemas.microsoft.com/office/powerpoint/2010/main" val="396326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0EB9-1D3C-4936-95DB-E7C72723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 – Navbar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7050-A67A-45C3-818B-A88CD248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Bootstrap. A navigation bar can extend or collapse, depending on screen size.</a:t>
            </a:r>
          </a:p>
          <a:p>
            <a:r>
              <a:rPr lang="en-US" dirty="0"/>
              <a:t>A standard navigation bar is created with the</a:t>
            </a:r>
            <a:r>
              <a:rPr lang="en-US" dirty="0">
                <a:solidFill>
                  <a:srgbClr val="FF0000"/>
                </a:solidFill>
              </a:rPr>
              <a:t> .navbar </a:t>
            </a:r>
            <a:r>
              <a:rPr lang="en-US" dirty="0"/>
              <a:t>class, followed by a responsive collapsing class.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.navbar-expand-xl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.navbar-expand-lg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.navbar-expand-md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.navbar-expand-</a:t>
            </a:r>
            <a:r>
              <a:rPr lang="en-US" dirty="0" err="1">
                <a:solidFill>
                  <a:srgbClr val="FF0000"/>
                </a:solidFill>
              </a:rPr>
              <a:t>sm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Determines when a </a:t>
            </a:r>
            <a:r>
              <a:rPr lang="en-US" dirty="0">
                <a:solidFill>
                  <a:srgbClr val="FF0000"/>
                </a:solidFill>
              </a:rPr>
              <a:t>.navbar </a:t>
            </a:r>
            <a:r>
              <a:rPr lang="en-US" dirty="0">
                <a:solidFill>
                  <a:schemeClr val="tx1"/>
                </a:solidFill>
              </a:rPr>
              <a:t>should stack vertically based on screen size.</a:t>
            </a:r>
          </a:p>
          <a:p>
            <a:r>
              <a:rPr lang="en-US" dirty="0">
                <a:solidFill>
                  <a:schemeClr val="tx1"/>
                </a:solidFill>
              </a:rPr>
              <a:t>To add links inside the navbar, use a </a:t>
            </a:r>
            <a:r>
              <a:rPr lang="en-US" dirty="0">
                <a:solidFill>
                  <a:srgbClr val="FF0000"/>
                </a:solidFill>
              </a:rPr>
              <a:t>&lt;ul&gt; </a:t>
            </a:r>
            <a:r>
              <a:rPr lang="en-US" dirty="0">
                <a:solidFill>
                  <a:schemeClr val="tx1"/>
                </a:solidFill>
              </a:rPr>
              <a:t>element with </a:t>
            </a:r>
            <a:r>
              <a:rPr lang="en-US" dirty="0">
                <a:solidFill>
                  <a:srgbClr val="FF0000"/>
                </a:solidFill>
              </a:rPr>
              <a:t>class=“navbar-nav”. </a:t>
            </a:r>
            <a:r>
              <a:rPr lang="en-US" dirty="0">
                <a:solidFill>
                  <a:schemeClr val="tx1"/>
                </a:solidFill>
              </a:rPr>
              <a:t>Then add </a:t>
            </a:r>
            <a:r>
              <a:rPr lang="en-US" dirty="0">
                <a:solidFill>
                  <a:srgbClr val="FF0000"/>
                </a:solidFill>
              </a:rPr>
              <a:t>&lt;li&gt; </a:t>
            </a:r>
            <a:r>
              <a:rPr lang="en-US" dirty="0">
                <a:solidFill>
                  <a:schemeClr val="tx1"/>
                </a:solidFill>
              </a:rPr>
              <a:t>elements with a </a:t>
            </a:r>
            <a:r>
              <a:rPr lang="en-US" dirty="0">
                <a:solidFill>
                  <a:srgbClr val="FF0000"/>
                </a:solidFill>
              </a:rPr>
              <a:t>.nav-item </a:t>
            </a:r>
            <a:r>
              <a:rPr lang="en-US" dirty="0">
                <a:solidFill>
                  <a:schemeClr val="tx1"/>
                </a:solidFill>
              </a:rPr>
              <a:t>class followed by an </a:t>
            </a:r>
            <a:r>
              <a:rPr lang="en-US" dirty="0">
                <a:solidFill>
                  <a:srgbClr val="FF0000"/>
                </a:solidFill>
              </a:rPr>
              <a:t>&lt;a&gt;</a:t>
            </a:r>
            <a:r>
              <a:rPr lang="en-US" dirty="0">
                <a:solidFill>
                  <a:schemeClr val="tx1"/>
                </a:solidFill>
              </a:rPr>
              <a:t> element with a </a:t>
            </a:r>
            <a:r>
              <a:rPr lang="en-US" dirty="0">
                <a:solidFill>
                  <a:srgbClr val="FF0000"/>
                </a:solidFill>
              </a:rPr>
              <a:t>.nav-link class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37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7AD1-4E76-4755-9D06-D03875C3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 – Navbar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3B3C-4F60-4A56-A1E1-C899D149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want to hide the navigation links, especially on small screens, and replace them with a button. By pressing the button you will reveal the links.</a:t>
            </a:r>
          </a:p>
          <a:p>
            <a:r>
              <a:rPr lang="en-US" dirty="0"/>
              <a:t>To create a collapsible navigation bar, use a button with </a:t>
            </a:r>
            <a:r>
              <a:rPr lang="en-US" dirty="0">
                <a:solidFill>
                  <a:srgbClr val="FF0000"/>
                </a:solidFill>
              </a:rPr>
              <a:t>class=“navbar-toggler”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data-toggle=“collapse”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data-target=“#</a:t>
            </a:r>
            <a:r>
              <a:rPr lang="en-US" dirty="0" err="1">
                <a:solidFill>
                  <a:srgbClr val="FF0000"/>
                </a:solidFill>
              </a:rPr>
              <a:t>thetarget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. Then wrap the navbar contents inside a div element with </a:t>
            </a:r>
            <a:r>
              <a:rPr lang="en-US" dirty="0">
                <a:solidFill>
                  <a:srgbClr val="FF0000"/>
                </a:solidFill>
              </a:rPr>
              <a:t>class=”collapse navbar-collapse”</a:t>
            </a:r>
            <a:r>
              <a:rPr lang="en-US" dirty="0"/>
              <a:t>, followed by an id that matches the </a:t>
            </a:r>
            <a:r>
              <a:rPr lang="en-US" dirty="0">
                <a:solidFill>
                  <a:srgbClr val="FF0000"/>
                </a:solidFill>
              </a:rPr>
              <a:t>data-target</a:t>
            </a:r>
            <a:r>
              <a:rPr lang="en-US" dirty="0"/>
              <a:t> of the button: “</a:t>
            </a:r>
            <a:r>
              <a:rPr lang="en-US" dirty="0" err="1"/>
              <a:t>thetarget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21980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296F-3EC3-41A0-A508-7D3AA8B8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F3B1-CC6B-42B6-90D1-54C8ADA2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US" sz="2400" dirty="0"/>
              <a:t>Bootstrap is the most popular CSS Framework for developing mobile-first websites.</a:t>
            </a:r>
          </a:p>
          <a:p>
            <a:r>
              <a:rPr lang="en-US" sz="2400" dirty="0"/>
              <a:t>Bootstrap is a free open-source CSS Framework</a:t>
            </a:r>
          </a:p>
          <a:p>
            <a:r>
              <a:rPr lang="en-US" sz="2400" dirty="0"/>
              <a:t>Bootstrap 4 is the newest version of Bootstrap</a:t>
            </a:r>
          </a:p>
          <a:p>
            <a:r>
              <a:rPr lang="en-US" sz="2400" dirty="0"/>
              <a:t>Bootstrap 4 is supported by all major browsers except Internet Explorer 9.</a:t>
            </a:r>
          </a:p>
        </p:txBody>
      </p:sp>
    </p:spTree>
    <p:extLst>
      <p:ext uri="{BB962C8B-B14F-4D97-AF65-F5344CB8AC3E}">
        <p14:creationId xmlns:p14="http://schemas.microsoft.com/office/powerpoint/2010/main" val="4195064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F3B6-A6DD-47D2-A8E0-FED15FC1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4 - Modal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B59CA-A00A-4402-BED4-A698711A5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060" y="2200759"/>
            <a:ext cx="8499061" cy="3533613"/>
          </a:xfrm>
        </p:spPr>
      </p:pic>
    </p:spTree>
    <p:extLst>
      <p:ext uri="{BB962C8B-B14F-4D97-AF65-F5344CB8AC3E}">
        <p14:creationId xmlns:p14="http://schemas.microsoft.com/office/powerpoint/2010/main" val="13356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336B3-60D3-4842-AD65-4859BAE2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Bootstrap 4 – Modal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8A74-7130-42C8-9F36-A509E3EA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The Modal component is a dialog box/popup window that is displayed on top of the current page.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742D0-DA13-46AC-8D6E-CCDE14C7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79" y="516835"/>
            <a:ext cx="7436020" cy="58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82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C861-3B88-421B-87B1-B9F2AFBF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Learn More About Bootstrap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DD6B-6D47-4CB3-B186-0630292C2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https://getbootstrap.com/docs/4.0/getting-started/introduction/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https://www.w3schools.com/bootstrap4/default.asp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1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2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44B8C-2A49-4BD0-A89D-014AC920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Responsive web design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71B629A-FDAF-46E9-ADF3-692780956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Responsive Web design is the approach that suggests that design and development should respond to the user’s behavior and environment based on screen size, platform and orientation.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B296971-F4E8-4AF9-ACD9-C19142AEFC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1" r="8694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4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F7D71-154C-452E-8743-4F88E20A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Where to get bootstrap 4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335C7-9BF3-4A67-9A49-DC1C8D5E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816" y="963507"/>
            <a:ext cx="6298163" cy="4938851"/>
          </a:xfrm>
        </p:spPr>
        <p:txBody>
          <a:bodyPr anchor="ctr">
            <a:normAutofit/>
          </a:bodyPr>
          <a:lstStyle/>
          <a:p>
            <a:r>
              <a:rPr lang="en-US" dirty="0"/>
              <a:t>There is two ways to get Bootstrap 4.</a:t>
            </a:r>
          </a:p>
          <a:p>
            <a:pPr lvl="1"/>
            <a:r>
              <a:rPr lang="en-US" sz="2000" dirty="0"/>
              <a:t>First is using the Bootstrap 4 Content Delivery Network (CDN)</a:t>
            </a:r>
          </a:p>
          <a:p>
            <a:pPr lvl="1"/>
            <a:r>
              <a:rPr lang="en-US" sz="2000" dirty="0"/>
              <a:t>Second you could visit the getbootstrap.com website to download Bootstrap 4 to host it on your personal computer.</a:t>
            </a:r>
          </a:p>
        </p:txBody>
      </p:sp>
    </p:spTree>
    <p:extLst>
      <p:ext uri="{BB962C8B-B14F-4D97-AF65-F5344CB8AC3E}">
        <p14:creationId xmlns:p14="http://schemas.microsoft.com/office/powerpoint/2010/main" val="38691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D470-D1FD-4101-9269-C268E2FB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Bootstrap 4 – HTML5 Doctype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68F7-5241-4A78-B33B-9B066C1ED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1089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Bootstrap 4 uses HTML elements and CSS properties that require the HTML5 doctype.</a:t>
            </a:r>
          </a:p>
          <a:p>
            <a:r>
              <a:rPr lang="en-US" dirty="0"/>
              <a:t>Always include the HTML5 doctype at the beginning of the page, along with the lang attribute and the correct character set.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08784-9B07-403E-8AEC-8F55DE09F0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305" y="2057400"/>
            <a:ext cx="5451627" cy="39828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6565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C29F-2B8E-4B18-879F-F5BE3CE2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 – Mobile First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7132B-88A5-4C4D-A92F-35174150F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>
            <a:normAutofit/>
          </a:bodyPr>
          <a:lstStyle/>
          <a:p>
            <a:r>
              <a:rPr lang="en-US" sz="2400" dirty="0"/>
              <a:t>Bootstrap 4 is designed to be responsive to mobile devices. Mobile first</a:t>
            </a:r>
          </a:p>
          <a:p>
            <a:r>
              <a:rPr lang="en-US" sz="2400" dirty="0"/>
              <a:t>To ensure proper rendering and zoom, add &lt;meta&gt; tag inside the head element.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width=device-width </a:t>
            </a:r>
            <a:r>
              <a:rPr lang="en-US" sz="2400" dirty="0"/>
              <a:t>part sets the width of the page to the screen-width of the device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initial-scale=1</a:t>
            </a:r>
            <a:r>
              <a:rPr lang="en-US" sz="2400" dirty="0"/>
              <a:t> sets initial zoom level when browser loaded.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E70FA8-83CE-4BB1-9405-DDAA499D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34" y="5221706"/>
            <a:ext cx="8045113" cy="7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2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C6A7-C755-43DF-80A0-2D03279B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4 - CDN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A2DCA-CC3F-4309-BDF8-B8CA429EF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r>
              <a:rPr lang="en-US" dirty="0"/>
              <a:t>If you do not want to download and host Bootstrap 4, you must include the CDN (Content Delivery Network)</a:t>
            </a:r>
          </a:p>
          <a:p>
            <a:r>
              <a:rPr lang="en-US" dirty="0"/>
              <a:t>Include these line inside the &lt;head&gt; tags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F9016-104A-4956-923B-6045A87E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2" y="3320716"/>
            <a:ext cx="9404722" cy="292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3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5688-2CC9-4CA3-98D7-7415A008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4 -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62155F-6EBB-4B80-914E-24358DB83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568" y="2045369"/>
            <a:ext cx="10074864" cy="3465094"/>
          </a:xfrm>
        </p:spPr>
      </p:pic>
    </p:spTree>
    <p:extLst>
      <p:ext uri="{BB962C8B-B14F-4D97-AF65-F5344CB8AC3E}">
        <p14:creationId xmlns:p14="http://schemas.microsoft.com/office/powerpoint/2010/main" val="263749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43E4-F988-492E-9B66-56FAD968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4 – Containers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7E60D-8B37-40A4-8DF6-0A4AFEBBA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.container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099076-CF81-4545-9AB6-1A128C138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1400530"/>
          </a:xfrm>
        </p:spPr>
        <p:txBody>
          <a:bodyPr/>
          <a:lstStyle/>
          <a:p>
            <a:r>
              <a:rPr lang="en-US" dirty="0"/>
              <a:t>Provides a responsive fixed width container.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BF4743-3661-4415-8A64-F39376313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.container-fluid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E5D238-7AE2-4DA5-A6BC-F54EBEC9A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1400530"/>
          </a:xfrm>
        </p:spPr>
        <p:txBody>
          <a:bodyPr/>
          <a:lstStyle/>
          <a:p>
            <a:r>
              <a:rPr lang="en-US" dirty="0"/>
              <a:t>Provides a full width container, spanning the entire width of the viewport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D1C8E-CA74-43C5-8B6A-EC1A7B5E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31" y="3948468"/>
            <a:ext cx="3943900" cy="1524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B8633C-C6B7-437A-BAD3-8455F0DD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77" y="3948468"/>
            <a:ext cx="393437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15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DE3D4B9A97594AB3D8F6C761C36789" ma:contentTypeVersion="7" ma:contentTypeDescription="Create a new document." ma:contentTypeScope="" ma:versionID="772eaf887fff0597deacf5769d450923">
  <xsd:schema xmlns:xsd="http://www.w3.org/2001/XMLSchema" xmlns:xs="http://www.w3.org/2001/XMLSchema" xmlns:p="http://schemas.microsoft.com/office/2006/metadata/properties" xmlns:ns3="c38bb515-dcc4-4293-a4b9-71ffa936bf66" xmlns:ns4="5c8743b1-489e-49ab-bd5b-c35bcfb8b787" targetNamespace="http://schemas.microsoft.com/office/2006/metadata/properties" ma:root="true" ma:fieldsID="7884a1cee2a546515e08eabafbdce431" ns3:_="" ns4:_="">
    <xsd:import namespace="c38bb515-dcc4-4293-a4b9-71ffa936bf66"/>
    <xsd:import namespace="5c8743b1-489e-49ab-bd5b-c35bcfb8b7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bb515-dcc4-4293-a4b9-71ffa936bf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743b1-489e-49ab-bd5b-c35bcfb8b78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48D580-0986-4871-B456-53E2DDB53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8bb515-dcc4-4293-a4b9-71ffa936bf66"/>
    <ds:schemaRef ds:uri="5c8743b1-489e-49ab-bd5b-c35bcfb8b7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0C7709-B134-4EFE-A3D2-924C61CDE8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3D1BC4-483B-44D9-BAAE-7874710AEBC9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5c8743b1-489e-49ab-bd5b-c35bcfb8b787"/>
    <ds:schemaRef ds:uri="c38bb515-dcc4-4293-a4b9-71ffa936bf6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914</Words>
  <Application>Microsoft Office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Bootstrap 4</vt:lpstr>
      <vt:lpstr>What is bootstrap?</vt:lpstr>
      <vt:lpstr>Responsive web design</vt:lpstr>
      <vt:lpstr>Where to get bootstrap 4</vt:lpstr>
      <vt:lpstr>Bootstrap 4 – HTML5 Doctype</vt:lpstr>
      <vt:lpstr>Bootstrap 4 – Mobile First</vt:lpstr>
      <vt:lpstr>Bootstrap 4 - CDN</vt:lpstr>
      <vt:lpstr>Bootstrap 4 - Progress</vt:lpstr>
      <vt:lpstr>Bootstrap 4 – Containers</vt:lpstr>
      <vt:lpstr>Bootstrap syntax</vt:lpstr>
      <vt:lpstr>Bootstrap 4 – Container Formatting</vt:lpstr>
      <vt:lpstr>Bootstrap 4 - Colors</vt:lpstr>
      <vt:lpstr>Bootstrap 4 Grids</vt:lpstr>
      <vt:lpstr>Grid Format</vt:lpstr>
      <vt:lpstr>Bootstrap 4 - Jumbotron</vt:lpstr>
      <vt:lpstr>Bootstrap 4 – Tables</vt:lpstr>
      <vt:lpstr>Bootstrap 4 – Icons &amp; Images</vt:lpstr>
      <vt:lpstr>Bootstrap 4 – Navbar </vt:lpstr>
      <vt:lpstr>Bootstrap 4 – Navbar </vt:lpstr>
      <vt:lpstr>Bootstrap 4 - Modal</vt:lpstr>
      <vt:lpstr>Bootstrap 4 – Modal </vt:lpstr>
      <vt:lpstr>Where to Learn More About Bootstrap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4</dc:title>
  <dc:creator>Arturo Zamarripa</dc:creator>
  <cp:lastModifiedBy>Arturo Zamarripa</cp:lastModifiedBy>
  <cp:revision>1</cp:revision>
  <dcterms:created xsi:type="dcterms:W3CDTF">2020-11-01T06:36:05Z</dcterms:created>
  <dcterms:modified xsi:type="dcterms:W3CDTF">2020-11-01T07:04:38Z</dcterms:modified>
</cp:coreProperties>
</file>