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7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C4EC-9B9C-4EC2-94A3-0C553038836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EE7A-F99F-41B8-998C-26796A7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 FOR FUTRE VALUE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Abraham</a:t>
            </a:r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UTRGV</a:t>
            </a:r>
          </a:p>
        </p:txBody>
      </p:sp>
    </p:spTree>
    <p:extLst>
      <p:ext uri="{BB962C8B-B14F-4D97-AF65-F5344CB8AC3E}">
        <p14:creationId xmlns:p14="http://schemas.microsoft.com/office/powerpoint/2010/main" val="15880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used: age, initial, deposit, rate</a:t>
            </a:r>
          </a:p>
          <a:p>
            <a:r>
              <a:rPr lang="en-US" dirty="0" err="1" smtClean="0"/>
              <a:t>Getdata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Check data</a:t>
            </a:r>
          </a:p>
          <a:p>
            <a:r>
              <a:rPr lang="en-US" dirty="0" err="1" smtClean="0"/>
              <a:t>GenerateTable</a:t>
            </a:r>
            <a:r>
              <a:rPr lang="en-US" dirty="0" smtClean="0"/>
              <a:t>(initial, deposit, rate, age)</a:t>
            </a:r>
          </a:p>
        </p:txBody>
      </p:sp>
    </p:spTree>
    <p:extLst>
      <p:ext uri="{BB962C8B-B14F-4D97-AF65-F5344CB8AC3E}">
        <p14:creationId xmlns:p14="http://schemas.microsoft.com/office/powerpoint/2010/main" val="34640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GenerateTable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(initial, deposit, rate, age)</a:t>
            </a:r>
            <a:endParaRPr lang="en-US" sz="2400" dirty="0" smtClean="0">
              <a:effectLst/>
            </a:endParaRPr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used here: beginning, principle, interest,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yinterest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ydeposit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years, days, count.</a:t>
            </a:r>
            <a:endParaRPr lang="en-US" sz="2400" dirty="0" smtClean="0">
              <a:effectLst/>
            </a:endParaRPr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Principle=initial</a:t>
            </a:r>
            <a:endParaRPr lang="en-US" sz="2400" dirty="0" smtClean="0">
              <a:effectLst/>
            </a:endParaRPr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 = 65-age</a:t>
            </a:r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heading (initial,  deposit,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rate, age) and table headers.</a:t>
            </a:r>
            <a:endParaRPr lang="en-US" sz="2400" dirty="0" smtClean="0">
              <a:effectLst/>
            </a:endParaRPr>
          </a:p>
          <a:p>
            <a:r>
              <a:rPr lang="en-US" dirty="0" smtClean="0"/>
              <a:t>Set up outer (years) and inner (days) loop</a:t>
            </a:r>
          </a:p>
          <a:p>
            <a:r>
              <a:rPr lang="en-US" dirty="0" smtClean="0"/>
              <a:t>See next slide for loops</a:t>
            </a:r>
          </a:p>
        </p:txBody>
      </p:sp>
    </p:spTree>
    <p:extLst>
      <p:ext uri="{BB962C8B-B14F-4D97-AF65-F5344CB8AC3E}">
        <p14:creationId xmlns:p14="http://schemas.microsoft.com/office/powerpoint/2010/main" val="37482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Outer </a:t>
            </a:r>
            <a:r>
              <a:rPr lang="en-US" dirty="0" smtClean="0">
                <a:sym typeface="Wingdings" panose="05000000000000000000" pitchFamily="2" charset="2"/>
              </a:rPr>
              <a:t> age to retirement</a:t>
            </a:r>
          </a:p>
          <a:p>
            <a:pPr lvl="1"/>
            <a:r>
              <a:rPr lang="en-US" sz="1600" dirty="0" smtClean="0"/>
              <a:t>Beginning = principle; </a:t>
            </a:r>
            <a:r>
              <a:rPr lang="en-US" sz="1600" dirty="0" err="1" smtClean="0"/>
              <a:t>yinterest</a:t>
            </a:r>
            <a:r>
              <a:rPr lang="en-US" sz="1600" dirty="0" smtClean="0"/>
              <a:t>=0; </a:t>
            </a:r>
            <a:r>
              <a:rPr lang="en-US" sz="1600" dirty="0" err="1" smtClean="0"/>
              <a:t>ydeposit</a:t>
            </a:r>
            <a:r>
              <a:rPr lang="en-US" sz="1600" dirty="0" smtClean="0"/>
              <a:t> =0</a:t>
            </a:r>
          </a:p>
          <a:p>
            <a:pPr lvl="1"/>
            <a:r>
              <a:rPr lang="en-US" sz="1600" dirty="0" smtClean="0"/>
              <a:t>Every ten years print heading  (example if year % 10 == 0 { }</a:t>
            </a:r>
          </a:p>
          <a:p>
            <a:pPr lvl="1"/>
            <a:r>
              <a:rPr lang="en-US" sz="2400" dirty="0" smtClean="0"/>
              <a:t>Inner </a:t>
            </a:r>
            <a:r>
              <a:rPr lang="en-US" sz="2400" dirty="0" smtClean="0">
                <a:sym typeface="Wingdings" panose="05000000000000000000" pitchFamily="2" charset="2"/>
              </a:rPr>
              <a:t> days 1 to 365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Calculate daily interest.  (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Must use the formula I gave you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Principle=</a:t>
            </a:r>
            <a:r>
              <a:rPr lang="en-US" sz="2000" dirty="0" err="1" smtClean="0">
                <a:sym typeface="Wingdings" panose="05000000000000000000" pitchFamily="2" charset="2"/>
              </a:rPr>
              <a:t>principle+interest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Yinterest</a:t>
            </a:r>
            <a:r>
              <a:rPr lang="en-US" sz="2000" dirty="0" smtClean="0">
                <a:sym typeface="Wingdings" panose="05000000000000000000" pitchFamily="2" charset="2"/>
              </a:rPr>
              <a:t>+=interest;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Every 30 days add principle (if days % 30 ==0)</a:t>
            </a:r>
          </a:p>
          <a:p>
            <a:pPr lvl="3"/>
            <a:r>
              <a:rPr lang="en-US" sz="1600" dirty="0" smtClean="0">
                <a:sym typeface="Wingdings" panose="05000000000000000000" pitchFamily="2" charset="2"/>
              </a:rPr>
              <a:t>{principle+=deposit; </a:t>
            </a:r>
            <a:r>
              <a:rPr lang="en-US" sz="1600" dirty="0" err="1" smtClean="0">
                <a:sym typeface="Wingdings" panose="05000000000000000000" pitchFamily="2" charset="2"/>
              </a:rPr>
              <a:t>ydeposit</a:t>
            </a:r>
            <a:r>
              <a:rPr lang="en-US" sz="1600" dirty="0" smtClean="0">
                <a:sym typeface="Wingdings" panose="05000000000000000000" pitchFamily="2" charset="2"/>
              </a:rPr>
              <a:t> += deposit}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Adjust deposit every 6 years (if year %6 ==0){ ..}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Print age, beginning, </a:t>
            </a:r>
            <a:r>
              <a:rPr lang="en-US" dirty="0" err="1" smtClean="0">
                <a:sym typeface="Wingdings" panose="05000000000000000000" pitchFamily="2" charset="2"/>
              </a:rPr>
              <a:t>yinterest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ydeposit</a:t>
            </a:r>
            <a:r>
              <a:rPr lang="en-US" dirty="0" smtClean="0">
                <a:sym typeface="Wingdings" panose="05000000000000000000" pitchFamily="2" charset="2"/>
              </a:rPr>
              <a:t>, principle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HELP FOR FUTRE VALUE ASSIGNMENT</vt:lpstr>
      <vt:lpstr>Program Flow</vt:lpstr>
      <vt:lpstr>Generate Table</vt:lpstr>
      <vt:lpstr>Loops</vt:lpstr>
    </vt:vector>
  </TitlesOfParts>
  <Company>UTPA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FOR FUTRE VALUE ASSIGNMENT</dc:title>
  <dc:creator>John Abraham</dc:creator>
  <cp:lastModifiedBy>John Abraham</cp:lastModifiedBy>
  <cp:revision>3</cp:revision>
  <dcterms:created xsi:type="dcterms:W3CDTF">2017-09-25T22:28:34Z</dcterms:created>
  <dcterms:modified xsi:type="dcterms:W3CDTF">2017-09-25T22:49:15Z</dcterms:modified>
</cp:coreProperties>
</file>