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21.xml" ContentType="application/vnd.openxmlformats-officedocument.presentationml.slide+xml"/>
  <Override PartName="/ppt/slides/slide4.xml" ContentType="application/vnd.openxmlformats-officedocument.presentationml.slide+xml"/>
  <Override PartName="/ppt/slides/slide2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23.xml" ContentType="application/vnd.openxmlformats-officedocument.presentationml.slide+xml"/>
  <Override PartName="/ppt/slides/slide7.xml" ContentType="application/vnd.openxmlformats-officedocument.presentationml.slide+xml"/>
  <Override PartName="/ppt/slides/slide24.xml" ContentType="application/vnd.openxmlformats-officedocument.presentationml.slide+xml"/>
  <Override PartName="/ppt/slides/slide8.xml" ContentType="application/vnd.openxmlformats-officedocument.presentationml.slide+xml"/>
  <Override PartName="/ppt/slides/slide25.xml" ContentType="application/vnd.openxmlformats-officedocument.presentationml.slide+xml"/>
  <Override PartName="/ppt/slides/slide9.xml" ContentType="application/vnd.openxmlformats-officedocument.presentationml.slide+xml"/>
  <Override PartName="/ppt/slides/slide26.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_rels/slide35.xml.rels" ContentType="application/vnd.openxmlformats-package.relationships+xml"/>
  <Override PartName="/ppt/slides/_rels/slide1.xml.rels" ContentType="application/vnd.openxmlformats-package.relationships+xml"/>
  <Override PartName="/ppt/slides/_rels/slide168.xml.rels" ContentType="application/vnd.openxmlformats-package.relationships+xml"/>
  <Override PartName="/ppt/slides/_rels/slide22.xml.rels" ContentType="application/vnd.openxmlformats-package.relationships+xml"/>
  <Override PartName="/ppt/slides/_rels/slide36.xml.rels" ContentType="application/vnd.openxmlformats-package.relationships+xml"/>
  <Override PartName="/ppt/slides/_rels/slide2.xml.rels" ContentType="application/vnd.openxmlformats-package.relationships+xml"/>
  <Override PartName="/ppt/slides/_rels/slide169.xml.rels" ContentType="application/vnd.openxmlformats-package.relationships+xml"/>
  <Override PartName="/ppt/slides/_rels/slide3.xml.rels" ContentType="application/vnd.openxmlformats-package.relationships+xml"/>
  <Override PartName="/ppt/slides/_rels/slide37.xml.rels" ContentType="application/vnd.openxmlformats-package.relationships+xml"/>
  <Override PartName="/ppt/slides/_rels/slide20.xml.rels" ContentType="application/vnd.openxmlformats-package.relationships+xml"/>
  <Override PartName="/ppt/slides/_rels/slide4.xml.rels" ContentType="application/vnd.openxmlformats-package.relationships+xml"/>
  <Override PartName="/ppt/slides/_rels/slide38.xml.rels" ContentType="application/vnd.openxmlformats-package.relationships+xml"/>
  <Override PartName="/ppt/slides/_rels/slide21.xml.rels" ContentType="application/vnd.openxmlformats-package.relationships+xml"/>
  <Override PartName="/ppt/slides/_rels/slide5.xml.rels" ContentType="application/vnd.openxmlformats-package.relationships+xml"/>
  <Override PartName="/ppt/slides/_rels/slide39.xml.rels" ContentType="application/vnd.openxmlformats-package.relationships+xml"/>
  <Override PartName="/ppt/slides/_rels/slide6.xml.rels" ContentType="application/vnd.openxmlformats-package.relationships+xml"/>
  <Override PartName="/ppt/slides/_rels/slide50.xml.rels" ContentType="application/vnd.openxmlformats-package.relationships+xml"/>
  <Override PartName="/ppt/slides/_rels/slide23.xml.rels" ContentType="application/vnd.openxmlformats-package.relationships+xml"/>
  <Override PartName="/ppt/slides/_rels/slide7.xml.rels" ContentType="application/vnd.openxmlformats-package.relationships+xml"/>
  <Override PartName="/ppt/slides/_rels/slide51.xml.rels" ContentType="application/vnd.openxmlformats-package.relationships+xml"/>
  <Override PartName="/ppt/slides/_rels/slide24.xml.rels" ContentType="application/vnd.openxmlformats-package.relationships+xml"/>
  <Override PartName="/ppt/slides/_rels/slide8.xml.rels" ContentType="application/vnd.openxmlformats-package.relationships+xml"/>
  <Override PartName="/ppt/slides/_rels/slide52.xml.rels" ContentType="application/vnd.openxmlformats-package.relationships+xml"/>
  <Override PartName="/ppt/slides/_rels/slide25.xml.rels" ContentType="application/vnd.openxmlformats-package.relationships+xml"/>
  <Override PartName="/ppt/slides/_rels/slide9.xml.rels" ContentType="application/vnd.openxmlformats-package.relationships+xml"/>
  <Override PartName="/ppt/slides/_rels/slide53.xml.rels" ContentType="application/vnd.openxmlformats-package.relationships+xml"/>
  <Override PartName="/ppt/slides/_rels/slide26.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7.xml.rels" ContentType="application/vnd.openxmlformats-package.relationships+xml"/>
  <Override PartName="/ppt/slides/_rels/slide28.xml.rels" ContentType="application/vnd.openxmlformats-package.relationships+xml"/>
  <Override PartName="/ppt/slides/_rels/slide29.xml.rels" ContentType="application/vnd.openxmlformats-package.relationships+xml"/>
  <Override PartName="/ppt/slides/_rels/slide30.xml.rels" ContentType="application/vnd.openxmlformats-package.relationships+xml"/>
  <Override PartName="/ppt/slides/_rels/slide31.xml.rels" ContentType="application/vnd.openxmlformats-package.relationships+xml"/>
  <Override PartName="/ppt/slides/_rels/slide32.xml.rels" ContentType="application/vnd.openxmlformats-package.relationships+xml"/>
  <Override PartName="/ppt/slides/_rels/slide33.xml.rels" ContentType="application/vnd.openxmlformats-package.relationships+xml"/>
  <Override PartName="/ppt/slides/_rels/slide34.xml.rels" ContentType="application/vnd.openxmlformats-package.relationships+xml"/>
  <Override PartName="/ppt/slides/_rels/slide40.xml.rels" ContentType="application/vnd.openxmlformats-package.relationships+xml"/>
  <Override PartName="/ppt/slides/_rels/slide41.xml.rels" ContentType="application/vnd.openxmlformats-package.relationships+xml"/>
  <Override PartName="/ppt/slides/_rels/slide42.xml.rels" ContentType="application/vnd.openxmlformats-package.relationships+xml"/>
  <Override PartName="/ppt/slides/_rels/slide43.xml.rels" ContentType="application/vnd.openxmlformats-package.relationships+xml"/>
  <Override PartName="/ppt/slides/_rels/slide44.xml.rels" ContentType="application/vnd.openxmlformats-package.relationships+xml"/>
  <Override PartName="/ppt/slides/_rels/slide45.xml.rels" ContentType="application/vnd.openxmlformats-package.relationships+xml"/>
  <Override PartName="/ppt/slides/_rels/slide46.xml.rels" ContentType="application/vnd.openxmlformats-package.relationships+xml"/>
  <Override PartName="/ppt/slides/_rels/slide47.xml.rels" ContentType="application/vnd.openxmlformats-package.relationships+xml"/>
  <Override PartName="/ppt/slides/_rels/slide48.xml.rels" ContentType="application/vnd.openxmlformats-package.relationships+xml"/>
  <Override PartName="/ppt/slides/_rels/slide49.xml.rels" ContentType="application/vnd.openxmlformats-package.relationships+xml"/>
  <Override PartName="/ppt/slides/_rels/slide54.xml.rels" ContentType="application/vnd.openxmlformats-package.relationships+xml"/>
  <Override PartName="/ppt/slides/_rels/slide55.xml.rels" ContentType="application/vnd.openxmlformats-package.relationships+xml"/>
  <Override PartName="/ppt/slides/_rels/slide56.xml.rels" ContentType="application/vnd.openxmlformats-package.relationships+xml"/>
  <Override PartName="/ppt/slides/_rels/slide57.xml.rels" ContentType="application/vnd.openxmlformats-package.relationships+xml"/>
  <Override PartName="/ppt/slides/_rels/slide58.xml.rels" ContentType="application/vnd.openxmlformats-package.relationships+xml"/>
  <Override PartName="/ppt/slides/_rels/slide59.xml.rels" ContentType="application/vnd.openxmlformats-package.relationships+xml"/>
  <Override PartName="/ppt/slides/_rels/slide60.xml.rels" ContentType="application/vnd.openxmlformats-package.relationships+xml"/>
  <Override PartName="/ppt/slides/_rels/slide61.xml.rels" ContentType="application/vnd.openxmlformats-package.relationships+xml"/>
  <Override PartName="/ppt/slides/_rels/slide62.xml.rels" ContentType="application/vnd.openxmlformats-package.relationships+xml"/>
  <Override PartName="/ppt/slides/_rels/slide63.xml.rels" ContentType="application/vnd.openxmlformats-package.relationships+xml"/>
  <Override PartName="/ppt/slides/_rels/slide64.xml.rels" ContentType="application/vnd.openxmlformats-package.relationships+xml"/>
  <Override PartName="/ppt/slides/_rels/slide65.xml.rels" ContentType="application/vnd.openxmlformats-package.relationships+xml"/>
  <Override PartName="/ppt/slides/_rels/slide66.xml.rels" ContentType="application/vnd.openxmlformats-package.relationships+xml"/>
  <Override PartName="/ppt/slides/_rels/slide67.xml.rels" ContentType="application/vnd.openxmlformats-package.relationships+xml"/>
  <Override PartName="/ppt/slides/_rels/slide68.xml.rels" ContentType="application/vnd.openxmlformats-package.relationships+xml"/>
  <Override PartName="/ppt/slides/_rels/slide69.xml.rels" ContentType="application/vnd.openxmlformats-package.relationships+xml"/>
  <Override PartName="/ppt/slides/_rels/slide70.xml.rels" ContentType="application/vnd.openxmlformats-package.relationships+xml"/>
  <Override PartName="/ppt/slides/_rels/slide71.xml.rels" ContentType="application/vnd.openxmlformats-package.relationships+xml"/>
  <Override PartName="/ppt/slides/_rels/slide72.xml.rels" ContentType="application/vnd.openxmlformats-package.relationships+xml"/>
  <Override PartName="/ppt/slides/_rels/slide73.xml.rels" ContentType="application/vnd.openxmlformats-package.relationships+xml"/>
  <Override PartName="/ppt/slides/_rels/slide74.xml.rels" ContentType="application/vnd.openxmlformats-package.relationships+xml"/>
  <Override PartName="/ppt/slides/_rels/slide75.xml.rels" ContentType="application/vnd.openxmlformats-package.relationships+xml"/>
  <Override PartName="/ppt/slides/_rels/slide76.xml.rels" ContentType="application/vnd.openxmlformats-package.relationships+xml"/>
  <Override PartName="/ppt/slides/_rels/slide77.xml.rels" ContentType="application/vnd.openxmlformats-package.relationships+xml"/>
  <Override PartName="/ppt/slides/_rels/slide78.xml.rels" ContentType="application/vnd.openxmlformats-package.relationships+xml"/>
  <Override PartName="/ppt/slides/_rels/slide79.xml.rels" ContentType="application/vnd.openxmlformats-package.relationships+xml"/>
  <Override PartName="/ppt/slides/_rels/slide80.xml.rels" ContentType="application/vnd.openxmlformats-package.relationships+xml"/>
  <Override PartName="/ppt/slides/_rels/slide81.xml.rels" ContentType="application/vnd.openxmlformats-package.relationships+xml"/>
  <Override PartName="/ppt/slides/_rels/slide82.xml.rels" ContentType="application/vnd.openxmlformats-package.relationships+xml"/>
  <Override PartName="/ppt/slides/_rels/slide83.xml.rels" ContentType="application/vnd.openxmlformats-package.relationships+xml"/>
  <Override PartName="/ppt/slides/_rels/slide84.xml.rels" ContentType="application/vnd.openxmlformats-package.relationships+xml"/>
  <Override PartName="/ppt/slides/_rels/slide85.xml.rels" ContentType="application/vnd.openxmlformats-package.relationships+xml"/>
  <Override PartName="/ppt/slides/_rels/slide86.xml.rels" ContentType="application/vnd.openxmlformats-package.relationships+xml"/>
  <Override PartName="/ppt/slides/_rels/slide87.xml.rels" ContentType="application/vnd.openxmlformats-package.relationships+xml"/>
  <Override PartName="/ppt/slides/_rels/slide88.xml.rels" ContentType="application/vnd.openxmlformats-package.relationships+xml"/>
  <Override PartName="/ppt/slides/_rels/slide89.xml.rels" ContentType="application/vnd.openxmlformats-package.relationships+xml"/>
  <Override PartName="/ppt/slides/_rels/slide90.xml.rels" ContentType="application/vnd.openxmlformats-package.relationships+xml"/>
  <Override PartName="/ppt/slides/_rels/slide91.xml.rels" ContentType="application/vnd.openxmlformats-package.relationships+xml"/>
  <Override PartName="/ppt/slides/_rels/slide92.xml.rels" ContentType="application/vnd.openxmlformats-package.relationships+xml"/>
  <Override PartName="/ppt/slides/_rels/slide93.xml.rels" ContentType="application/vnd.openxmlformats-package.relationships+xml"/>
  <Override PartName="/ppt/slides/_rels/slide94.xml.rels" ContentType="application/vnd.openxmlformats-package.relationships+xml"/>
  <Override PartName="/ppt/slides/_rels/slide95.xml.rels" ContentType="application/vnd.openxmlformats-package.relationships+xml"/>
  <Override PartName="/ppt/slides/_rels/slide96.xml.rels" ContentType="application/vnd.openxmlformats-package.relationships+xml"/>
  <Override PartName="/ppt/slides/_rels/slide97.xml.rels" ContentType="application/vnd.openxmlformats-package.relationships+xml"/>
  <Override PartName="/ppt/slides/_rels/slide98.xml.rels" ContentType="application/vnd.openxmlformats-package.relationships+xml"/>
  <Override PartName="/ppt/slides/_rels/slide99.xml.rels" ContentType="application/vnd.openxmlformats-package.relationships+xml"/>
  <Override PartName="/ppt/slides/_rels/slide100.xml.rels" ContentType="application/vnd.openxmlformats-package.relationships+xml"/>
  <Override PartName="/ppt/slides/_rels/slide101.xml.rels" ContentType="application/vnd.openxmlformats-package.relationships+xml"/>
  <Override PartName="/ppt/slides/_rels/slide102.xml.rels" ContentType="application/vnd.openxmlformats-package.relationships+xml"/>
  <Override PartName="/ppt/slides/_rels/slide103.xml.rels" ContentType="application/vnd.openxmlformats-package.relationships+xml"/>
  <Override PartName="/ppt/slides/_rels/slide104.xml.rels" ContentType="application/vnd.openxmlformats-package.relationships+xml"/>
  <Override PartName="/ppt/slides/_rels/slide105.xml.rels" ContentType="application/vnd.openxmlformats-package.relationships+xml"/>
  <Override PartName="/ppt/slides/_rels/slide106.xml.rels" ContentType="application/vnd.openxmlformats-package.relationships+xml"/>
  <Override PartName="/ppt/slides/_rels/slide107.xml.rels" ContentType="application/vnd.openxmlformats-package.relationships+xml"/>
  <Override PartName="/ppt/slides/_rels/slide108.xml.rels" ContentType="application/vnd.openxmlformats-package.relationships+xml"/>
  <Override PartName="/ppt/slides/_rels/slide109.xml.rels" ContentType="application/vnd.openxmlformats-package.relationships+xml"/>
  <Override PartName="/ppt/slides/_rels/slide110.xml.rels" ContentType="application/vnd.openxmlformats-package.relationships+xml"/>
  <Override PartName="/ppt/slides/_rels/slide111.xml.rels" ContentType="application/vnd.openxmlformats-package.relationships+xml"/>
  <Override PartName="/ppt/slides/_rels/slide112.xml.rels" ContentType="application/vnd.openxmlformats-package.relationships+xml"/>
  <Override PartName="/ppt/slides/_rels/slide113.xml.rels" ContentType="application/vnd.openxmlformats-package.relationships+xml"/>
  <Override PartName="/ppt/slides/_rels/slide114.xml.rels" ContentType="application/vnd.openxmlformats-package.relationships+xml"/>
  <Override PartName="/ppt/slides/_rels/slide115.xml.rels" ContentType="application/vnd.openxmlformats-package.relationships+xml"/>
  <Override PartName="/ppt/slides/_rels/slide116.xml.rels" ContentType="application/vnd.openxmlformats-package.relationships+xml"/>
  <Override PartName="/ppt/slides/_rels/slide117.xml.rels" ContentType="application/vnd.openxmlformats-package.relationships+xml"/>
  <Override PartName="/ppt/slides/_rels/slide118.xml.rels" ContentType="application/vnd.openxmlformats-package.relationships+xml"/>
  <Override PartName="/ppt/slides/_rels/slide119.xml.rels" ContentType="application/vnd.openxmlformats-package.relationships+xml"/>
  <Override PartName="/ppt/slides/_rels/slide120.xml.rels" ContentType="application/vnd.openxmlformats-package.relationships+xml"/>
  <Override PartName="/ppt/slides/_rels/slide121.xml.rels" ContentType="application/vnd.openxmlformats-package.relationships+xml"/>
  <Override PartName="/ppt/slides/_rels/slide122.xml.rels" ContentType="application/vnd.openxmlformats-package.relationships+xml"/>
  <Override PartName="/ppt/slides/_rels/slide123.xml.rels" ContentType="application/vnd.openxmlformats-package.relationships+xml"/>
  <Override PartName="/ppt/slides/_rels/slide124.xml.rels" ContentType="application/vnd.openxmlformats-package.relationships+xml"/>
  <Override PartName="/ppt/slides/_rels/slide125.xml.rels" ContentType="application/vnd.openxmlformats-package.relationships+xml"/>
  <Override PartName="/ppt/slides/_rels/slide126.xml.rels" ContentType="application/vnd.openxmlformats-package.relationships+xml"/>
  <Override PartName="/ppt/slides/_rels/slide127.xml.rels" ContentType="application/vnd.openxmlformats-package.relationships+xml"/>
  <Override PartName="/ppt/slides/_rels/slide128.xml.rels" ContentType="application/vnd.openxmlformats-package.relationships+xml"/>
  <Override PartName="/ppt/slides/_rels/slide129.xml.rels" ContentType="application/vnd.openxmlformats-package.relationships+xml"/>
  <Override PartName="/ppt/slides/_rels/slide130.xml.rels" ContentType="application/vnd.openxmlformats-package.relationships+xml"/>
  <Override PartName="/ppt/slides/_rels/slide131.xml.rels" ContentType="application/vnd.openxmlformats-package.relationships+xml"/>
  <Override PartName="/ppt/slides/_rels/slide132.xml.rels" ContentType="application/vnd.openxmlformats-package.relationships+xml"/>
  <Override PartName="/ppt/slides/_rels/slide133.xml.rels" ContentType="application/vnd.openxmlformats-package.relationships+xml"/>
  <Override PartName="/ppt/slides/_rels/slide134.xml.rels" ContentType="application/vnd.openxmlformats-package.relationships+xml"/>
  <Override PartName="/ppt/slides/_rels/slide135.xml.rels" ContentType="application/vnd.openxmlformats-package.relationships+xml"/>
  <Override PartName="/ppt/slides/_rels/slide136.xml.rels" ContentType="application/vnd.openxmlformats-package.relationships+xml"/>
  <Override PartName="/ppt/slides/_rels/slide137.xml.rels" ContentType="application/vnd.openxmlformats-package.relationships+xml"/>
  <Override PartName="/ppt/slides/_rels/slide138.xml.rels" ContentType="application/vnd.openxmlformats-package.relationships+xml"/>
  <Override PartName="/ppt/slides/_rels/slide139.xml.rels" ContentType="application/vnd.openxmlformats-package.relationships+xml"/>
  <Override PartName="/ppt/slides/_rels/slide140.xml.rels" ContentType="application/vnd.openxmlformats-package.relationships+xml"/>
  <Override PartName="/ppt/slides/_rels/slide141.xml.rels" ContentType="application/vnd.openxmlformats-package.relationships+xml"/>
  <Override PartName="/ppt/slides/_rels/slide142.xml.rels" ContentType="application/vnd.openxmlformats-package.relationships+xml"/>
  <Override PartName="/ppt/slides/_rels/slide143.xml.rels" ContentType="application/vnd.openxmlformats-package.relationships+xml"/>
  <Override PartName="/ppt/slides/_rels/slide144.xml.rels" ContentType="application/vnd.openxmlformats-package.relationships+xml"/>
  <Override PartName="/ppt/slides/_rels/slide145.xml.rels" ContentType="application/vnd.openxmlformats-package.relationships+xml"/>
  <Override PartName="/ppt/slides/_rels/slide146.xml.rels" ContentType="application/vnd.openxmlformats-package.relationships+xml"/>
  <Override PartName="/ppt/slides/_rels/slide147.xml.rels" ContentType="application/vnd.openxmlformats-package.relationships+xml"/>
  <Override PartName="/ppt/slides/_rels/slide148.xml.rels" ContentType="application/vnd.openxmlformats-package.relationships+xml"/>
  <Override PartName="/ppt/slides/_rels/slide149.xml.rels" ContentType="application/vnd.openxmlformats-package.relationships+xml"/>
  <Override PartName="/ppt/slides/_rels/slide150.xml.rels" ContentType="application/vnd.openxmlformats-package.relationships+xml"/>
  <Override PartName="/ppt/slides/_rels/slide151.xml.rels" ContentType="application/vnd.openxmlformats-package.relationships+xml"/>
  <Override PartName="/ppt/slides/_rels/slide152.xml.rels" ContentType="application/vnd.openxmlformats-package.relationships+xml"/>
  <Override PartName="/ppt/slides/_rels/slide153.xml.rels" ContentType="application/vnd.openxmlformats-package.relationships+xml"/>
  <Override PartName="/ppt/slides/_rels/slide154.xml.rels" ContentType="application/vnd.openxmlformats-package.relationships+xml"/>
  <Override PartName="/ppt/slides/_rels/slide155.xml.rels" ContentType="application/vnd.openxmlformats-package.relationships+xml"/>
  <Override PartName="/ppt/slides/_rels/slide156.xml.rels" ContentType="application/vnd.openxmlformats-package.relationships+xml"/>
  <Override PartName="/ppt/slides/_rels/slide157.xml.rels" ContentType="application/vnd.openxmlformats-package.relationships+xml"/>
  <Override PartName="/ppt/slides/_rels/slide158.xml.rels" ContentType="application/vnd.openxmlformats-package.relationships+xml"/>
  <Override PartName="/ppt/slides/_rels/slide159.xml.rels" ContentType="application/vnd.openxmlformats-package.relationships+xml"/>
  <Override PartName="/ppt/slides/_rels/slide160.xml.rels" ContentType="application/vnd.openxmlformats-package.relationships+xml"/>
  <Override PartName="/ppt/slides/_rels/slide161.xml.rels" ContentType="application/vnd.openxmlformats-package.relationships+xml"/>
  <Override PartName="/ppt/slides/_rels/slide162.xml.rels" ContentType="application/vnd.openxmlformats-package.relationships+xml"/>
  <Override PartName="/ppt/slides/_rels/slide163.xml.rels" ContentType="application/vnd.openxmlformats-package.relationships+xml"/>
  <Override PartName="/ppt/slides/_rels/slide164.xml.rels" ContentType="application/vnd.openxmlformats-package.relationships+xml"/>
  <Override PartName="/ppt/slides/_rels/slide165.xml.rels" ContentType="application/vnd.openxmlformats-package.relationships+xml"/>
  <Override PartName="/ppt/slides/_rels/slide166.xml.rels" ContentType="application/vnd.openxmlformats-package.relationships+xml"/>
  <Override PartName="/ppt/slides/_rels/slide167.xml.rels" ContentType="application/vnd.openxmlformats-package.relationships+xml"/>
  <Override PartName="/ppt/slides/_rels/slide170.xml.rels" ContentType="application/vnd.openxmlformats-package.relationships+xml"/>
  <Override PartName="/ppt/slides/_rels/slide171.xml.rels" ContentType="application/vnd.openxmlformats-package.relationships+xml"/>
  <Override PartName="/ppt/slides/_rels/slide172.xml.rels" ContentType="application/vnd.openxmlformats-package.relationships+xml"/>
  <Override PartName="/ppt/slides/_rels/slide173.xml.rels" ContentType="application/vnd.openxmlformats-package.relationships+xml"/>
  <Override PartName="/ppt/slides/_rels/slide174.xml.rels" ContentType="application/vnd.openxmlformats-package.relationships+xml"/>
  <Override PartName="/ppt/slides/_rels/slide175.xml.rels" ContentType="application/vnd.openxmlformats-package.relationships+xml"/>
  <Override PartName="/ppt/slides/_rels/slide176.xml.rels" ContentType="application/vnd.openxmlformats-package.relationships+xml"/>
  <Override PartName="/ppt/slides/_rels/slide177.xml.rels" ContentType="application/vnd.openxmlformats-package.relationships+xml"/>
  <Override PartName="/ppt/slides/_rels/slide178.xml.rels" ContentType="application/vnd.openxmlformats-package.relationships+xml"/>
  <Override PartName="/ppt/slides/_rels/slide179.xml.rels" ContentType="application/vnd.openxmlformats-package.relationships+xml"/>
  <Override PartName="/ppt/slides/_rels/slide180.xml.rels" ContentType="application/vnd.openxmlformats-package.relationships+xml"/>
  <Override PartName="/ppt/slides/_rels/slide181.xml.rels" ContentType="application/vnd.openxmlformats-package.relationships+xml"/>
  <Override PartName="/ppt/slides/_rels/slide182.xml.rels" ContentType="application/vnd.openxmlformats-package.relationships+xml"/>
  <Override PartName="/ppt/slides/_rels/slide183.xml.rels" ContentType="application/vnd.openxmlformats-package.relationships+xml"/>
  <Override PartName="/ppt/slides/_rels/slide184.xml.rels" ContentType="application/vnd.openxmlformats-package.relationships+xml"/>
  <Override PartName="/ppt/slides/_rels/slide185.xml.rels" ContentType="application/vnd.openxmlformats-package.relationships+xml"/>
  <Override PartName="/ppt/slides/_rels/slide186.xml.rels" ContentType="application/vnd.openxmlformats-package.relationships+xml"/>
  <Override PartName="/ppt/slides/_rels/slide187.xml.rels" ContentType="application/vnd.openxmlformats-package.relationships+xml"/>
  <Override PartName="/ppt/slides/_rels/slide188.xml.rels" ContentType="application/vnd.openxmlformats-package.relationships+xml"/>
  <Override PartName="/ppt/slides/_rels/slide189.xml.rels" ContentType="application/vnd.openxmlformats-package.relationships+xml"/>
  <Override PartName="/ppt/slides/_rels/slide190.xml.rels" ContentType="application/vnd.openxmlformats-package.relationships+xml"/>
  <Override PartName="/ppt/slides/_rels/slide191.xml.rels" ContentType="application/vnd.openxmlformats-package.relationships+xml"/>
  <Override PartName="/ppt/slides/_rels/slide192.xml.rels" ContentType="application/vnd.openxmlformats-package.relationships+xml"/>
  <Override PartName="/ppt/slides/_rels/slide193.xml.rels" ContentType="application/vnd.openxmlformats-package.relationships+xml"/>
  <Override PartName="/ppt/slides/_rels/slide194.xml.rels" ContentType="application/vnd.openxmlformats-package.relationships+xml"/>
  <Override PartName="/ppt/slides/_rels/slide195.xml.rels" ContentType="application/vnd.openxmlformats-package.relationships+xml"/>
  <Override PartName="/ppt/slides/_rels/slide196.xml.rels" ContentType="application/vnd.openxmlformats-package.relationships+xml"/>
  <Override PartName="/ppt/slides/_rels/slide197.xml.rels" ContentType="application/vnd.openxmlformats-package.relationships+xml"/>
  <Override PartName="/ppt/slides/_rels/slide198.xml.rels" ContentType="application/vnd.openxmlformats-package.relationships+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media/image57.png" ContentType="image/png"/>
  <Override PartName="/ppt/media/image1.png" ContentType="image/png"/>
  <Override PartName="/ppt/media/image58.png" ContentType="image/png"/>
  <Override PartName="/ppt/media/image2.png" ContentType="image/png"/>
  <Override PartName="/ppt/media/image59.png" ContentType="image/png"/>
  <Override PartName="/ppt/media/image3.png" ContentType="image/png"/>
  <Override PartName="/ppt/media/image4.png" ContentType="image/png"/>
  <Override PartName="/ppt/media/image70.png" ContentType="image/png"/>
  <Override PartName="/ppt/media/image71.png" ContentType="image/png"/>
  <Override PartName="/ppt/media/image5.png" ContentType="image/png"/>
  <Override PartName="/ppt/media/image72.png" ContentType="image/png"/>
  <Override PartName="/ppt/media/image6.png" ContentType="image/png"/>
  <Override PartName="/ppt/media/image73.png" ContentType="image/png"/>
  <Override PartName="/ppt/media/image7.png" ContentType="image/png"/>
  <Override PartName="/ppt/media/image74.png" ContentType="image/png"/>
  <Override PartName="/ppt/media/image8.png" ContentType="image/png"/>
  <Override PartName="/ppt/media/image75.png" ContentType="image/png"/>
  <Override PartName="/ppt/media/image9.png" ContentType="image/png"/>
  <Override PartName="/ppt/media/image10.png" ContentType="image/png"/>
  <Override PartName="/ppt/media/image11.png" ContentType="image/png"/>
  <Override PartName="/ppt/media/image12.png" ContentType="image/png"/>
  <Override PartName="/ppt/media/image13.png" ContentType="image/png"/>
  <Override PartName="/ppt/media/image14.png" ContentType="image/png"/>
  <Override PartName="/ppt/media/image15.png" ContentType="image/png"/>
  <Override PartName="/ppt/media/image16.png" ContentType="image/png"/>
  <Override PartName="/ppt/media/image17.png" ContentType="image/png"/>
  <Override PartName="/ppt/media/image18.png" ContentType="image/png"/>
  <Override PartName="/ppt/media/image19.png" ContentType="image/png"/>
  <Override PartName="/ppt/media/image20.png" ContentType="image/png"/>
  <Override PartName="/ppt/media/image21.png" ContentType="image/png"/>
  <Override PartName="/ppt/media/image22.png" ContentType="image/png"/>
  <Override PartName="/ppt/media/image23.png" ContentType="image/png"/>
  <Override PartName="/ppt/media/image24.png" ContentType="image/png"/>
  <Override PartName="/ppt/media/image25.png" ContentType="image/png"/>
  <Override PartName="/ppt/media/image26.png" ContentType="image/png"/>
  <Override PartName="/ppt/media/image27.png" ContentType="image/png"/>
  <Override PartName="/ppt/media/image100.png" ContentType="image/png"/>
  <Override PartName="/ppt/media/image28.png" ContentType="image/png"/>
  <Override PartName="/ppt/media/image101.png" ContentType="image/png"/>
  <Override PartName="/ppt/media/image29.png" ContentType="image/png"/>
  <Override PartName="/ppt/media/image30.png" ContentType="image/png"/>
  <Override PartName="/ppt/media/image31.png" ContentType="image/png"/>
  <Override PartName="/ppt/media/image32.png" ContentType="image/png"/>
  <Override PartName="/ppt/media/image33.png" ContentType="image/png"/>
  <Override PartName="/ppt/media/image34.png" ContentType="image/png"/>
  <Override PartName="/ppt/media/image35.png" ContentType="image/png"/>
  <Override PartName="/ppt/media/image36.png" ContentType="image/png"/>
  <Override PartName="/ppt/media/image37.png" ContentType="image/png"/>
  <Override PartName="/ppt/media/image38.png" ContentType="image/png"/>
  <Override PartName="/ppt/media/image39.png" ContentType="image/png"/>
  <Override PartName="/ppt/media/image40.png" ContentType="image/png"/>
  <Override PartName="/ppt/media/image41.png" ContentType="image/png"/>
  <Override PartName="/ppt/media/image42.png" ContentType="image/png"/>
  <Override PartName="/ppt/media/image43.png" ContentType="image/png"/>
  <Override PartName="/ppt/media/image44.png" ContentType="image/png"/>
  <Override PartName="/ppt/media/image45.png" ContentType="image/png"/>
  <Override PartName="/ppt/media/image46.png" ContentType="image/png"/>
  <Override PartName="/ppt/media/image47.png" ContentType="image/png"/>
  <Override PartName="/ppt/media/image48.png" ContentType="image/png"/>
  <Override PartName="/ppt/media/image49.png" ContentType="image/png"/>
  <Override PartName="/ppt/media/image50.png" ContentType="image/png"/>
  <Override PartName="/ppt/media/image51.png" ContentType="image/png"/>
  <Override PartName="/ppt/media/image52.png" ContentType="image/png"/>
  <Override PartName="/ppt/media/image53.png" ContentType="image/png"/>
  <Override PartName="/ppt/media/image54.png" ContentType="image/png"/>
  <Override PartName="/ppt/media/image55.png" ContentType="image/png"/>
  <Override PartName="/ppt/media/image56.png" ContentType="image/png"/>
  <Override PartName="/ppt/media/image60.png" ContentType="image/png"/>
  <Override PartName="/ppt/media/image61.png" ContentType="image/png"/>
  <Override PartName="/ppt/media/image62.png" ContentType="image/png"/>
  <Override PartName="/ppt/media/image63.png" ContentType="image/png"/>
  <Override PartName="/ppt/media/image64.png" ContentType="image/png"/>
  <Override PartName="/ppt/media/image65.png" ContentType="image/png"/>
  <Override PartName="/ppt/media/image66.png" ContentType="image/png"/>
  <Override PartName="/ppt/media/image67.png" ContentType="image/png"/>
  <Override PartName="/ppt/media/image68.png" ContentType="image/png"/>
  <Override PartName="/ppt/media/image69.png" ContentType="image/png"/>
  <Override PartName="/ppt/media/image76.png" ContentType="image/png"/>
  <Override PartName="/ppt/media/image77.png" ContentType="image/png"/>
  <Override PartName="/ppt/media/image78.png" ContentType="image/png"/>
  <Override PartName="/ppt/media/image79.png" ContentType="image/png"/>
  <Override PartName="/ppt/media/image80.png" ContentType="image/png"/>
  <Override PartName="/ppt/media/image81.png" ContentType="image/png"/>
  <Override PartName="/ppt/media/image82.png" ContentType="image/png"/>
  <Override PartName="/ppt/media/image83.png" ContentType="image/png"/>
  <Override PartName="/ppt/media/image84.png" ContentType="image/png"/>
  <Override PartName="/ppt/media/image85.png" ContentType="image/png"/>
  <Override PartName="/ppt/media/image86.png" ContentType="image/png"/>
  <Override PartName="/ppt/media/image87.png" ContentType="image/png"/>
  <Override PartName="/ppt/media/image88.png" ContentType="image/png"/>
  <Override PartName="/ppt/media/image89.png" ContentType="image/png"/>
  <Override PartName="/ppt/media/image90.png" ContentType="image/png"/>
  <Override PartName="/ppt/media/image91.png" ContentType="image/png"/>
  <Override PartName="/ppt/media/image92.png" ContentType="image/png"/>
  <Override PartName="/ppt/media/image93.png" ContentType="image/png"/>
  <Override PartName="/ppt/media/image94.png" ContentType="image/png"/>
  <Override PartName="/ppt/media/image95.png" ContentType="image/png"/>
  <Override PartName="/ppt/media/image96.png" ContentType="image/png"/>
  <Override PartName="/ppt/media/image97.png" ContentType="image/png"/>
  <Override PartName="/ppt/media/image98.png" ContentType="image/png"/>
  <Override PartName="/ppt/media/image99.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 id="306" r:id="rId54"/>
    <p:sldId id="307" r:id="rId55"/>
    <p:sldId id="308" r:id="rId56"/>
    <p:sldId id="309" r:id="rId57"/>
    <p:sldId id="310" r:id="rId58"/>
    <p:sldId id="311" r:id="rId59"/>
    <p:sldId id="312" r:id="rId60"/>
    <p:sldId id="313" r:id="rId61"/>
    <p:sldId id="314" r:id="rId62"/>
    <p:sldId id="315" r:id="rId63"/>
    <p:sldId id="316" r:id="rId64"/>
    <p:sldId id="317" r:id="rId65"/>
    <p:sldId id="318" r:id="rId66"/>
    <p:sldId id="319" r:id="rId67"/>
    <p:sldId id="320" r:id="rId68"/>
    <p:sldId id="321" r:id="rId69"/>
    <p:sldId id="322" r:id="rId70"/>
    <p:sldId id="323" r:id="rId71"/>
    <p:sldId id="324" r:id="rId72"/>
    <p:sldId id="325" r:id="rId73"/>
    <p:sldId id="326" r:id="rId74"/>
    <p:sldId id="327" r:id="rId75"/>
    <p:sldId id="328" r:id="rId76"/>
    <p:sldId id="329" r:id="rId77"/>
    <p:sldId id="330" r:id="rId78"/>
    <p:sldId id="331" r:id="rId79"/>
    <p:sldId id="332" r:id="rId80"/>
    <p:sldId id="333" r:id="rId81"/>
    <p:sldId id="334" r:id="rId82"/>
    <p:sldId id="335" r:id="rId83"/>
    <p:sldId id="336" r:id="rId84"/>
    <p:sldId id="337" r:id="rId85"/>
    <p:sldId id="338" r:id="rId86"/>
    <p:sldId id="339" r:id="rId87"/>
    <p:sldId id="340" r:id="rId88"/>
    <p:sldId id="341" r:id="rId89"/>
    <p:sldId id="342" r:id="rId90"/>
    <p:sldId id="343" r:id="rId91"/>
    <p:sldId id="344" r:id="rId92"/>
    <p:sldId id="345" r:id="rId93"/>
    <p:sldId id="346" r:id="rId94"/>
    <p:sldId id="347" r:id="rId95"/>
    <p:sldId id="348" r:id="rId96"/>
    <p:sldId id="349" r:id="rId97"/>
    <p:sldId id="350" r:id="rId98"/>
    <p:sldId id="351" r:id="rId99"/>
    <p:sldId id="352" r:id="rId100"/>
    <p:sldId id="353" r:id="rId101"/>
    <p:sldId id="354" r:id="rId102"/>
    <p:sldId id="355" r:id="rId103"/>
    <p:sldId id="356" r:id="rId104"/>
    <p:sldId id="357" r:id="rId105"/>
    <p:sldId id="358" r:id="rId106"/>
    <p:sldId id="359" r:id="rId107"/>
    <p:sldId id="360" r:id="rId108"/>
    <p:sldId id="361" r:id="rId109"/>
    <p:sldId id="362" r:id="rId110"/>
    <p:sldId id="363" r:id="rId111"/>
    <p:sldId id="364" r:id="rId112"/>
    <p:sldId id="365" r:id="rId113"/>
    <p:sldId id="366" r:id="rId114"/>
    <p:sldId id="367" r:id="rId115"/>
    <p:sldId id="368" r:id="rId116"/>
    <p:sldId id="369" r:id="rId117"/>
    <p:sldId id="370" r:id="rId118"/>
    <p:sldId id="371" r:id="rId119"/>
    <p:sldId id="372" r:id="rId120"/>
    <p:sldId id="373" r:id="rId121"/>
    <p:sldId id="374" r:id="rId122"/>
    <p:sldId id="375" r:id="rId123"/>
    <p:sldId id="376" r:id="rId124"/>
    <p:sldId id="377" r:id="rId125"/>
    <p:sldId id="378" r:id="rId126"/>
    <p:sldId id="379" r:id="rId127"/>
    <p:sldId id="380" r:id="rId128"/>
    <p:sldId id="381" r:id="rId129"/>
    <p:sldId id="382" r:id="rId130"/>
    <p:sldId id="383" r:id="rId131"/>
    <p:sldId id="384" r:id="rId132"/>
    <p:sldId id="385" r:id="rId133"/>
    <p:sldId id="386" r:id="rId134"/>
    <p:sldId id="387" r:id="rId135"/>
    <p:sldId id="388" r:id="rId136"/>
    <p:sldId id="389" r:id="rId137"/>
    <p:sldId id="390" r:id="rId138"/>
    <p:sldId id="391" r:id="rId139"/>
    <p:sldId id="392" r:id="rId140"/>
    <p:sldId id="393" r:id="rId141"/>
    <p:sldId id="394" r:id="rId142"/>
    <p:sldId id="395" r:id="rId143"/>
    <p:sldId id="396" r:id="rId144"/>
    <p:sldId id="397" r:id="rId145"/>
    <p:sldId id="398" r:id="rId146"/>
    <p:sldId id="399" r:id="rId147"/>
    <p:sldId id="400" r:id="rId148"/>
    <p:sldId id="401" r:id="rId149"/>
    <p:sldId id="402" r:id="rId150"/>
    <p:sldId id="403" r:id="rId151"/>
    <p:sldId id="404" r:id="rId152"/>
    <p:sldId id="405" r:id="rId153"/>
    <p:sldId id="406" r:id="rId154"/>
    <p:sldId id="407" r:id="rId155"/>
    <p:sldId id="408" r:id="rId156"/>
    <p:sldId id="409" r:id="rId157"/>
    <p:sldId id="410" r:id="rId158"/>
    <p:sldId id="411" r:id="rId159"/>
    <p:sldId id="412" r:id="rId160"/>
    <p:sldId id="413" r:id="rId161"/>
    <p:sldId id="414" r:id="rId162"/>
    <p:sldId id="415" r:id="rId163"/>
    <p:sldId id="416" r:id="rId164"/>
    <p:sldId id="417" r:id="rId165"/>
    <p:sldId id="418" r:id="rId166"/>
    <p:sldId id="419" r:id="rId167"/>
    <p:sldId id="420" r:id="rId168"/>
    <p:sldId id="421" r:id="rId169"/>
    <p:sldId id="422" r:id="rId170"/>
    <p:sldId id="423" r:id="rId171"/>
    <p:sldId id="424" r:id="rId172"/>
    <p:sldId id="425" r:id="rId173"/>
    <p:sldId id="426" r:id="rId174"/>
    <p:sldId id="427" r:id="rId175"/>
    <p:sldId id="428" r:id="rId176"/>
    <p:sldId id="429" r:id="rId177"/>
    <p:sldId id="430" r:id="rId178"/>
    <p:sldId id="431" r:id="rId179"/>
    <p:sldId id="432" r:id="rId180"/>
    <p:sldId id="433" r:id="rId181"/>
    <p:sldId id="434" r:id="rId182"/>
    <p:sldId id="435" r:id="rId183"/>
    <p:sldId id="436" r:id="rId184"/>
    <p:sldId id="437" r:id="rId185"/>
    <p:sldId id="438" r:id="rId186"/>
    <p:sldId id="439" r:id="rId187"/>
    <p:sldId id="440" r:id="rId188"/>
    <p:sldId id="441" r:id="rId189"/>
    <p:sldId id="442" r:id="rId190"/>
    <p:sldId id="443" r:id="rId191"/>
    <p:sldId id="444" r:id="rId192"/>
    <p:sldId id="445" r:id="rId193"/>
    <p:sldId id="446" r:id="rId194"/>
    <p:sldId id="447" r:id="rId195"/>
    <p:sldId id="448" r:id="rId196"/>
    <p:sldId id="449" r:id="rId197"/>
    <p:sldId id="450" r:id="rId198"/>
    <p:sldId id="451" r:id="rId199"/>
    <p:sldId id="452" r:id="rId200"/>
    <p:sldId id="453" r:id="rId201"/>
  </p:sldIdLst>
  <p:sldSz cx="10080625" cy="567055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40" Type="http://schemas.openxmlformats.org/officeDocument/2006/relationships/slide" Target="slides/slide37.xml"/><Relationship Id="rId41" Type="http://schemas.openxmlformats.org/officeDocument/2006/relationships/slide" Target="slides/slide38.xml"/><Relationship Id="rId42" Type="http://schemas.openxmlformats.org/officeDocument/2006/relationships/slide" Target="slides/slide39.xml"/><Relationship Id="rId43" Type="http://schemas.openxmlformats.org/officeDocument/2006/relationships/slide" Target="slides/slide40.xml"/><Relationship Id="rId44" Type="http://schemas.openxmlformats.org/officeDocument/2006/relationships/slide" Target="slides/slide41.xml"/><Relationship Id="rId45" Type="http://schemas.openxmlformats.org/officeDocument/2006/relationships/slide" Target="slides/slide42.xml"/><Relationship Id="rId46" Type="http://schemas.openxmlformats.org/officeDocument/2006/relationships/slide" Target="slides/slide43.xml"/><Relationship Id="rId47" Type="http://schemas.openxmlformats.org/officeDocument/2006/relationships/slide" Target="slides/slide44.xml"/><Relationship Id="rId48" Type="http://schemas.openxmlformats.org/officeDocument/2006/relationships/slide" Target="slides/slide45.xml"/><Relationship Id="rId49" Type="http://schemas.openxmlformats.org/officeDocument/2006/relationships/slide" Target="slides/slide46.xml"/><Relationship Id="rId50" Type="http://schemas.openxmlformats.org/officeDocument/2006/relationships/slide" Target="slides/slide47.xml"/><Relationship Id="rId51" Type="http://schemas.openxmlformats.org/officeDocument/2006/relationships/slide" Target="slides/slide48.xml"/><Relationship Id="rId52" Type="http://schemas.openxmlformats.org/officeDocument/2006/relationships/slide" Target="slides/slide49.xml"/><Relationship Id="rId53" Type="http://schemas.openxmlformats.org/officeDocument/2006/relationships/slide" Target="slides/slide50.xml"/><Relationship Id="rId54" Type="http://schemas.openxmlformats.org/officeDocument/2006/relationships/slide" Target="slides/slide51.xml"/><Relationship Id="rId55" Type="http://schemas.openxmlformats.org/officeDocument/2006/relationships/slide" Target="slides/slide52.xml"/><Relationship Id="rId56" Type="http://schemas.openxmlformats.org/officeDocument/2006/relationships/slide" Target="slides/slide53.xml"/><Relationship Id="rId57" Type="http://schemas.openxmlformats.org/officeDocument/2006/relationships/slide" Target="slides/slide54.xml"/><Relationship Id="rId58" Type="http://schemas.openxmlformats.org/officeDocument/2006/relationships/slide" Target="slides/slide55.xml"/><Relationship Id="rId59" Type="http://schemas.openxmlformats.org/officeDocument/2006/relationships/slide" Target="slides/slide56.xml"/><Relationship Id="rId60" Type="http://schemas.openxmlformats.org/officeDocument/2006/relationships/slide" Target="slides/slide57.xml"/><Relationship Id="rId61" Type="http://schemas.openxmlformats.org/officeDocument/2006/relationships/slide" Target="slides/slide58.xml"/><Relationship Id="rId62" Type="http://schemas.openxmlformats.org/officeDocument/2006/relationships/slide" Target="slides/slide59.xml"/><Relationship Id="rId63" Type="http://schemas.openxmlformats.org/officeDocument/2006/relationships/slide" Target="slides/slide60.xml"/><Relationship Id="rId64" Type="http://schemas.openxmlformats.org/officeDocument/2006/relationships/slide" Target="slides/slide61.xml"/><Relationship Id="rId65" Type="http://schemas.openxmlformats.org/officeDocument/2006/relationships/slide" Target="slides/slide62.xml"/><Relationship Id="rId66" Type="http://schemas.openxmlformats.org/officeDocument/2006/relationships/slide" Target="slides/slide63.xml"/><Relationship Id="rId67" Type="http://schemas.openxmlformats.org/officeDocument/2006/relationships/slide" Target="slides/slide64.xml"/><Relationship Id="rId68" Type="http://schemas.openxmlformats.org/officeDocument/2006/relationships/slide" Target="slides/slide65.xml"/><Relationship Id="rId69" Type="http://schemas.openxmlformats.org/officeDocument/2006/relationships/slide" Target="slides/slide66.xml"/><Relationship Id="rId70" Type="http://schemas.openxmlformats.org/officeDocument/2006/relationships/slide" Target="slides/slide67.xml"/><Relationship Id="rId71" Type="http://schemas.openxmlformats.org/officeDocument/2006/relationships/slide" Target="slides/slide68.xml"/><Relationship Id="rId72" Type="http://schemas.openxmlformats.org/officeDocument/2006/relationships/slide" Target="slides/slide69.xml"/><Relationship Id="rId73" Type="http://schemas.openxmlformats.org/officeDocument/2006/relationships/slide" Target="slides/slide70.xml"/><Relationship Id="rId74" Type="http://schemas.openxmlformats.org/officeDocument/2006/relationships/slide" Target="slides/slide71.xml"/><Relationship Id="rId75" Type="http://schemas.openxmlformats.org/officeDocument/2006/relationships/slide" Target="slides/slide72.xml"/><Relationship Id="rId76" Type="http://schemas.openxmlformats.org/officeDocument/2006/relationships/slide" Target="slides/slide73.xml"/><Relationship Id="rId77" Type="http://schemas.openxmlformats.org/officeDocument/2006/relationships/slide" Target="slides/slide74.xml"/><Relationship Id="rId78" Type="http://schemas.openxmlformats.org/officeDocument/2006/relationships/slide" Target="slides/slide75.xml"/><Relationship Id="rId79" Type="http://schemas.openxmlformats.org/officeDocument/2006/relationships/slide" Target="slides/slide76.xml"/><Relationship Id="rId80" Type="http://schemas.openxmlformats.org/officeDocument/2006/relationships/slide" Target="slides/slide77.xml"/><Relationship Id="rId81" Type="http://schemas.openxmlformats.org/officeDocument/2006/relationships/slide" Target="slides/slide78.xml"/><Relationship Id="rId82" Type="http://schemas.openxmlformats.org/officeDocument/2006/relationships/slide" Target="slides/slide79.xml"/><Relationship Id="rId83" Type="http://schemas.openxmlformats.org/officeDocument/2006/relationships/slide" Target="slides/slide80.xml"/><Relationship Id="rId84" Type="http://schemas.openxmlformats.org/officeDocument/2006/relationships/slide" Target="slides/slide81.xml"/><Relationship Id="rId85" Type="http://schemas.openxmlformats.org/officeDocument/2006/relationships/slide" Target="slides/slide82.xml"/><Relationship Id="rId86" Type="http://schemas.openxmlformats.org/officeDocument/2006/relationships/slide" Target="slides/slide83.xml"/><Relationship Id="rId87" Type="http://schemas.openxmlformats.org/officeDocument/2006/relationships/slide" Target="slides/slide84.xml"/><Relationship Id="rId88" Type="http://schemas.openxmlformats.org/officeDocument/2006/relationships/slide" Target="slides/slide85.xml"/><Relationship Id="rId89" Type="http://schemas.openxmlformats.org/officeDocument/2006/relationships/slide" Target="slides/slide86.xml"/><Relationship Id="rId90" Type="http://schemas.openxmlformats.org/officeDocument/2006/relationships/slide" Target="slides/slide87.xml"/><Relationship Id="rId91" Type="http://schemas.openxmlformats.org/officeDocument/2006/relationships/slide" Target="slides/slide88.xml"/><Relationship Id="rId92" Type="http://schemas.openxmlformats.org/officeDocument/2006/relationships/slide" Target="slides/slide89.xml"/><Relationship Id="rId93" Type="http://schemas.openxmlformats.org/officeDocument/2006/relationships/slide" Target="slides/slide90.xml"/><Relationship Id="rId94" Type="http://schemas.openxmlformats.org/officeDocument/2006/relationships/slide" Target="slides/slide91.xml"/><Relationship Id="rId95" Type="http://schemas.openxmlformats.org/officeDocument/2006/relationships/slide" Target="slides/slide92.xml"/><Relationship Id="rId96" Type="http://schemas.openxmlformats.org/officeDocument/2006/relationships/slide" Target="slides/slide93.xml"/><Relationship Id="rId97" Type="http://schemas.openxmlformats.org/officeDocument/2006/relationships/slide" Target="slides/slide94.xml"/><Relationship Id="rId98" Type="http://schemas.openxmlformats.org/officeDocument/2006/relationships/slide" Target="slides/slide95.xml"/><Relationship Id="rId99" Type="http://schemas.openxmlformats.org/officeDocument/2006/relationships/slide" Target="slides/slide96.xml"/><Relationship Id="rId100" Type="http://schemas.openxmlformats.org/officeDocument/2006/relationships/slide" Target="slides/slide97.xml"/><Relationship Id="rId101" Type="http://schemas.openxmlformats.org/officeDocument/2006/relationships/slide" Target="slides/slide98.xml"/><Relationship Id="rId102" Type="http://schemas.openxmlformats.org/officeDocument/2006/relationships/slide" Target="slides/slide99.xml"/><Relationship Id="rId103" Type="http://schemas.openxmlformats.org/officeDocument/2006/relationships/slide" Target="slides/slide100.xml"/><Relationship Id="rId104" Type="http://schemas.openxmlformats.org/officeDocument/2006/relationships/slide" Target="slides/slide101.xml"/><Relationship Id="rId105" Type="http://schemas.openxmlformats.org/officeDocument/2006/relationships/slide" Target="slides/slide102.xml"/><Relationship Id="rId106" Type="http://schemas.openxmlformats.org/officeDocument/2006/relationships/slide" Target="slides/slide103.xml"/><Relationship Id="rId107" Type="http://schemas.openxmlformats.org/officeDocument/2006/relationships/slide" Target="slides/slide104.xml"/><Relationship Id="rId108" Type="http://schemas.openxmlformats.org/officeDocument/2006/relationships/slide" Target="slides/slide105.xml"/><Relationship Id="rId109" Type="http://schemas.openxmlformats.org/officeDocument/2006/relationships/slide" Target="slides/slide106.xml"/><Relationship Id="rId110" Type="http://schemas.openxmlformats.org/officeDocument/2006/relationships/slide" Target="slides/slide107.xml"/><Relationship Id="rId111" Type="http://schemas.openxmlformats.org/officeDocument/2006/relationships/slide" Target="slides/slide108.xml"/><Relationship Id="rId112" Type="http://schemas.openxmlformats.org/officeDocument/2006/relationships/slide" Target="slides/slide109.xml"/><Relationship Id="rId113" Type="http://schemas.openxmlformats.org/officeDocument/2006/relationships/slide" Target="slides/slide110.xml"/><Relationship Id="rId114" Type="http://schemas.openxmlformats.org/officeDocument/2006/relationships/slide" Target="slides/slide111.xml"/><Relationship Id="rId115" Type="http://schemas.openxmlformats.org/officeDocument/2006/relationships/slide" Target="slides/slide112.xml"/><Relationship Id="rId116" Type="http://schemas.openxmlformats.org/officeDocument/2006/relationships/slide" Target="slides/slide113.xml"/><Relationship Id="rId117" Type="http://schemas.openxmlformats.org/officeDocument/2006/relationships/slide" Target="slides/slide114.xml"/><Relationship Id="rId118" Type="http://schemas.openxmlformats.org/officeDocument/2006/relationships/slide" Target="slides/slide115.xml"/><Relationship Id="rId119" Type="http://schemas.openxmlformats.org/officeDocument/2006/relationships/slide" Target="slides/slide116.xml"/><Relationship Id="rId120" Type="http://schemas.openxmlformats.org/officeDocument/2006/relationships/slide" Target="slides/slide117.xml"/><Relationship Id="rId121" Type="http://schemas.openxmlformats.org/officeDocument/2006/relationships/slide" Target="slides/slide118.xml"/><Relationship Id="rId122" Type="http://schemas.openxmlformats.org/officeDocument/2006/relationships/slide" Target="slides/slide119.xml"/><Relationship Id="rId123" Type="http://schemas.openxmlformats.org/officeDocument/2006/relationships/slide" Target="slides/slide120.xml"/><Relationship Id="rId124" Type="http://schemas.openxmlformats.org/officeDocument/2006/relationships/slide" Target="slides/slide121.xml"/><Relationship Id="rId125" Type="http://schemas.openxmlformats.org/officeDocument/2006/relationships/slide" Target="slides/slide122.xml"/><Relationship Id="rId126" Type="http://schemas.openxmlformats.org/officeDocument/2006/relationships/slide" Target="slides/slide123.xml"/><Relationship Id="rId127" Type="http://schemas.openxmlformats.org/officeDocument/2006/relationships/slide" Target="slides/slide124.xml"/><Relationship Id="rId128" Type="http://schemas.openxmlformats.org/officeDocument/2006/relationships/slide" Target="slides/slide125.xml"/><Relationship Id="rId129" Type="http://schemas.openxmlformats.org/officeDocument/2006/relationships/slide" Target="slides/slide126.xml"/><Relationship Id="rId130" Type="http://schemas.openxmlformats.org/officeDocument/2006/relationships/slide" Target="slides/slide127.xml"/><Relationship Id="rId131" Type="http://schemas.openxmlformats.org/officeDocument/2006/relationships/slide" Target="slides/slide128.xml"/><Relationship Id="rId132" Type="http://schemas.openxmlformats.org/officeDocument/2006/relationships/slide" Target="slides/slide129.xml"/><Relationship Id="rId133" Type="http://schemas.openxmlformats.org/officeDocument/2006/relationships/slide" Target="slides/slide130.xml"/><Relationship Id="rId134" Type="http://schemas.openxmlformats.org/officeDocument/2006/relationships/slide" Target="slides/slide131.xml"/><Relationship Id="rId135" Type="http://schemas.openxmlformats.org/officeDocument/2006/relationships/slide" Target="slides/slide132.xml"/><Relationship Id="rId136" Type="http://schemas.openxmlformats.org/officeDocument/2006/relationships/slide" Target="slides/slide133.xml"/><Relationship Id="rId137" Type="http://schemas.openxmlformats.org/officeDocument/2006/relationships/slide" Target="slides/slide134.xml"/><Relationship Id="rId138" Type="http://schemas.openxmlformats.org/officeDocument/2006/relationships/slide" Target="slides/slide135.xml"/><Relationship Id="rId139" Type="http://schemas.openxmlformats.org/officeDocument/2006/relationships/slide" Target="slides/slide136.xml"/><Relationship Id="rId140" Type="http://schemas.openxmlformats.org/officeDocument/2006/relationships/slide" Target="slides/slide137.xml"/><Relationship Id="rId141" Type="http://schemas.openxmlformats.org/officeDocument/2006/relationships/slide" Target="slides/slide138.xml"/><Relationship Id="rId142" Type="http://schemas.openxmlformats.org/officeDocument/2006/relationships/slide" Target="slides/slide139.xml"/><Relationship Id="rId143" Type="http://schemas.openxmlformats.org/officeDocument/2006/relationships/slide" Target="slides/slide140.xml"/><Relationship Id="rId144" Type="http://schemas.openxmlformats.org/officeDocument/2006/relationships/slide" Target="slides/slide141.xml"/><Relationship Id="rId145" Type="http://schemas.openxmlformats.org/officeDocument/2006/relationships/slide" Target="slides/slide142.xml"/><Relationship Id="rId146" Type="http://schemas.openxmlformats.org/officeDocument/2006/relationships/slide" Target="slides/slide143.xml"/><Relationship Id="rId147" Type="http://schemas.openxmlformats.org/officeDocument/2006/relationships/slide" Target="slides/slide144.xml"/><Relationship Id="rId148" Type="http://schemas.openxmlformats.org/officeDocument/2006/relationships/slide" Target="slides/slide145.xml"/><Relationship Id="rId149" Type="http://schemas.openxmlformats.org/officeDocument/2006/relationships/slide" Target="slides/slide146.xml"/><Relationship Id="rId150" Type="http://schemas.openxmlformats.org/officeDocument/2006/relationships/slide" Target="slides/slide147.xml"/><Relationship Id="rId151" Type="http://schemas.openxmlformats.org/officeDocument/2006/relationships/slide" Target="slides/slide148.xml"/><Relationship Id="rId152" Type="http://schemas.openxmlformats.org/officeDocument/2006/relationships/slide" Target="slides/slide149.xml"/><Relationship Id="rId153" Type="http://schemas.openxmlformats.org/officeDocument/2006/relationships/slide" Target="slides/slide150.xml"/><Relationship Id="rId154" Type="http://schemas.openxmlformats.org/officeDocument/2006/relationships/slide" Target="slides/slide151.xml"/><Relationship Id="rId155" Type="http://schemas.openxmlformats.org/officeDocument/2006/relationships/slide" Target="slides/slide152.xml"/><Relationship Id="rId156" Type="http://schemas.openxmlformats.org/officeDocument/2006/relationships/slide" Target="slides/slide153.xml"/><Relationship Id="rId157" Type="http://schemas.openxmlformats.org/officeDocument/2006/relationships/slide" Target="slides/slide154.xml"/><Relationship Id="rId158" Type="http://schemas.openxmlformats.org/officeDocument/2006/relationships/slide" Target="slides/slide155.xml"/><Relationship Id="rId159" Type="http://schemas.openxmlformats.org/officeDocument/2006/relationships/slide" Target="slides/slide156.xml"/><Relationship Id="rId160" Type="http://schemas.openxmlformats.org/officeDocument/2006/relationships/slide" Target="slides/slide157.xml"/><Relationship Id="rId161" Type="http://schemas.openxmlformats.org/officeDocument/2006/relationships/slide" Target="slides/slide158.xml"/><Relationship Id="rId162" Type="http://schemas.openxmlformats.org/officeDocument/2006/relationships/slide" Target="slides/slide159.xml"/><Relationship Id="rId163" Type="http://schemas.openxmlformats.org/officeDocument/2006/relationships/slide" Target="slides/slide160.xml"/><Relationship Id="rId164" Type="http://schemas.openxmlformats.org/officeDocument/2006/relationships/slide" Target="slides/slide161.xml"/><Relationship Id="rId165" Type="http://schemas.openxmlformats.org/officeDocument/2006/relationships/slide" Target="slides/slide162.xml"/><Relationship Id="rId166" Type="http://schemas.openxmlformats.org/officeDocument/2006/relationships/slide" Target="slides/slide163.xml"/><Relationship Id="rId167" Type="http://schemas.openxmlformats.org/officeDocument/2006/relationships/slide" Target="slides/slide164.xml"/><Relationship Id="rId168" Type="http://schemas.openxmlformats.org/officeDocument/2006/relationships/slide" Target="slides/slide165.xml"/><Relationship Id="rId169" Type="http://schemas.openxmlformats.org/officeDocument/2006/relationships/slide" Target="slides/slide166.xml"/><Relationship Id="rId170" Type="http://schemas.openxmlformats.org/officeDocument/2006/relationships/slide" Target="slides/slide167.xml"/><Relationship Id="rId171" Type="http://schemas.openxmlformats.org/officeDocument/2006/relationships/slide" Target="slides/slide168.xml"/><Relationship Id="rId172" Type="http://schemas.openxmlformats.org/officeDocument/2006/relationships/slide" Target="slides/slide169.xml"/><Relationship Id="rId173" Type="http://schemas.openxmlformats.org/officeDocument/2006/relationships/slide" Target="slides/slide170.xml"/><Relationship Id="rId174" Type="http://schemas.openxmlformats.org/officeDocument/2006/relationships/slide" Target="slides/slide171.xml"/><Relationship Id="rId175" Type="http://schemas.openxmlformats.org/officeDocument/2006/relationships/slide" Target="slides/slide172.xml"/><Relationship Id="rId176" Type="http://schemas.openxmlformats.org/officeDocument/2006/relationships/slide" Target="slides/slide173.xml"/><Relationship Id="rId177" Type="http://schemas.openxmlformats.org/officeDocument/2006/relationships/slide" Target="slides/slide174.xml"/><Relationship Id="rId178" Type="http://schemas.openxmlformats.org/officeDocument/2006/relationships/slide" Target="slides/slide175.xml"/><Relationship Id="rId179" Type="http://schemas.openxmlformats.org/officeDocument/2006/relationships/slide" Target="slides/slide176.xml"/><Relationship Id="rId180" Type="http://schemas.openxmlformats.org/officeDocument/2006/relationships/slide" Target="slides/slide177.xml"/><Relationship Id="rId181" Type="http://schemas.openxmlformats.org/officeDocument/2006/relationships/slide" Target="slides/slide178.xml"/><Relationship Id="rId182" Type="http://schemas.openxmlformats.org/officeDocument/2006/relationships/slide" Target="slides/slide179.xml"/><Relationship Id="rId183" Type="http://schemas.openxmlformats.org/officeDocument/2006/relationships/slide" Target="slides/slide180.xml"/><Relationship Id="rId184" Type="http://schemas.openxmlformats.org/officeDocument/2006/relationships/slide" Target="slides/slide181.xml"/><Relationship Id="rId185" Type="http://schemas.openxmlformats.org/officeDocument/2006/relationships/slide" Target="slides/slide182.xml"/><Relationship Id="rId186" Type="http://schemas.openxmlformats.org/officeDocument/2006/relationships/slide" Target="slides/slide183.xml"/><Relationship Id="rId187" Type="http://schemas.openxmlformats.org/officeDocument/2006/relationships/slide" Target="slides/slide184.xml"/><Relationship Id="rId188" Type="http://schemas.openxmlformats.org/officeDocument/2006/relationships/slide" Target="slides/slide185.xml"/><Relationship Id="rId189" Type="http://schemas.openxmlformats.org/officeDocument/2006/relationships/slide" Target="slides/slide186.xml"/><Relationship Id="rId190" Type="http://schemas.openxmlformats.org/officeDocument/2006/relationships/slide" Target="slides/slide187.xml"/><Relationship Id="rId191" Type="http://schemas.openxmlformats.org/officeDocument/2006/relationships/slide" Target="slides/slide188.xml"/><Relationship Id="rId192" Type="http://schemas.openxmlformats.org/officeDocument/2006/relationships/slide" Target="slides/slide189.xml"/><Relationship Id="rId193" Type="http://schemas.openxmlformats.org/officeDocument/2006/relationships/slide" Target="slides/slide190.xml"/><Relationship Id="rId194" Type="http://schemas.openxmlformats.org/officeDocument/2006/relationships/slide" Target="slides/slide191.xml"/><Relationship Id="rId195" Type="http://schemas.openxmlformats.org/officeDocument/2006/relationships/slide" Target="slides/slide192.xml"/><Relationship Id="rId196" Type="http://schemas.openxmlformats.org/officeDocument/2006/relationships/slide" Target="slides/slide193.xml"/><Relationship Id="rId197" Type="http://schemas.openxmlformats.org/officeDocument/2006/relationships/slide" Target="slides/slide194.xml"/><Relationship Id="rId198" Type="http://schemas.openxmlformats.org/officeDocument/2006/relationships/slide" Target="slides/slide195.xml"/><Relationship Id="rId199" Type="http://schemas.openxmlformats.org/officeDocument/2006/relationships/slide" Target="slides/slide196.xml"/><Relationship Id="rId200" Type="http://schemas.openxmlformats.org/officeDocument/2006/relationships/slide" Target="slides/slide197.xml"/><Relationship Id="rId201" Type="http://schemas.openxmlformats.org/officeDocument/2006/relationships/slide" Target="slides/slide198.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226080"/>
            <a:ext cx="9071280" cy="946080"/>
          </a:xfrm>
          <a:prstGeom prst="rect">
            <a:avLst/>
          </a:prstGeom>
        </p:spPr>
        <p:txBody>
          <a:bodyPr lIns="0" rIns="0" tIns="0" bIns="0" anchor="ctr">
            <a:noAutofit/>
          </a:bodyPr>
          <a:p>
            <a:pPr algn="ctr"/>
            <a:endParaRPr b="0" lang="en-GB" sz="4400" spc="-1" strike="noStrike">
              <a:latin typeface="Arial"/>
            </a:endParaRPr>
          </a:p>
        </p:txBody>
      </p:sp>
      <p:sp>
        <p:nvSpPr>
          <p:cNvPr id="24" name="PlaceHolder 2"/>
          <p:cNvSpPr>
            <a:spLocks noGrp="1"/>
          </p:cNvSpPr>
          <p:nvPr>
            <p:ph type="body"/>
          </p:nvPr>
        </p:nvSpPr>
        <p:spPr>
          <a:xfrm>
            <a:off x="504000" y="1326600"/>
            <a:ext cx="9071280" cy="1568160"/>
          </a:xfrm>
          <a:prstGeom prst="rect">
            <a:avLst/>
          </a:prstGeom>
        </p:spPr>
        <p:txBody>
          <a:bodyPr lIns="0" rIns="0" tIns="0" bIns="0">
            <a:normAutofit/>
          </a:bodyPr>
          <a:p>
            <a:endParaRPr b="0" lang="en-GB" sz="3200" spc="-1" strike="noStrike">
              <a:latin typeface="Arial"/>
            </a:endParaRPr>
          </a:p>
        </p:txBody>
      </p:sp>
      <p:sp>
        <p:nvSpPr>
          <p:cNvPr id="25" name="PlaceHolder 3"/>
          <p:cNvSpPr>
            <a:spLocks noGrp="1"/>
          </p:cNvSpPr>
          <p:nvPr>
            <p:ph type="body"/>
          </p:nvPr>
        </p:nvSpPr>
        <p:spPr>
          <a:xfrm>
            <a:off x="504000" y="3044160"/>
            <a:ext cx="9071280" cy="1568160"/>
          </a:xfrm>
          <a:prstGeom prst="rect">
            <a:avLst/>
          </a:prstGeom>
        </p:spPr>
        <p:txBody>
          <a:bodyPr lIns="0" rIns="0" tIns="0" bIns="0">
            <a:normAutofit/>
          </a:bodyPr>
          <a:p>
            <a:endParaRPr b="0" lang="en-GB"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226080"/>
            <a:ext cx="9071280" cy="946080"/>
          </a:xfrm>
          <a:prstGeom prst="rect">
            <a:avLst/>
          </a:prstGeom>
        </p:spPr>
        <p:txBody>
          <a:bodyPr lIns="0" rIns="0" tIns="0" bIns="0" anchor="ctr">
            <a:noAutofit/>
          </a:bodyPr>
          <a:p>
            <a:pPr algn="ctr"/>
            <a:endParaRPr b="0" lang="en-GB" sz="4400" spc="-1" strike="noStrike">
              <a:latin typeface="Arial"/>
            </a:endParaRPr>
          </a:p>
        </p:txBody>
      </p:sp>
      <p:sp>
        <p:nvSpPr>
          <p:cNvPr id="27" name="PlaceHolder 2"/>
          <p:cNvSpPr>
            <a:spLocks noGrp="1"/>
          </p:cNvSpPr>
          <p:nvPr>
            <p:ph type="body"/>
          </p:nvPr>
        </p:nvSpPr>
        <p:spPr>
          <a:xfrm>
            <a:off x="504000" y="1326600"/>
            <a:ext cx="4426560" cy="1568160"/>
          </a:xfrm>
          <a:prstGeom prst="rect">
            <a:avLst/>
          </a:prstGeom>
        </p:spPr>
        <p:txBody>
          <a:bodyPr lIns="0" rIns="0" tIns="0" bIns="0">
            <a:normAutofit/>
          </a:bodyPr>
          <a:p>
            <a:endParaRPr b="0" lang="en-GB" sz="3200" spc="-1" strike="noStrike">
              <a:latin typeface="Arial"/>
            </a:endParaRPr>
          </a:p>
        </p:txBody>
      </p:sp>
      <p:sp>
        <p:nvSpPr>
          <p:cNvPr id="28" name="PlaceHolder 3"/>
          <p:cNvSpPr>
            <a:spLocks noGrp="1"/>
          </p:cNvSpPr>
          <p:nvPr>
            <p:ph type="body"/>
          </p:nvPr>
        </p:nvSpPr>
        <p:spPr>
          <a:xfrm>
            <a:off x="5152320" y="1326600"/>
            <a:ext cx="4426560" cy="1568160"/>
          </a:xfrm>
          <a:prstGeom prst="rect">
            <a:avLst/>
          </a:prstGeom>
        </p:spPr>
        <p:txBody>
          <a:bodyPr lIns="0" rIns="0" tIns="0" bIns="0">
            <a:normAutofit/>
          </a:bodyPr>
          <a:p>
            <a:endParaRPr b="0" lang="en-GB" sz="3200" spc="-1" strike="noStrike">
              <a:latin typeface="Arial"/>
            </a:endParaRPr>
          </a:p>
        </p:txBody>
      </p:sp>
      <p:sp>
        <p:nvSpPr>
          <p:cNvPr id="29" name="PlaceHolder 4"/>
          <p:cNvSpPr>
            <a:spLocks noGrp="1"/>
          </p:cNvSpPr>
          <p:nvPr>
            <p:ph type="body"/>
          </p:nvPr>
        </p:nvSpPr>
        <p:spPr>
          <a:xfrm>
            <a:off x="504000" y="3044160"/>
            <a:ext cx="4426560" cy="1568160"/>
          </a:xfrm>
          <a:prstGeom prst="rect">
            <a:avLst/>
          </a:prstGeom>
        </p:spPr>
        <p:txBody>
          <a:bodyPr lIns="0" rIns="0" tIns="0" bIns="0">
            <a:normAutofit/>
          </a:bodyPr>
          <a:p>
            <a:endParaRPr b="0" lang="en-GB" sz="3200" spc="-1" strike="noStrike">
              <a:latin typeface="Arial"/>
            </a:endParaRPr>
          </a:p>
        </p:txBody>
      </p:sp>
      <p:sp>
        <p:nvSpPr>
          <p:cNvPr id="30" name="PlaceHolder 5"/>
          <p:cNvSpPr>
            <a:spLocks noGrp="1"/>
          </p:cNvSpPr>
          <p:nvPr>
            <p:ph type="body"/>
          </p:nvPr>
        </p:nvSpPr>
        <p:spPr>
          <a:xfrm>
            <a:off x="5152320" y="3044160"/>
            <a:ext cx="4426560" cy="1568160"/>
          </a:xfrm>
          <a:prstGeom prst="rect">
            <a:avLst/>
          </a:prstGeom>
        </p:spPr>
        <p:txBody>
          <a:bodyPr lIns="0" rIns="0" tIns="0" bIns="0">
            <a:normAutofit/>
          </a:bodyPr>
          <a:p>
            <a:endParaRPr b="0" lang="en-GB"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04000" y="226080"/>
            <a:ext cx="9071280" cy="946080"/>
          </a:xfrm>
          <a:prstGeom prst="rect">
            <a:avLst/>
          </a:prstGeom>
        </p:spPr>
        <p:txBody>
          <a:bodyPr lIns="0" rIns="0" tIns="0" bIns="0" anchor="ctr">
            <a:noAutofit/>
          </a:bodyPr>
          <a:p>
            <a:pPr algn="ctr"/>
            <a:endParaRPr b="0" lang="en-GB" sz="4400" spc="-1" strike="noStrike">
              <a:latin typeface="Arial"/>
            </a:endParaRPr>
          </a:p>
        </p:txBody>
      </p:sp>
      <p:sp>
        <p:nvSpPr>
          <p:cNvPr id="32" name="PlaceHolder 2"/>
          <p:cNvSpPr>
            <a:spLocks noGrp="1"/>
          </p:cNvSpPr>
          <p:nvPr>
            <p:ph type="body"/>
          </p:nvPr>
        </p:nvSpPr>
        <p:spPr>
          <a:xfrm>
            <a:off x="504000" y="1326600"/>
            <a:ext cx="2920680" cy="1568160"/>
          </a:xfrm>
          <a:prstGeom prst="rect">
            <a:avLst/>
          </a:prstGeom>
        </p:spPr>
        <p:txBody>
          <a:bodyPr lIns="0" rIns="0" tIns="0" bIns="0">
            <a:normAutofit/>
          </a:bodyPr>
          <a:p>
            <a:endParaRPr b="0" lang="en-GB" sz="3200" spc="-1" strike="noStrike">
              <a:latin typeface="Arial"/>
            </a:endParaRPr>
          </a:p>
        </p:txBody>
      </p:sp>
      <p:sp>
        <p:nvSpPr>
          <p:cNvPr id="33" name="PlaceHolder 3"/>
          <p:cNvSpPr>
            <a:spLocks noGrp="1"/>
          </p:cNvSpPr>
          <p:nvPr>
            <p:ph type="body"/>
          </p:nvPr>
        </p:nvSpPr>
        <p:spPr>
          <a:xfrm>
            <a:off x="3571200" y="1326600"/>
            <a:ext cx="2920680" cy="1568160"/>
          </a:xfrm>
          <a:prstGeom prst="rect">
            <a:avLst/>
          </a:prstGeom>
        </p:spPr>
        <p:txBody>
          <a:bodyPr lIns="0" rIns="0" tIns="0" bIns="0">
            <a:normAutofit/>
          </a:bodyPr>
          <a:p>
            <a:endParaRPr b="0" lang="en-GB" sz="3200" spc="-1" strike="noStrike">
              <a:latin typeface="Arial"/>
            </a:endParaRPr>
          </a:p>
        </p:txBody>
      </p:sp>
      <p:sp>
        <p:nvSpPr>
          <p:cNvPr id="34" name="PlaceHolder 4"/>
          <p:cNvSpPr>
            <a:spLocks noGrp="1"/>
          </p:cNvSpPr>
          <p:nvPr>
            <p:ph type="body"/>
          </p:nvPr>
        </p:nvSpPr>
        <p:spPr>
          <a:xfrm>
            <a:off x="6638040" y="1326600"/>
            <a:ext cx="2920680" cy="1568160"/>
          </a:xfrm>
          <a:prstGeom prst="rect">
            <a:avLst/>
          </a:prstGeom>
        </p:spPr>
        <p:txBody>
          <a:bodyPr lIns="0" rIns="0" tIns="0" bIns="0">
            <a:normAutofit/>
          </a:bodyPr>
          <a:p>
            <a:endParaRPr b="0" lang="en-GB" sz="3200" spc="-1" strike="noStrike">
              <a:latin typeface="Arial"/>
            </a:endParaRPr>
          </a:p>
        </p:txBody>
      </p:sp>
      <p:sp>
        <p:nvSpPr>
          <p:cNvPr id="35" name="PlaceHolder 5"/>
          <p:cNvSpPr>
            <a:spLocks noGrp="1"/>
          </p:cNvSpPr>
          <p:nvPr>
            <p:ph type="body"/>
          </p:nvPr>
        </p:nvSpPr>
        <p:spPr>
          <a:xfrm>
            <a:off x="504000" y="3044160"/>
            <a:ext cx="2920680" cy="1568160"/>
          </a:xfrm>
          <a:prstGeom prst="rect">
            <a:avLst/>
          </a:prstGeom>
        </p:spPr>
        <p:txBody>
          <a:bodyPr lIns="0" rIns="0" tIns="0" bIns="0">
            <a:normAutofit/>
          </a:bodyPr>
          <a:p>
            <a:endParaRPr b="0" lang="en-GB" sz="3200" spc="-1" strike="noStrike">
              <a:latin typeface="Arial"/>
            </a:endParaRPr>
          </a:p>
        </p:txBody>
      </p:sp>
      <p:sp>
        <p:nvSpPr>
          <p:cNvPr id="36" name="PlaceHolder 6"/>
          <p:cNvSpPr>
            <a:spLocks noGrp="1"/>
          </p:cNvSpPr>
          <p:nvPr>
            <p:ph type="body"/>
          </p:nvPr>
        </p:nvSpPr>
        <p:spPr>
          <a:xfrm>
            <a:off x="3571200" y="3044160"/>
            <a:ext cx="2920680" cy="1568160"/>
          </a:xfrm>
          <a:prstGeom prst="rect">
            <a:avLst/>
          </a:prstGeom>
        </p:spPr>
        <p:txBody>
          <a:bodyPr lIns="0" rIns="0" tIns="0" bIns="0">
            <a:normAutofit/>
          </a:bodyPr>
          <a:p>
            <a:endParaRPr b="0" lang="en-GB" sz="3200" spc="-1" strike="noStrike">
              <a:latin typeface="Arial"/>
            </a:endParaRPr>
          </a:p>
        </p:txBody>
      </p:sp>
      <p:sp>
        <p:nvSpPr>
          <p:cNvPr id="37" name="PlaceHolder 7"/>
          <p:cNvSpPr>
            <a:spLocks noGrp="1"/>
          </p:cNvSpPr>
          <p:nvPr>
            <p:ph type="body"/>
          </p:nvPr>
        </p:nvSpPr>
        <p:spPr>
          <a:xfrm>
            <a:off x="6638040" y="3044160"/>
            <a:ext cx="2920680" cy="1568160"/>
          </a:xfrm>
          <a:prstGeom prst="rect">
            <a:avLst/>
          </a:prstGeom>
        </p:spPr>
        <p:txBody>
          <a:bodyPr lIns="0" rIns="0" tIns="0" bIns="0">
            <a:normAutofit/>
          </a:bodyPr>
          <a:p>
            <a:endParaRPr b="0" lang="en-GB"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504000" y="226080"/>
            <a:ext cx="9071280" cy="946080"/>
          </a:xfrm>
          <a:prstGeom prst="rect">
            <a:avLst/>
          </a:prstGeom>
        </p:spPr>
        <p:txBody>
          <a:bodyPr lIns="0" rIns="0" tIns="0" bIns="0" anchor="ctr">
            <a:noAutofit/>
          </a:bodyPr>
          <a:p>
            <a:pPr algn="ctr"/>
            <a:endParaRPr b="0" lang="en-GB" sz="4400" spc="-1" strike="noStrike">
              <a:latin typeface="Arial"/>
            </a:endParaRPr>
          </a:p>
        </p:txBody>
      </p:sp>
      <p:sp>
        <p:nvSpPr>
          <p:cNvPr id="41" name="PlaceHolder 2"/>
          <p:cNvSpPr>
            <a:spLocks noGrp="1"/>
          </p:cNvSpPr>
          <p:nvPr>
            <p:ph type="subTitle"/>
          </p:nvPr>
        </p:nvSpPr>
        <p:spPr>
          <a:xfrm>
            <a:off x="504000" y="1326600"/>
            <a:ext cx="9071280" cy="3287880"/>
          </a:xfrm>
          <a:prstGeom prst="rect">
            <a:avLst/>
          </a:prstGeom>
        </p:spPr>
        <p:txBody>
          <a:bodyPr lIns="0" rIns="0" tIns="0" bIns="0" anchor="ctr">
            <a:noAutofit/>
          </a:bodyPr>
          <a:p>
            <a:pPr algn="ctr"/>
            <a:endParaRPr b="0" lang="en-GB"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504000" y="226080"/>
            <a:ext cx="9071280" cy="946080"/>
          </a:xfrm>
          <a:prstGeom prst="rect">
            <a:avLst/>
          </a:prstGeom>
        </p:spPr>
        <p:txBody>
          <a:bodyPr lIns="0" rIns="0" tIns="0" bIns="0" anchor="ctr">
            <a:noAutofit/>
          </a:bodyPr>
          <a:p>
            <a:pPr algn="ctr"/>
            <a:endParaRPr b="0" lang="en-GB" sz="4400" spc="-1" strike="noStrike">
              <a:latin typeface="Arial"/>
            </a:endParaRPr>
          </a:p>
        </p:txBody>
      </p:sp>
      <p:sp>
        <p:nvSpPr>
          <p:cNvPr id="43" name="PlaceHolder 2"/>
          <p:cNvSpPr>
            <a:spLocks noGrp="1"/>
          </p:cNvSpPr>
          <p:nvPr>
            <p:ph type="body"/>
          </p:nvPr>
        </p:nvSpPr>
        <p:spPr>
          <a:xfrm>
            <a:off x="504000" y="1326600"/>
            <a:ext cx="9071280" cy="3287880"/>
          </a:xfrm>
          <a:prstGeom prst="rect">
            <a:avLst/>
          </a:prstGeom>
        </p:spPr>
        <p:txBody>
          <a:bodyPr lIns="0" rIns="0" tIns="0" bIns="0">
            <a:normAutofit/>
          </a:bodyPr>
          <a:p>
            <a:endParaRPr b="0" lang="en-GB"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504000" y="226080"/>
            <a:ext cx="9071280" cy="946080"/>
          </a:xfrm>
          <a:prstGeom prst="rect">
            <a:avLst/>
          </a:prstGeom>
        </p:spPr>
        <p:txBody>
          <a:bodyPr lIns="0" rIns="0" tIns="0" bIns="0" anchor="ctr">
            <a:noAutofit/>
          </a:bodyPr>
          <a:p>
            <a:pPr algn="ctr"/>
            <a:endParaRPr b="0" lang="en-GB" sz="4400" spc="-1" strike="noStrike">
              <a:latin typeface="Arial"/>
            </a:endParaRPr>
          </a:p>
        </p:txBody>
      </p:sp>
      <p:sp>
        <p:nvSpPr>
          <p:cNvPr id="45" name="PlaceHolder 2"/>
          <p:cNvSpPr>
            <a:spLocks noGrp="1"/>
          </p:cNvSpPr>
          <p:nvPr>
            <p:ph type="body"/>
          </p:nvPr>
        </p:nvSpPr>
        <p:spPr>
          <a:xfrm>
            <a:off x="504000" y="1326600"/>
            <a:ext cx="4426560" cy="3287880"/>
          </a:xfrm>
          <a:prstGeom prst="rect">
            <a:avLst/>
          </a:prstGeom>
        </p:spPr>
        <p:txBody>
          <a:bodyPr lIns="0" rIns="0" tIns="0" bIns="0">
            <a:normAutofit/>
          </a:bodyPr>
          <a:p>
            <a:endParaRPr b="0" lang="en-GB" sz="3200" spc="-1" strike="noStrike">
              <a:latin typeface="Arial"/>
            </a:endParaRPr>
          </a:p>
        </p:txBody>
      </p:sp>
      <p:sp>
        <p:nvSpPr>
          <p:cNvPr id="46" name="PlaceHolder 3"/>
          <p:cNvSpPr>
            <a:spLocks noGrp="1"/>
          </p:cNvSpPr>
          <p:nvPr>
            <p:ph type="body"/>
          </p:nvPr>
        </p:nvSpPr>
        <p:spPr>
          <a:xfrm>
            <a:off x="5152320" y="1326600"/>
            <a:ext cx="4426560" cy="3287880"/>
          </a:xfrm>
          <a:prstGeom prst="rect">
            <a:avLst/>
          </a:prstGeom>
        </p:spPr>
        <p:txBody>
          <a:bodyPr lIns="0" rIns="0" tIns="0" bIns="0">
            <a:normAutofit/>
          </a:bodyPr>
          <a:p>
            <a:endParaRPr b="0" lang="en-GB"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504000" y="226080"/>
            <a:ext cx="9071280" cy="946080"/>
          </a:xfrm>
          <a:prstGeom prst="rect">
            <a:avLst/>
          </a:prstGeom>
        </p:spPr>
        <p:txBody>
          <a:bodyPr lIns="0" rIns="0" tIns="0" bIns="0" anchor="ctr">
            <a:noAutofit/>
          </a:bodyPr>
          <a:p>
            <a:pPr algn="ctr"/>
            <a:endParaRPr b="0" lang="en-GB"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504000" y="226080"/>
            <a:ext cx="9071280" cy="4386600"/>
          </a:xfrm>
          <a:prstGeom prst="rect">
            <a:avLst/>
          </a:prstGeom>
        </p:spPr>
        <p:txBody>
          <a:bodyPr lIns="0" rIns="0" tIns="0" bIns="0" anchor="ctr">
            <a:noAutofit/>
          </a:bodyPr>
          <a:p>
            <a:pPr algn="ctr"/>
            <a:endParaRPr b="0" lang="en-GB"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504000" y="226080"/>
            <a:ext cx="9071280" cy="946080"/>
          </a:xfrm>
          <a:prstGeom prst="rect">
            <a:avLst/>
          </a:prstGeom>
        </p:spPr>
        <p:txBody>
          <a:bodyPr lIns="0" rIns="0" tIns="0" bIns="0" anchor="ctr">
            <a:noAutofit/>
          </a:bodyPr>
          <a:p>
            <a:pPr algn="ctr"/>
            <a:endParaRPr b="0" lang="en-GB" sz="4400" spc="-1" strike="noStrike">
              <a:latin typeface="Arial"/>
            </a:endParaRPr>
          </a:p>
        </p:txBody>
      </p:sp>
      <p:sp>
        <p:nvSpPr>
          <p:cNvPr id="50" name="PlaceHolder 2"/>
          <p:cNvSpPr>
            <a:spLocks noGrp="1"/>
          </p:cNvSpPr>
          <p:nvPr>
            <p:ph type="body"/>
          </p:nvPr>
        </p:nvSpPr>
        <p:spPr>
          <a:xfrm>
            <a:off x="504000" y="1326600"/>
            <a:ext cx="4426560" cy="1568160"/>
          </a:xfrm>
          <a:prstGeom prst="rect">
            <a:avLst/>
          </a:prstGeom>
        </p:spPr>
        <p:txBody>
          <a:bodyPr lIns="0" rIns="0" tIns="0" bIns="0">
            <a:normAutofit/>
          </a:bodyPr>
          <a:p>
            <a:endParaRPr b="0" lang="en-GB" sz="3200" spc="-1" strike="noStrike">
              <a:latin typeface="Arial"/>
            </a:endParaRPr>
          </a:p>
        </p:txBody>
      </p:sp>
      <p:sp>
        <p:nvSpPr>
          <p:cNvPr id="51" name="PlaceHolder 3"/>
          <p:cNvSpPr>
            <a:spLocks noGrp="1"/>
          </p:cNvSpPr>
          <p:nvPr>
            <p:ph type="body"/>
          </p:nvPr>
        </p:nvSpPr>
        <p:spPr>
          <a:xfrm>
            <a:off x="5152320" y="1326600"/>
            <a:ext cx="4426560" cy="3287880"/>
          </a:xfrm>
          <a:prstGeom prst="rect">
            <a:avLst/>
          </a:prstGeom>
        </p:spPr>
        <p:txBody>
          <a:bodyPr lIns="0" rIns="0" tIns="0" bIns="0">
            <a:normAutofit/>
          </a:bodyPr>
          <a:p>
            <a:endParaRPr b="0" lang="en-GB" sz="3200" spc="-1" strike="noStrike">
              <a:latin typeface="Arial"/>
            </a:endParaRPr>
          </a:p>
        </p:txBody>
      </p:sp>
      <p:sp>
        <p:nvSpPr>
          <p:cNvPr id="52" name="PlaceHolder 4"/>
          <p:cNvSpPr>
            <a:spLocks noGrp="1"/>
          </p:cNvSpPr>
          <p:nvPr>
            <p:ph type="body"/>
          </p:nvPr>
        </p:nvSpPr>
        <p:spPr>
          <a:xfrm>
            <a:off x="504000" y="3044160"/>
            <a:ext cx="4426560" cy="1568160"/>
          </a:xfrm>
          <a:prstGeom prst="rect">
            <a:avLst/>
          </a:prstGeom>
        </p:spPr>
        <p:txBody>
          <a:bodyPr lIns="0" rIns="0" tIns="0" bIns="0">
            <a:normAutofit/>
          </a:bodyPr>
          <a:p>
            <a:endParaRPr b="0" lang="en-GB"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504000" y="226080"/>
            <a:ext cx="9071280" cy="946080"/>
          </a:xfrm>
          <a:prstGeom prst="rect">
            <a:avLst/>
          </a:prstGeom>
        </p:spPr>
        <p:txBody>
          <a:bodyPr lIns="0" rIns="0" tIns="0" bIns="0" anchor="ctr">
            <a:noAutofit/>
          </a:bodyPr>
          <a:p>
            <a:pPr algn="ctr"/>
            <a:endParaRPr b="0" lang="en-GB" sz="4400" spc="-1" strike="noStrike">
              <a:latin typeface="Arial"/>
            </a:endParaRPr>
          </a:p>
        </p:txBody>
      </p:sp>
      <p:sp>
        <p:nvSpPr>
          <p:cNvPr id="3" name="PlaceHolder 2"/>
          <p:cNvSpPr>
            <a:spLocks noGrp="1"/>
          </p:cNvSpPr>
          <p:nvPr>
            <p:ph type="subTitle"/>
          </p:nvPr>
        </p:nvSpPr>
        <p:spPr>
          <a:xfrm>
            <a:off x="504000" y="1326600"/>
            <a:ext cx="9071280" cy="3287880"/>
          </a:xfrm>
          <a:prstGeom prst="rect">
            <a:avLst/>
          </a:prstGeom>
        </p:spPr>
        <p:txBody>
          <a:bodyPr lIns="0" rIns="0" tIns="0" bIns="0" anchor="ctr">
            <a:noAutofit/>
          </a:bodyPr>
          <a:p>
            <a:pPr algn="ctr"/>
            <a:endParaRPr b="0" lang="en-GB"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504000" y="226080"/>
            <a:ext cx="9071280" cy="946080"/>
          </a:xfrm>
          <a:prstGeom prst="rect">
            <a:avLst/>
          </a:prstGeom>
        </p:spPr>
        <p:txBody>
          <a:bodyPr lIns="0" rIns="0" tIns="0" bIns="0" anchor="ctr">
            <a:noAutofit/>
          </a:bodyPr>
          <a:p>
            <a:pPr algn="ctr"/>
            <a:endParaRPr b="0" lang="en-GB" sz="4400" spc="-1" strike="noStrike">
              <a:latin typeface="Arial"/>
            </a:endParaRPr>
          </a:p>
        </p:txBody>
      </p:sp>
      <p:sp>
        <p:nvSpPr>
          <p:cNvPr id="54" name="PlaceHolder 2"/>
          <p:cNvSpPr>
            <a:spLocks noGrp="1"/>
          </p:cNvSpPr>
          <p:nvPr>
            <p:ph type="body"/>
          </p:nvPr>
        </p:nvSpPr>
        <p:spPr>
          <a:xfrm>
            <a:off x="504000" y="1326600"/>
            <a:ext cx="4426560" cy="3287880"/>
          </a:xfrm>
          <a:prstGeom prst="rect">
            <a:avLst/>
          </a:prstGeom>
        </p:spPr>
        <p:txBody>
          <a:bodyPr lIns="0" rIns="0" tIns="0" bIns="0">
            <a:normAutofit/>
          </a:bodyPr>
          <a:p>
            <a:endParaRPr b="0" lang="en-GB" sz="3200" spc="-1" strike="noStrike">
              <a:latin typeface="Arial"/>
            </a:endParaRPr>
          </a:p>
        </p:txBody>
      </p:sp>
      <p:sp>
        <p:nvSpPr>
          <p:cNvPr id="55" name="PlaceHolder 3"/>
          <p:cNvSpPr>
            <a:spLocks noGrp="1"/>
          </p:cNvSpPr>
          <p:nvPr>
            <p:ph type="body"/>
          </p:nvPr>
        </p:nvSpPr>
        <p:spPr>
          <a:xfrm>
            <a:off x="5152320" y="1326600"/>
            <a:ext cx="4426560" cy="1568160"/>
          </a:xfrm>
          <a:prstGeom prst="rect">
            <a:avLst/>
          </a:prstGeom>
        </p:spPr>
        <p:txBody>
          <a:bodyPr lIns="0" rIns="0" tIns="0" bIns="0">
            <a:normAutofit/>
          </a:bodyPr>
          <a:p>
            <a:endParaRPr b="0" lang="en-GB" sz="3200" spc="-1" strike="noStrike">
              <a:latin typeface="Arial"/>
            </a:endParaRPr>
          </a:p>
        </p:txBody>
      </p:sp>
      <p:sp>
        <p:nvSpPr>
          <p:cNvPr id="56" name="PlaceHolder 4"/>
          <p:cNvSpPr>
            <a:spLocks noGrp="1"/>
          </p:cNvSpPr>
          <p:nvPr>
            <p:ph type="body"/>
          </p:nvPr>
        </p:nvSpPr>
        <p:spPr>
          <a:xfrm>
            <a:off x="5152320" y="3044160"/>
            <a:ext cx="4426560" cy="1568160"/>
          </a:xfrm>
          <a:prstGeom prst="rect">
            <a:avLst/>
          </a:prstGeom>
        </p:spPr>
        <p:txBody>
          <a:bodyPr lIns="0" rIns="0" tIns="0" bIns="0">
            <a:normAutofit/>
          </a:bodyPr>
          <a:p>
            <a:endParaRPr b="0" lang="en-GB"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504000" y="226080"/>
            <a:ext cx="9071280" cy="946080"/>
          </a:xfrm>
          <a:prstGeom prst="rect">
            <a:avLst/>
          </a:prstGeom>
        </p:spPr>
        <p:txBody>
          <a:bodyPr lIns="0" rIns="0" tIns="0" bIns="0" anchor="ctr">
            <a:noAutofit/>
          </a:bodyPr>
          <a:p>
            <a:pPr algn="ctr"/>
            <a:endParaRPr b="0" lang="en-GB" sz="4400" spc="-1" strike="noStrike">
              <a:latin typeface="Arial"/>
            </a:endParaRPr>
          </a:p>
        </p:txBody>
      </p:sp>
      <p:sp>
        <p:nvSpPr>
          <p:cNvPr id="58" name="PlaceHolder 2"/>
          <p:cNvSpPr>
            <a:spLocks noGrp="1"/>
          </p:cNvSpPr>
          <p:nvPr>
            <p:ph type="body"/>
          </p:nvPr>
        </p:nvSpPr>
        <p:spPr>
          <a:xfrm>
            <a:off x="504000" y="1326600"/>
            <a:ext cx="4426560" cy="1568160"/>
          </a:xfrm>
          <a:prstGeom prst="rect">
            <a:avLst/>
          </a:prstGeom>
        </p:spPr>
        <p:txBody>
          <a:bodyPr lIns="0" rIns="0" tIns="0" bIns="0">
            <a:normAutofit/>
          </a:bodyPr>
          <a:p>
            <a:endParaRPr b="0" lang="en-GB" sz="3200" spc="-1" strike="noStrike">
              <a:latin typeface="Arial"/>
            </a:endParaRPr>
          </a:p>
        </p:txBody>
      </p:sp>
      <p:sp>
        <p:nvSpPr>
          <p:cNvPr id="59" name="PlaceHolder 3"/>
          <p:cNvSpPr>
            <a:spLocks noGrp="1"/>
          </p:cNvSpPr>
          <p:nvPr>
            <p:ph type="body"/>
          </p:nvPr>
        </p:nvSpPr>
        <p:spPr>
          <a:xfrm>
            <a:off x="5152320" y="1326600"/>
            <a:ext cx="4426560" cy="1568160"/>
          </a:xfrm>
          <a:prstGeom prst="rect">
            <a:avLst/>
          </a:prstGeom>
        </p:spPr>
        <p:txBody>
          <a:bodyPr lIns="0" rIns="0" tIns="0" bIns="0">
            <a:normAutofit/>
          </a:bodyPr>
          <a:p>
            <a:endParaRPr b="0" lang="en-GB" sz="3200" spc="-1" strike="noStrike">
              <a:latin typeface="Arial"/>
            </a:endParaRPr>
          </a:p>
        </p:txBody>
      </p:sp>
      <p:sp>
        <p:nvSpPr>
          <p:cNvPr id="60" name="PlaceHolder 4"/>
          <p:cNvSpPr>
            <a:spLocks noGrp="1"/>
          </p:cNvSpPr>
          <p:nvPr>
            <p:ph type="body"/>
          </p:nvPr>
        </p:nvSpPr>
        <p:spPr>
          <a:xfrm>
            <a:off x="504000" y="3044160"/>
            <a:ext cx="9071280" cy="1568160"/>
          </a:xfrm>
          <a:prstGeom prst="rect">
            <a:avLst/>
          </a:prstGeom>
        </p:spPr>
        <p:txBody>
          <a:bodyPr lIns="0" rIns="0" tIns="0" bIns="0">
            <a:normAutofit/>
          </a:bodyPr>
          <a:p>
            <a:endParaRPr b="0" lang="en-GB"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504000" y="226080"/>
            <a:ext cx="9071280" cy="946080"/>
          </a:xfrm>
          <a:prstGeom prst="rect">
            <a:avLst/>
          </a:prstGeom>
        </p:spPr>
        <p:txBody>
          <a:bodyPr lIns="0" rIns="0" tIns="0" bIns="0" anchor="ctr">
            <a:noAutofit/>
          </a:bodyPr>
          <a:p>
            <a:pPr algn="ctr"/>
            <a:endParaRPr b="0" lang="en-GB" sz="4400" spc="-1" strike="noStrike">
              <a:latin typeface="Arial"/>
            </a:endParaRPr>
          </a:p>
        </p:txBody>
      </p:sp>
      <p:sp>
        <p:nvSpPr>
          <p:cNvPr id="62" name="PlaceHolder 2"/>
          <p:cNvSpPr>
            <a:spLocks noGrp="1"/>
          </p:cNvSpPr>
          <p:nvPr>
            <p:ph type="body"/>
          </p:nvPr>
        </p:nvSpPr>
        <p:spPr>
          <a:xfrm>
            <a:off x="504000" y="1326600"/>
            <a:ext cx="9071280" cy="1568160"/>
          </a:xfrm>
          <a:prstGeom prst="rect">
            <a:avLst/>
          </a:prstGeom>
        </p:spPr>
        <p:txBody>
          <a:bodyPr lIns="0" rIns="0" tIns="0" bIns="0">
            <a:normAutofit/>
          </a:bodyPr>
          <a:p>
            <a:endParaRPr b="0" lang="en-GB" sz="3200" spc="-1" strike="noStrike">
              <a:latin typeface="Arial"/>
            </a:endParaRPr>
          </a:p>
        </p:txBody>
      </p:sp>
      <p:sp>
        <p:nvSpPr>
          <p:cNvPr id="63" name="PlaceHolder 3"/>
          <p:cNvSpPr>
            <a:spLocks noGrp="1"/>
          </p:cNvSpPr>
          <p:nvPr>
            <p:ph type="body"/>
          </p:nvPr>
        </p:nvSpPr>
        <p:spPr>
          <a:xfrm>
            <a:off x="504000" y="3044160"/>
            <a:ext cx="9071280" cy="1568160"/>
          </a:xfrm>
          <a:prstGeom prst="rect">
            <a:avLst/>
          </a:prstGeom>
        </p:spPr>
        <p:txBody>
          <a:bodyPr lIns="0" rIns="0" tIns="0" bIns="0">
            <a:normAutofit/>
          </a:bodyPr>
          <a:p>
            <a:endParaRPr b="0" lang="en-GB"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504000" y="226080"/>
            <a:ext cx="9071280" cy="946080"/>
          </a:xfrm>
          <a:prstGeom prst="rect">
            <a:avLst/>
          </a:prstGeom>
        </p:spPr>
        <p:txBody>
          <a:bodyPr lIns="0" rIns="0" tIns="0" bIns="0" anchor="ctr">
            <a:noAutofit/>
          </a:bodyPr>
          <a:p>
            <a:pPr algn="ctr"/>
            <a:endParaRPr b="0" lang="en-GB" sz="4400" spc="-1" strike="noStrike">
              <a:latin typeface="Arial"/>
            </a:endParaRPr>
          </a:p>
        </p:txBody>
      </p:sp>
      <p:sp>
        <p:nvSpPr>
          <p:cNvPr id="65" name="PlaceHolder 2"/>
          <p:cNvSpPr>
            <a:spLocks noGrp="1"/>
          </p:cNvSpPr>
          <p:nvPr>
            <p:ph type="body"/>
          </p:nvPr>
        </p:nvSpPr>
        <p:spPr>
          <a:xfrm>
            <a:off x="504000" y="1326600"/>
            <a:ext cx="4426560" cy="1568160"/>
          </a:xfrm>
          <a:prstGeom prst="rect">
            <a:avLst/>
          </a:prstGeom>
        </p:spPr>
        <p:txBody>
          <a:bodyPr lIns="0" rIns="0" tIns="0" bIns="0">
            <a:normAutofit/>
          </a:bodyPr>
          <a:p>
            <a:endParaRPr b="0" lang="en-GB" sz="3200" spc="-1" strike="noStrike">
              <a:latin typeface="Arial"/>
            </a:endParaRPr>
          </a:p>
        </p:txBody>
      </p:sp>
      <p:sp>
        <p:nvSpPr>
          <p:cNvPr id="66" name="PlaceHolder 3"/>
          <p:cNvSpPr>
            <a:spLocks noGrp="1"/>
          </p:cNvSpPr>
          <p:nvPr>
            <p:ph type="body"/>
          </p:nvPr>
        </p:nvSpPr>
        <p:spPr>
          <a:xfrm>
            <a:off x="5152320" y="1326600"/>
            <a:ext cx="4426560" cy="1568160"/>
          </a:xfrm>
          <a:prstGeom prst="rect">
            <a:avLst/>
          </a:prstGeom>
        </p:spPr>
        <p:txBody>
          <a:bodyPr lIns="0" rIns="0" tIns="0" bIns="0">
            <a:normAutofit/>
          </a:bodyPr>
          <a:p>
            <a:endParaRPr b="0" lang="en-GB" sz="3200" spc="-1" strike="noStrike">
              <a:latin typeface="Arial"/>
            </a:endParaRPr>
          </a:p>
        </p:txBody>
      </p:sp>
      <p:sp>
        <p:nvSpPr>
          <p:cNvPr id="67" name="PlaceHolder 4"/>
          <p:cNvSpPr>
            <a:spLocks noGrp="1"/>
          </p:cNvSpPr>
          <p:nvPr>
            <p:ph type="body"/>
          </p:nvPr>
        </p:nvSpPr>
        <p:spPr>
          <a:xfrm>
            <a:off x="504000" y="3044160"/>
            <a:ext cx="4426560" cy="1568160"/>
          </a:xfrm>
          <a:prstGeom prst="rect">
            <a:avLst/>
          </a:prstGeom>
        </p:spPr>
        <p:txBody>
          <a:bodyPr lIns="0" rIns="0" tIns="0" bIns="0">
            <a:normAutofit/>
          </a:bodyPr>
          <a:p>
            <a:endParaRPr b="0" lang="en-GB" sz="3200" spc="-1" strike="noStrike">
              <a:latin typeface="Arial"/>
            </a:endParaRPr>
          </a:p>
        </p:txBody>
      </p:sp>
      <p:sp>
        <p:nvSpPr>
          <p:cNvPr id="68" name="PlaceHolder 5"/>
          <p:cNvSpPr>
            <a:spLocks noGrp="1"/>
          </p:cNvSpPr>
          <p:nvPr>
            <p:ph type="body"/>
          </p:nvPr>
        </p:nvSpPr>
        <p:spPr>
          <a:xfrm>
            <a:off x="5152320" y="3044160"/>
            <a:ext cx="4426560" cy="1568160"/>
          </a:xfrm>
          <a:prstGeom prst="rect">
            <a:avLst/>
          </a:prstGeom>
        </p:spPr>
        <p:txBody>
          <a:bodyPr lIns="0" rIns="0" tIns="0" bIns="0">
            <a:normAutofit/>
          </a:bodyPr>
          <a:p>
            <a:endParaRPr b="0" lang="en-GB"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504000" y="226080"/>
            <a:ext cx="9071280" cy="946080"/>
          </a:xfrm>
          <a:prstGeom prst="rect">
            <a:avLst/>
          </a:prstGeom>
        </p:spPr>
        <p:txBody>
          <a:bodyPr lIns="0" rIns="0" tIns="0" bIns="0" anchor="ctr">
            <a:noAutofit/>
          </a:bodyPr>
          <a:p>
            <a:pPr algn="ctr"/>
            <a:endParaRPr b="0" lang="en-GB" sz="4400" spc="-1" strike="noStrike">
              <a:latin typeface="Arial"/>
            </a:endParaRPr>
          </a:p>
        </p:txBody>
      </p:sp>
      <p:sp>
        <p:nvSpPr>
          <p:cNvPr id="70" name="PlaceHolder 2"/>
          <p:cNvSpPr>
            <a:spLocks noGrp="1"/>
          </p:cNvSpPr>
          <p:nvPr>
            <p:ph type="body"/>
          </p:nvPr>
        </p:nvSpPr>
        <p:spPr>
          <a:xfrm>
            <a:off x="504000" y="1326600"/>
            <a:ext cx="2920680" cy="1568160"/>
          </a:xfrm>
          <a:prstGeom prst="rect">
            <a:avLst/>
          </a:prstGeom>
        </p:spPr>
        <p:txBody>
          <a:bodyPr lIns="0" rIns="0" tIns="0" bIns="0">
            <a:normAutofit/>
          </a:bodyPr>
          <a:p>
            <a:endParaRPr b="0" lang="en-GB" sz="3200" spc="-1" strike="noStrike">
              <a:latin typeface="Arial"/>
            </a:endParaRPr>
          </a:p>
        </p:txBody>
      </p:sp>
      <p:sp>
        <p:nvSpPr>
          <p:cNvPr id="71" name="PlaceHolder 3"/>
          <p:cNvSpPr>
            <a:spLocks noGrp="1"/>
          </p:cNvSpPr>
          <p:nvPr>
            <p:ph type="body"/>
          </p:nvPr>
        </p:nvSpPr>
        <p:spPr>
          <a:xfrm>
            <a:off x="3571200" y="1326600"/>
            <a:ext cx="2920680" cy="1568160"/>
          </a:xfrm>
          <a:prstGeom prst="rect">
            <a:avLst/>
          </a:prstGeom>
        </p:spPr>
        <p:txBody>
          <a:bodyPr lIns="0" rIns="0" tIns="0" bIns="0">
            <a:normAutofit/>
          </a:bodyPr>
          <a:p>
            <a:endParaRPr b="0" lang="en-GB" sz="3200" spc="-1" strike="noStrike">
              <a:latin typeface="Arial"/>
            </a:endParaRPr>
          </a:p>
        </p:txBody>
      </p:sp>
      <p:sp>
        <p:nvSpPr>
          <p:cNvPr id="72" name="PlaceHolder 4"/>
          <p:cNvSpPr>
            <a:spLocks noGrp="1"/>
          </p:cNvSpPr>
          <p:nvPr>
            <p:ph type="body"/>
          </p:nvPr>
        </p:nvSpPr>
        <p:spPr>
          <a:xfrm>
            <a:off x="6638040" y="1326600"/>
            <a:ext cx="2920680" cy="1568160"/>
          </a:xfrm>
          <a:prstGeom prst="rect">
            <a:avLst/>
          </a:prstGeom>
        </p:spPr>
        <p:txBody>
          <a:bodyPr lIns="0" rIns="0" tIns="0" bIns="0">
            <a:normAutofit/>
          </a:bodyPr>
          <a:p>
            <a:endParaRPr b="0" lang="en-GB" sz="3200" spc="-1" strike="noStrike">
              <a:latin typeface="Arial"/>
            </a:endParaRPr>
          </a:p>
        </p:txBody>
      </p:sp>
      <p:sp>
        <p:nvSpPr>
          <p:cNvPr id="73" name="PlaceHolder 5"/>
          <p:cNvSpPr>
            <a:spLocks noGrp="1"/>
          </p:cNvSpPr>
          <p:nvPr>
            <p:ph type="body"/>
          </p:nvPr>
        </p:nvSpPr>
        <p:spPr>
          <a:xfrm>
            <a:off x="504000" y="3044160"/>
            <a:ext cx="2920680" cy="1568160"/>
          </a:xfrm>
          <a:prstGeom prst="rect">
            <a:avLst/>
          </a:prstGeom>
        </p:spPr>
        <p:txBody>
          <a:bodyPr lIns="0" rIns="0" tIns="0" bIns="0">
            <a:normAutofit/>
          </a:bodyPr>
          <a:p>
            <a:endParaRPr b="0" lang="en-GB" sz="3200" spc="-1" strike="noStrike">
              <a:latin typeface="Arial"/>
            </a:endParaRPr>
          </a:p>
        </p:txBody>
      </p:sp>
      <p:sp>
        <p:nvSpPr>
          <p:cNvPr id="74" name="PlaceHolder 6"/>
          <p:cNvSpPr>
            <a:spLocks noGrp="1"/>
          </p:cNvSpPr>
          <p:nvPr>
            <p:ph type="body"/>
          </p:nvPr>
        </p:nvSpPr>
        <p:spPr>
          <a:xfrm>
            <a:off x="3571200" y="3044160"/>
            <a:ext cx="2920680" cy="1568160"/>
          </a:xfrm>
          <a:prstGeom prst="rect">
            <a:avLst/>
          </a:prstGeom>
        </p:spPr>
        <p:txBody>
          <a:bodyPr lIns="0" rIns="0" tIns="0" bIns="0">
            <a:normAutofit/>
          </a:bodyPr>
          <a:p>
            <a:endParaRPr b="0" lang="en-GB" sz="3200" spc="-1" strike="noStrike">
              <a:latin typeface="Arial"/>
            </a:endParaRPr>
          </a:p>
        </p:txBody>
      </p:sp>
      <p:sp>
        <p:nvSpPr>
          <p:cNvPr id="75" name="PlaceHolder 7"/>
          <p:cNvSpPr>
            <a:spLocks noGrp="1"/>
          </p:cNvSpPr>
          <p:nvPr>
            <p:ph type="body"/>
          </p:nvPr>
        </p:nvSpPr>
        <p:spPr>
          <a:xfrm>
            <a:off x="6638040" y="3044160"/>
            <a:ext cx="2920680" cy="1568160"/>
          </a:xfrm>
          <a:prstGeom prst="rect">
            <a:avLst/>
          </a:prstGeom>
        </p:spPr>
        <p:txBody>
          <a:bodyPr lIns="0" rIns="0" tIns="0" bIns="0">
            <a:normAutofit/>
          </a:bodyPr>
          <a:p>
            <a:endParaRPr b="0" lang="en-GB"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504000" y="226080"/>
            <a:ext cx="9071280" cy="946080"/>
          </a:xfrm>
          <a:prstGeom prst="rect">
            <a:avLst/>
          </a:prstGeom>
        </p:spPr>
        <p:txBody>
          <a:bodyPr lIns="0" rIns="0" tIns="0" bIns="0" anchor="ctr">
            <a:noAutofit/>
          </a:bodyPr>
          <a:p>
            <a:pPr algn="ctr"/>
            <a:endParaRPr b="0" lang="en-GB" sz="4400" spc="-1" strike="noStrike">
              <a:latin typeface="Arial"/>
            </a:endParaRPr>
          </a:p>
        </p:txBody>
      </p:sp>
      <p:sp>
        <p:nvSpPr>
          <p:cNvPr id="5" name="PlaceHolder 2"/>
          <p:cNvSpPr>
            <a:spLocks noGrp="1"/>
          </p:cNvSpPr>
          <p:nvPr>
            <p:ph type="body"/>
          </p:nvPr>
        </p:nvSpPr>
        <p:spPr>
          <a:xfrm>
            <a:off x="504000" y="1326600"/>
            <a:ext cx="9071280" cy="3287880"/>
          </a:xfrm>
          <a:prstGeom prst="rect">
            <a:avLst/>
          </a:prstGeom>
        </p:spPr>
        <p:txBody>
          <a:bodyPr lIns="0" rIns="0" tIns="0" bIns="0">
            <a:normAutofit/>
          </a:bodyPr>
          <a:p>
            <a:endParaRPr b="0" lang="en-GB"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226080"/>
            <a:ext cx="9071280" cy="946080"/>
          </a:xfrm>
          <a:prstGeom prst="rect">
            <a:avLst/>
          </a:prstGeom>
        </p:spPr>
        <p:txBody>
          <a:bodyPr lIns="0" rIns="0" tIns="0" bIns="0" anchor="ctr">
            <a:noAutofit/>
          </a:bodyPr>
          <a:p>
            <a:pPr algn="ctr"/>
            <a:endParaRPr b="0" lang="en-GB" sz="4400" spc="-1" strike="noStrike">
              <a:latin typeface="Arial"/>
            </a:endParaRPr>
          </a:p>
        </p:txBody>
      </p:sp>
      <p:sp>
        <p:nvSpPr>
          <p:cNvPr id="7" name="PlaceHolder 2"/>
          <p:cNvSpPr>
            <a:spLocks noGrp="1"/>
          </p:cNvSpPr>
          <p:nvPr>
            <p:ph type="body"/>
          </p:nvPr>
        </p:nvSpPr>
        <p:spPr>
          <a:xfrm>
            <a:off x="504000" y="1326600"/>
            <a:ext cx="4426560" cy="3287880"/>
          </a:xfrm>
          <a:prstGeom prst="rect">
            <a:avLst/>
          </a:prstGeom>
        </p:spPr>
        <p:txBody>
          <a:bodyPr lIns="0" rIns="0" tIns="0" bIns="0">
            <a:normAutofit/>
          </a:bodyPr>
          <a:p>
            <a:endParaRPr b="0" lang="en-GB" sz="3200" spc="-1" strike="noStrike">
              <a:latin typeface="Arial"/>
            </a:endParaRPr>
          </a:p>
        </p:txBody>
      </p:sp>
      <p:sp>
        <p:nvSpPr>
          <p:cNvPr id="8" name="PlaceHolder 3"/>
          <p:cNvSpPr>
            <a:spLocks noGrp="1"/>
          </p:cNvSpPr>
          <p:nvPr>
            <p:ph type="body"/>
          </p:nvPr>
        </p:nvSpPr>
        <p:spPr>
          <a:xfrm>
            <a:off x="5152320" y="1326600"/>
            <a:ext cx="4426560" cy="3287880"/>
          </a:xfrm>
          <a:prstGeom prst="rect">
            <a:avLst/>
          </a:prstGeom>
        </p:spPr>
        <p:txBody>
          <a:bodyPr lIns="0" rIns="0" tIns="0" bIns="0">
            <a:normAutofit/>
          </a:bodyPr>
          <a:p>
            <a:endParaRPr b="0" lang="en-GB"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226080"/>
            <a:ext cx="9071280" cy="946080"/>
          </a:xfrm>
          <a:prstGeom prst="rect">
            <a:avLst/>
          </a:prstGeom>
        </p:spPr>
        <p:txBody>
          <a:bodyPr lIns="0" rIns="0" tIns="0" bIns="0" anchor="ctr">
            <a:noAutofit/>
          </a:bodyPr>
          <a:p>
            <a:pPr algn="ctr"/>
            <a:endParaRPr b="0" lang="en-GB"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504000" y="226080"/>
            <a:ext cx="9071280" cy="4386600"/>
          </a:xfrm>
          <a:prstGeom prst="rect">
            <a:avLst/>
          </a:prstGeom>
        </p:spPr>
        <p:txBody>
          <a:bodyPr lIns="0" rIns="0" tIns="0" bIns="0" anchor="ctr">
            <a:noAutofit/>
          </a:bodyPr>
          <a:p>
            <a:pPr algn="ctr"/>
            <a:endParaRPr b="0" lang="en-GB"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04000" y="226080"/>
            <a:ext cx="9071280" cy="946080"/>
          </a:xfrm>
          <a:prstGeom prst="rect">
            <a:avLst/>
          </a:prstGeom>
        </p:spPr>
        <p:txBody>
          <a:bodyPr lIns="0" rIns="0" tIns="0" bIns="0" anchor="ctr">
            <a:noAutofit/>
          </a:bodyPr>
          <a:p>
            <a:pPr algn="ctr"/>
            <a:endParaRPr b="0" lang="en-GB" sz="4400" spc="-1" strike="noStrike">
              <a:latin typeface="Arial"/>
            </a:endParaRPr>
          </a:p>
        </p:txBody>
      </p:sp>
      <p:sp>
        <p:nvSpPr>
          <p:cNvPr id="12" name="PlaceHolder 2"/>
          <p:cNvSpPr>
            <a:spLocks noGrp="1"/>
          </p:cNvSpPr>
          <p:nvPr>
            <p:ph type="body"/>
          </p:nvPr>
        </p:nvSpPr>
        <p:spPr>
          <a:xfrm>
            <a:off x="504000" y="1326600"/>
            <a:ext cx="4426560" cy="1568160"/>
          </a:xfrm>
          <a:prstGeom prst="rect">
            <a:avLst/>
          </a:prstGeom>
        </p:spPr>
        <p:txBody>
          <a:bodyPr lIns="0" rIns="0" tIns="0" bIns="0">
            <a:normAutofit/>
          </a:bodyPr>
          <a:p>
            <a:endParaRPr b="0" lang="en-GB" sz="3200" spc="-1" strike="noStrike">
              <a:latin typeface="Arial"/>
            </a:endParaRPr>
          </a:p>
        </p:txBody>
      </p:sp>
      <p:sp>
        <p:nvSpPr>
          <p:cNvPr id="13" name="PlaceHolder 3"/>
          <p:cNvSpPr>
            <a:spLocks noGrp="1"/>
          </p:cNvSpPr>
          <p:nvPr>
            <p:ph type="body"/>
          </p:nvPr>
        </p:nvSpPr>
        <p:spPr>
          <a:xfrm>
            <a:off x="5152320" y="1326600"/>
            <a:ext cx="4426560" cy="3287880"/>
          </a:xfrm>
          <a:prstGeom prst="rect">
            <a:avLst/>
          </a:prstGeom>
        </p:spPr>
        <p:txBody>
          <a:bodyPr lIns="0" rIns="0" tIns="0" bIns="0">
            <a:normAutofit/>
          </a:bodyPr>
          <a:p>
            <a:endParaRPr b="0" lang="en-GB" sz="3200" spc="-1" strike="noStrike">
              <a:latin typeface="Arial"/>
            </a:endParaRPr>
          </a:p>
        </p:txBody>
      </p:sp>
      <p:sp>
        <p:nvSpPr>
          <p:cNvPr id="14" name="PlaceHolder 4"/>
          <p:cNvSpPr>
            <a:spLocks noGrp="1"/>
          </p:cNvSpPr>
          <p:nvPr>
            <p:ph type="body"/>
          </p:nvPr>
        </p:nvSpPr>
        <p:spPr>
          <a:xfrm>
            <a:off x="504000" y="3044160"/>
            <a:ext cx="4426560" cy="1568160"/>
          </a:xfrm>
          <a:prstGeom prst="rect">
            <a:avLst/>
          </a:prstGeom>
        </p:spPr>
        <p:txBody>
          <a:bodyPr lIns="0" rIns="0" tIns="0" bIns="0">
            <a:normAutofit/>
          </a:bodyPr>
          <a:p>
            <a:endParaRPr b="0" lang="en-GB"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4000" y="226080"/>
            <a:ext cx="9071280" cy="946080"/>
          </a:xfrm>
          <a:prstGeom prst="rect">
            <a:avLst/>
          </a:prstGeom>
        </p:spPr>
        <p:txBody>
          <a:bodyPr lIns="0" rIns="0" tIns="0" bIns="0" anchor="ctr">
            <a:noAutofit/>
          </a:bodyPr>
          <a:p>
            <a:pPr algn="ctr"/>
            <a:endParaRPr b="0" lang="en-GB" sz="4400" spc="-1" strike="noStrike">
              <a:latin typeface="Arial"/>
            </a:endParaRPr>
          </a:p>
        </p:txBody>
      </p:sp>
      <p:sp>
        <p:nvSpPr>
          <p:cNvPr id="16" name="PlaceHolder 2"/>
          <p:cNvSpPr>
            <a:spLocks noGrp="1"/>
          </p:cNvSpPr>
          <p:nvPr>
            <p:ph type="body"/>
          </p:nvPr>
        </p:nvSpPr>
        <p:spPr>
          <a:xfrm>
            <a:off x="504000" y="1326600"/>
            <a:ext cx="4426560" cy="3287880"/>
          </a:xfrm>
          <a:prstGeom prst="rect">
            <a:avLst/>
          </a:prstGeom>
        </p:spPr>
        <p:txBody>
          <a:bodyPr lIns="0" rIns="0" tIns="0" bIns="0">
            <a:normAutofit/>
          </a:bodyPr>
          <a:p>
            <a:endParaRPr b="0" lang="en-GB" sz="3200" spc="-1" strike="noStrike">
              <a:latin typeface="Arial"/>
            </a:endParaRPr>
          </a:p>
        </p:txBody>
      </p:sp>
      <p:sp>
        <p:nvSpPr>
          <p:cNvPr id="17" name="PlaceHolder 3"/>
          <p:cNvSpPr>
            <a:spLocks noGrp="1"/>
          </p:cNvSpPr>
          <p:nvPr>
            <p:ph type="body"/>
          </p:nvPr>
        </p:nvSpPr>
        <p:spPr>
          <a:xfrm>
            <a:off x="5152320" y="1326600"/>
            <a:ext cx="4426560" cy="1568160"/>
          </a:xfrm>
          <a:prstGeom prst="rect">
            <a:avLst/>
          </a:prstGeom>
        </p:spPr>
        <p:txBody>
          <a:bodyPr lIns="0" rIns="0" tIns="0" bIns="0">
            <a:normAutofit/>
          </a:bodyPr>
          <a:p>
            <a:endParaRPr b="0" lang="en-GB" sz="3200" spc="-1" strike="noStrike">
              <a:latin typeface="Arial"/>
            </a:endParaRPr>
          </a:p>
        </p:txBody>
      </p:sp>
      <p:sp>
        <p:nvSpPr>
          <p:cNvPr id="18" name="PlaceHolder 4"/>
          <p:cNvSpPr>
            <a:spLocks noGrp="1"/>
          </p:cNvSpPr>
          <p:nvPr>
            <p:ph type="body"/>
          </p:nvPr>
        </p:nvSpPr>
        <p:spPr>
          <a:xfrm>
            <a:off x="5152320" y="3044160"/>
            <a:ext cx="4426560" cy="1568160"/>
          </a:xfrm>
          <a:prstGeom prst="rect">
            <a:avLst/>
          </a:prstGeom>
        </p:spPr>
        <p:txBody>
          <a:bodyPr lIns="0" rIns="0" tIns="0" bIns="0">
            <a:normAutofit/>
          </a:bodyPr>
          <a:p>
            <a:endParaRPr b="0" lang="en-GB"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4000" y="226080"/>
            <a:ext cx="9071280" cy="946080"/>
          </a:xfrm>
          <a:prstGeom prst="rect">
            <a:avLst/>
          </a:prstGeom>
        </p:spPr>
        <p:txBody>
          <a:bodyPr lIns="0" rIns="0" tIns="0" bIns="0" anchor="ctr">
            <a:noAutofit/>
          </a:bodyPr>
          <a:p>
            <a:pPr algn="ctr"/>
            <a:endParaRPr b="0" lang="en-GB" sz="4400" spc="-1" strike="noStrike">
              <a:latin typeface="Arial"/>
            </a:endParaRPr>
          </a:p>
        </p:txBody>
      </p:sp>
      <p:sp>
        <p:nvSpPr>
          <p:cNvPr id="20" name="PlaceHolder 2"/>
          <p:cNvSpPr>
            <a:spLocks noGrp="1"/>
          </p:cNvSpPr>
          <p:nvPr>
            <p:ph type="body"/>
          </p:nvPr>
        </p:nvSpPr>
        <p:spPr>
          <a:xfrm>
            <a:off x="504000" y="1326600"/>
            <a:ext cx="4426560" cy="1568160"/>
          </a:xfrm>
          <a:prstGeom prst="rect">
            <a:avLst/>
          </a:prstGeom>
        </p:spPr>
        <p:txBody>
          <a:bodyPr lIns="0" rIns="0" tIns="0" bIns="0">
            <a:normAutofit/>
          </a:bodyPr>
          <a:p>
            <a:endParaRPr b="0" lang="en-GB" sz="3200" spc="-1" strike="noStrike">
              <a:latin typeface="Arial"/>
            </a:endParaRPr>
          </a:p>
        </p:txBody>
      </p:sp>
      <p:sp>
        <p:nvSpPr>
          <p:cNvPr id="21" name="PlaceHolder 3"/>
          <p:cNvSpPr>
            <a:spLocks noGrp="1"/>
          </p:cNvSpPr>
          <p:nvPr>
            <p:ph type="body"/>
          </p:nvPr>
        </p:nvSpPr>
        <p:spPr>
          <a:xfrm>
            <a:off x="5152320" y="1326600"/>
            <a:ext cx="4426560" cy="1568160"/>
          </a:xfrm>
          <a:prstGeom prst="rect">
            <a:avLst/>
          </a:prstGeom>
        </p:spPr>
        <p:txBody>
          <a:bodyPr lIns="0" rIns="0" tIns="0" bIns="0">
            <a:normAutofit/>
          </a:bodyPr>
          <a:p>
            <a:endParaRPr b="0" lang="en-GB" sz="3200" spc="-1" strike="noStrike">
              <a:latin typeface="Arial"/>
            </a:endParaRPr>
          </a:p>
        </p:txBody>
      </p:sp>
      <p:sp>
        <p:nvSpPr>
          <p:cNvPr id="22" name="PlaceHolder 4"/>
          <p:cNvSpPr>
            <a:spLocks noGrp="1"/>
          </p:cNvSpPr>
          <p:nvPr>
            <p:ph type="body"/>
          </p:nvPr>
        </p:nvSpPr>
        <p:spPr>
          <a:xfrm>
            <a:off x="504000" y="3044160"/>
            <a:ext cx="9071280" cy="1568160"/>
          </a:xfrm>
          <a:prstGeom prst="rect">
            <a:avLst/>
          </a:prstGeom>
        </p:spPr>
        <p:txBody>
          <a:bodyPr lIns="0" rIns="0" tIns="0" bIns="0">
            <a:normAutofit/>
          </a:bodyPr>
          <a:p>
            <a:endParaRPr b="0" lang="en-GB"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226080"/>
            <a:ext cx="9071280" cy="946080"/>
          </a:xfrm>
          <a:prstGeom prst="rect">
            <a:avLst/>
          </a:prstGeom>
        </p:spPr>
        <p:txBody>
          <a:bodyPr lIns="0" rIns="0" tIns="0" bIns="0" anchor="ctr">
            <a:noAutofit/>
          </a:bodyPr>
          <a:p>
            <a:pPr algn="ctr"/>
            <a:r>
              <a:rPr b="0" lang="en-GB" sz="1800" spc="-1" strike="noStrike">
                <a:latin typeface="Arial"/>
              </a:rPr>
              <a:t>Click to edit the title text format</a:t>
            </a:r>
            <a:endParaRPr b="0" lang="en-GB" sz="1800" spc="-1" strike="noStrike">
              <a:latin typeface="Arial"/>
            </a:endParaRPr>
          </a:p>
        </p:txBody>
      </p:sp>
      <p:sp>
        <p:nvSpPr>
          <p:cNvPr id="1" name="PlaceHolder 2"/>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GB" sz="3200" spc="-1" strike="noStrike">
                <a:latin typeface="Arial"/>
              </a:rPr>
              <a:t>Click to edit the outline text format</a:t>
            </a:r>
            <a:endParaRPr b="0" lang="en-GB" sz="3200" spc="-1" strike="noStrike">
              <a:latin typeface="Arial"/>
            </a:endParaRPr>
          </a:p>
          <a:p>
            <a:pPr lvl="1" marL="864000" indent="-324000">
              <a:spcBef>
                <a:spcPts val="1134"/>
              </a:spcBef>
              <a:buClr>
                <a:srgbClr val="000000"/>
              </a:buClr>
              <a:buSzPct val="75000"/>
              <a:buFont typeface="Symbol" charset="2"/>
              <a:buChar char=""/>
            </a:pPr>
            <a:r>
              <a:rPr b="0" lang="en-GB" sz="2800" spc="-1" strike="noStrike">
                <a:latin typeface="Arial"/>
              </a:rPr>
              <a:t>Second Outline Level</a:t>
            </a:r>
            <a:endParaRPr b="0" lang="en-GB" sz="2800" spc="-1" strike="noStrike">
              <a:latin typeface="Arial"/>
            </a:endParaRPr>
          </a:p>
          <a:p>
            <a:pPr lvl="2" marL="1296000" indent="-288000">
              <a:spcBef>
                <a:spcPts val="850"/>
              </a:spcBef>
              <a:buClr>
                <a:srgbClr val="000000"/>
              </a:buClr>
              <a:buSzPct val="45000"/>
              <a:buFont typeface="Wingdings" charset="2"/>
              <a:buChar char=""/>
            </a:pPr>
            <a:r>
              <a:rPr b="0" lang="en-GB" sz="2400" spc="-1" strike="noStrike">
                <a:latin typeface="Arial"/>
              </a:rPr>
              <a:t>Third Outline Level</a:t>
            </a:r>
            <a:endParaRPr b="0" lang="en-GB" sz="2400" spc="-1" strike="noStrike">
              <a:latin typeface="Arial"/>
            </a:endParaRPr>
          </a:p>
          <a:p>
            <a:pPr lvl="3" marL="1728000" indent="-216000">
              <a:spcBef>
                <a:spcPts val="567"/>
              </a:spcBef>
              <a:buClr>
                <a:srgbClr val="000000"/>
              </a:buClr>
              <a:buSzPct val="75000"/>
              <a:buFont typeface="Symbol" charset="2"/>
              <a:buChar char=""/>
            </a:pPr>
            <a:r>
              <a:rPr b="0" lang="en-GB" sz="2000" spc="-1" strike="noStrike">
                <a:latin typeface="Arial"/>
              </a:rPr>
              <a:t>Fourth Outline Level</a:t>
            </a:r>
            <a:endParaRPr b="0" lang="en-GB" sz="2000" spc="-1" strike="noStrike">
              <a:latin typeface="Arial"/>
            </a:endParaRPr>
          </a:p>
          <a:p>
            <a:pPr lvl="4" marL="2160000" indent="-216000">
              <a:spcBef>
                <a:spcPts val="283"/>
              </a:spcBef>
              <a:buClr>
                <a:srgbClr val="000000"/>
              </a:buClr>
              <a:buSzPct val="45000"/>
              <a:buFont typeface="Wingdings" charset="2"/>
              <a:buChar char=""/>
            </a:pPr>
            <a:r>
              <a:rPr b="0" lang="en-GB" sz="2000" spc="-1" strike="noStrike">
                <a:latin typeface="Arial"/>
              </a:rPr>
              <a:t>Fifth Outline Level</a:t>
            </a:r>
            <a:endParaRPr b="0" lang="en-GB" sz="2000" spc="-1" strike="noStrike">
              <a:latin typeface="Arial"/>
            </a:endParaRPr>
          </a:p>
          <a:p>
            <a:pPr lvl="5" marL="2592000" indent="-216000">
              <a:spcBef>
                <a:spcPts val="283"/>
              </a:spcBef>
              <a:buClr>
                <a:srgbClr val="000000"/>
              </a:buClr>
              <a:buSzPct val="45000"/>
              <a:buFont typeface="Wingdings" charset="2"/>
              <a:buChar char=""/>
            </a:pPr>
            <a:r>
              <a:rPr b="0" lang="en-GB" sz="2000" spc="-1" strike="noStrike">
                <a:latin typeface="Arial"/>
              </a:rPr>
              <a:t>Sixth Outline Level</a:t>
            </a:r>
            <a:endParaRPr b="0" lang="en-GB" sz="2000" spc="-1" strike="noStrike">
              <a:latin typeface="Arial"/>
            </a:endParaRPr>
          </a:p>
          <a:p>
            <a:pPr lvl="6" marL="3024000" indent="-216000">
              <a:spcBef>
                <a:spcPts val="283"/>
              </a:spcBef>
              <a:buClr>
                <a:srgbClr val="000000"/>
              </a:buClr>
              <a:buSzPct val="45000"/>
              <a:buFont typeface="Wingdings" charset="2"/>
              <a:buChar char=""/>
            </a:pPr>
            <a:r>
              <a:rPr b="0" lang="en-GB" sz="2000" spc="-1" strike="noStrike">
                <a:latin typeface="Arial"/>
              </a:rPr>
              <a:t>Seventh Outline Level</a:t>
            </a:r>
            <a:endParaRPr b="0" lang="en-GB"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 name="PlaceHolder 1"/>
          <p:cNvSpPr>
            <a:spLocks noGrp="1"/>
          </p:cNvSpPr>
          <p:nvPr>
            <p:ph type="title"/>
          </p:nvPr>
        </p:nvSpPr>
        <p:spPr>
          <a:xfrm>
            <a:off x="504000" y="226080"/>
            <a:ext cx="9071280" cy="946080"/>
          </a:xfrm>
          <a:prstGeom prst="rect">
            <a:avLst/>
          </a:prstGeom>
        </p:spPr>
        <p:txBody>
          <a:bodyPr lIns="0" rIns="0" tIns="0" bIns="0" anchor="ctr">
            <a:noAutofit/>
          </a:bodyPr>
          <a:p>
            <a:pPr algn="ctr"/>
            <a:r>
              <a:rPr b="0" lang="en-GB" sz="1800" spc="-1" strike="noStrike">
                <a:latin typeface="Arial"/>
              </a:rPr>
              <a:t>Click to edit the title text format</a:t>
            </a:r>
            <a:endParaRPr b="0" lang="en-GB" sz="1800" spc="-1" strike="noStrike">
              <a:latin typeface="Arial"/>
            </a:endParaRPr>
          </a:p>
        </p:txBody>
      </p:sp>
      <p:sp>
        <p:nvSpPr>
          <p:cNvPr id="39" name="PlaceHolder 2"/>
          <p:cNvSpPr>
            <a:spLocks noGrp="1"/>
          </p:cNvSpPr>
          <p:nvPr>
            <p:ph type="body"/>
          </p:nvPr>
        </p:nvSpPr>
        <p:spPr>
          <a:xfrm>
            <a:off x="504000" y="1326600"/>
            <a:ext cx="9071280" cy="3287880"/>
          </a:xfrm>
          <a:prstGeom prst="rect">
            <a:avLst/>
          </a:prstGeom>
        </p:spPr>
        <p:txBody>
          <a:bodyPr lIns="0" rIns="0" tIns="0" bIns="0">
            <a:normAutofit/>
          </a:bodyPr>
          <a:p>
            <a:pPr marL="432000" indent="-324000" algn="ctr">
              <a:spcBef>
                <a:spcPts val="1417"/>
              </a:spcBef>
              <a:buClr>
                <a:srgbClr val="000000"/>
              </a:buClr>
              <a:buSzPct val="45000"/>
              <a:buFont typeface="Wingdings" charset="2"/>
              <a:buChar char=""/>
            </a:pPr>
            <a:r>
              <a:rPr b="0" lang="en-GB" sz="1800" spc="-1" strike="noStrike">
                <a:latin typeface="Arial"/>
              </a:rPr>
              <a:t>Click to edit the outline text format</a:t>
            </a:r>
            <a:endParaRPr b="0" lang="en-GB" sz="1800" spc="-1" strike="noStrike">
              <a:latin typeface="Arial"/>
            </a:endParaRPr>
          </a:p>
          <a:p>
            <a:pPr lvl="1" marL="864000" indent="-324000" algn="ctr">
              <a:spcBef>
                <a:spcPts val="1134"/>
              </a:spcBef>
              <a:buClr>
                <a:srgbClr val="000000"/>
              </a:buClr>
              <a:buSzPct val="75000"/>
              <a:buFont typeface="Symbol" charset="2"/>
              <a:buChar char=""/>
            </a:pPr>
            <a:r>
              <a:rPr b="0" lang="en-GB" sz="1800" spc="-1" strike="noStrike">
                <a:latin typeface="Arial"/>
              </a:rPr>
              <a:t>Second Outline Level</a:t>
            </a:r>
            <a:endParaRPr b="0" lang="en-GB" sz="1800" spc="-1" strike="noStrike">
              <a:latin typeface="Arial"/>
            </a:endParaRPr>
          </a:p>
          <a:p>
            <a:pPr lvl="2" marL="1296000" indent="-288000" algn="ctr">
              <a:spcBef>
                <a:spcPts val="850"/>
              </a:spcBef>
              <a:buClr>
                <a:srgbClr val="000000"/>
              </a:buClr>
              <a:buSzPct val="45000"/>
              <a:buFont typeface="Wingdings" charset="2"/>
              <a:buChar char=""/>
            </a:pPr>
            <a:r>
              <a:rPr b="0" lang="en-GB" sz="1800" spc="-1" strike="noStrike">
                <a:latin typeface="Arial"/>
              </a:rPr>
              <a:t>Third Outline Level</a:t>
            </a:r>
            <a:endParaRPr b="0" lang="en-GB" sz="1800" spc="-1" strike="noStrike">
              <a:latin typeface="Arial"/>
            </a:endParaRPr>
          </a:p>
          <a:p>
            <a:pPr lvl="3" marL="1728000" indent="-216000" algn="ctr">
              <a:spcBef>
                <a:spcPts val="567"/>
              </a:spcBef>
              <a:buClr>
                <a:srgbClr val="000000"/>
              </a:buClr>
              <a:buSzPct val="75000"/>
              <a:buFont typeface="Symbol" charset="2"/>
              <a:buChar char=""/>
            </a:pPr>
            <a:r>
              <a:rPr b="0" lang="en-GB" sz="1800" spc="-1" strike="noStrike">
                <a:latin typeface="Arial"/>
              </a:rPr>
              <a:t>Fourth Outline Level</a:t>
            </a:r>
            <a:endParaRPr b="0" lang="en-GB" sz="1800" spc="-1" strike="noStrike">
              <a:latin typeface="Arial"/>
            </a:endParaRPr>
          </a:p>
          <a:p>
            <a:pPr lvl="4" marL="2160000" indent="-216000" algn="ctr">
              <a:spcBef>
                <a:spcPts val="283"/>
              </a:spcBef>
              <a:buClr>
                <a:srgbClr val="000000"/>
              </a:buClr>
              <a:buSzPct val="45000"/>
              <a:buFont typeface="Wingdings" charset="2"/>
              <a:buChar char=""/>
            </a:pPr>
            <a:r>
              <a:rPr b="0" lang="en-GB" sz="1800" spc="-1" strike="noStrike">
                <a:latin typeface="Arial"/>
              </a:rPr>
              <a:t>Fifth Outline Level</a:t>
            </a:r>
            <a:endParaRPr b="0" lang="en-GB" sz="1800" spc="-1" strike="noStrike">
              <a:latin typeface="Arial"/>
            </a:endParaRPr>
          </a:p>
          <a:p>
            <a:pPr lvl="5" marL="2592000" indent="-216000" algn="ctr">
              <a:spcBef>
                <a:spcPts val="283"/>
              </a:spcBef>
              <a:buClr>
                <a:srgbClr val="000000"/>
              </a:buClr>
              <a:buSzPct val="45000"/>
              <a:buFont typeface="Wingdings" charset="2"/>
              <a:buChar char=""/>
            </a:pPr>
            <a:r>
              <a:rPr b="0" lang="en-GB" sz="1800" spc="-1" strike="noStrike">
                <a:latin typeface="Arial"/>
              </a:rPr>
              <a:t>Sixth Outline Level</a:t>
            </a:r>
            <a:endParaRPr b="0" lang="en-GB" sz="1800" spc="-1" strike="noStrike">
              <a:latin typeface="Arial"/>
            </a:endParaRPr>
          </a:p>
          <a:p>
            <a:pPr lvl="6" marL="3024000" indent="-216000" algn="ctr">
              <a:spcBef>
                <a:spcPts val="283"/>
              </a:spcBef>
              <a:buClr>
                <a:srgbClr val="000000"/>
              </a:buClr>
              <a:buSzPct val="45000"/>
              <a:buFont typeface="Wingdings" charset="2"/>
              <a:buChar char=""/>
            </a:pPr>
            <a:r>
              <a:rPr b="0" lang="en-GB" sz="1800" spc="-1" strike="noStrike">
                <a:latin typeface="Arial"/>
              </a:rPr>
              <a:t>Seventh Outline Level</a:t>
            </a:r>
            <a:endParaRPr b="0" lang="en-GB"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0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0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0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0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04.xml.rels><?xml version="1.0" encoding="UTF-8"?>
<Relationships xmlns="http://schemas.openxmlformats.org/package/2006/relationships"><Relationship Id="rId1" Type="http://schemas.openxmlformats.org/officeDocument/2006/relationships/image" Target="../media/image59.png"/><Relationship Id="rId2" Type="http://schemas.openxmlformats.org/officeDocument/2006/relationships/image" Target="../media/image60.png"/><Relationship Id="rId3" Type="http://schemas.openxmlformats.org/officeDocument/2006/relationships/image" Target="../media/image61.png"/><Relationship Id="rId4" Type="http://schemas.openxmlformats.org/officeDocument/2006/relationships/slideLayout" Target="../slideLayouts/slideLayout13.xml"/>
</Relationships>
</file>

<file path=ppt/slides/_rels/slide10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0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0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08.xml.rels><?xml version="1.0" encoding="UTF-8"?>
<Relationships xmlns="http://schemas.openxmlformats.org/package/2006/relationships"><Relationship Id="rId1" Type="http://schemas.openxmlformats.org/officeDocument/2006/relationships/image" Target="../media/image62.png"/><Relationship Id="rId2" Type="http://schemas.openxmlformats.org/officeDocument/2006/relationships/image" Target="../media/image63.png"/><Relationship Id="rId3" Type="http://schemas.openxmlformats.org/officeDocument/2006/relationships/slideLayout" Target="../slideLayouts/slideLayout13.xml"/>
</Relationships>
</file>

<file path=ppt/slides/_rels/slide10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4.xml.rels><?xml version="1.0" encoding="UTF-8"?>
<Relationships xmlns="http://schemas.openxmlformats.org/package/2006/relationships"><Relationship Id="rId1" Type="http://schemas.openxmlformats.org/officeDocument/2006/relationships/image" Target="../media/image64.png"/><Relationship Id="rId2" Type="http://schemas.openxmlformats.org/officeDocument/2006/relationships/slideLayout" Target="../slideLayouts/slideLayout13.xml"/>
</Relationships>
</file>

<file path=ppt/slides/_rels/slide1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6.xml.rels><?xml version="1.0" encoding="UTF-8"?>
<Relationships xmlns="http://schemas.openxmlformats.org/package/2006/relationships"><Relationship Id="rId1" Type="http://schemas.openxmlformats.org/officeDocument/2006/relationships/image" Target="../media/image65.png"/><Relationship Id="rId2" Type="http://schemas.openxmlformats.org/officeDocument/2006/relationships/slideLayout" Target="../slideLayouts/slideLayout13.xml"/>
</Relationships>
</file>

<file path=ppt/slides/_rels/slide1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9.xml.rels><?xml version="1.0" encoding="UTF-8"?>
<Relationships xmlns="http://schemas.openxmlformats.org/package/2006/relationships"><Relationship Id="rId1" Type="http://schemas.openxmlformats.org/officeDocument/2006/relationships/image" Target="../media/image66.png"/><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1.xml.rels><?xml version="1.0" encoding="UTF-8"?>
<Relationships xmlns="http://schemas.openxmlformats.org/package/2006/relationships"><Relationship Id="rId1" Type="http://schemas.openxmlformats.org/officeDocument/2006/relationships/image" Target="../media/image67.png"/><Relationship Id="rId2" Type="http://schemas.openxmlformats.org/officeDocument/2006/relationships/slideLayout" Target="../slideLayouts/slideLayout13.xml"/>
</Relationships>
</file>

<file path=ppt/slides/_rels/slide1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3.xml.rels><?xml version="1.0" encoding="UTF-8"?>
<Relationships xmlns="http://schemas.openxmlformats.org/package/2006/relationships"><Relationship Id="rId1" Type="http://schemas.openxmlformats.org/officeDocument/2006/relationships/image" Target="../media/image68.png"/><Relationship Id="rId2" Type="http://schemas.openxmlformats.org/officeDocument/2006/relationships/slideLayout" Target="../slideLayouts/slideLayout13.xml"/>
</Relationships>
</file>

<file path=ppt/slides/_rels/slide1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5.xml.rels><?xml version="1.0" encoding="UTF-8"?>
<Relationships xmlns="http://schemas.openxmlformats.org/package/2006/relationships"><Relationship Id="rId1" Type="http://schemas.openxmlformats.org/officeDocument/2006/relationships/image" Target="../media/image69.png"/><Relationship Id="rId2" Type="http://schemas.openxmlformats.org/officeDocument/2006/relationships/slideLayout" Target="../slideLayouts/slideLayout13.xml"/>
</Relationships>
</file>

<file path=ppt/slides/_rels/slide1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7.xml.rels><?xml version="1.0" encoding="UTF-8"?>
<Relationships xmlns="http://schemas.openxmlformats.org/package/2006/relationships"><Relationship Id="rId1" Type="http://schemas.openxmlformats.org/officeDocument/2006/relationships/image" Target="../media/image70.png"/><Relationship Id="rId2" Type="http://schemas.openxmlformats.org/officeDocument/2006/relationships/slideLayout" Target="../slideLayouts/slideLayout13.xml"/>
</Relationships>
</file>

<file path=ppt/slides/_rels/slide128.xml.rels><?xml version="1.0" encoding="UTF-8"?>
<Relationships xmlns="http://schemas.openxmlformats.org/package/2006/relationships"><Relationship Id="rId1" Type="http://schemas.openxmlformats.org/officeDocument/2006/relationships/image" Target="../media/image71.png"/><Relationship Id="rId2" Type="http://schemas.openxmlformats.org/officeDocument/2006/relationships/slideLayout" Target="../slideLayouts/slideLayout13.xml"/>
</Relationships>
</file>

<file path=ppt/slides/_rels/slide129.xml.rels><?xml version="1.0" encoding="UTF-8"?>
<Relationships xmlns="http://schemas.openxmlformats.org/package/2006/relationships"><Relationship Id="rId1" Type="http://schemas.openxmlformats.org/officeDocument/2006/relationships/image" Target="../media/image72.png"/><Relationship Id="rId2"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0.xml.rels><?xml version="1.0" encoding="UTF-8"?>
<Relationships xmlns="http://schemas.openxmlformats.org/package/2006/relationships"><Relationship Id="rId1" Type="http://schemas.openxmlformats.org/officeDocument/2006/relationships/image" Target="../media/image73.png"/><Relationship Id="rId2" Type="http://schemas.openxmlformats.org/officeDocument/2006/relationships/slideLayout" Target="../slideLayouts/slideLayout13.xml"/>
</Relationships>
</file>

<file path=ppt/slides/_rels/slide131.xml.rels><?xml version="1.0" encoding="UTF-8"?>
<Relationships xmlns="http://schemas.openxmlformats.org/package/2006/relationships"><Relationship Id="rId1" Type="http://schemas.openxmlformats.org/officeDocument/2006/relationships/image" Target="../media/image74.png"/><Relationship Id="rId2" Type="http://schemas.openxmlformats.org/officeDocument/2006/relationships/slideLayout" Target="../slideLayouts/slideLayout13.xml"/>
</Relationships>
</file>

<file path=ppt/slides/_rels/slide132.xml.rels><?xml version="1.0" encoding="UTF-8"?>
<Relationships xmlns="http://schemas.openxmlformats.org/package/2006/relationships"><Relationship Id="rId1" Type="http://schemas.openxmlformats.org/officeDocument/2006/relationships/image" Target="../media/image75.png"/><Relationship Id="rId2" Type="http://schemas.openxmlformats.org/officeDocument/2006/relationships/slideLayout" Target="../slideLayouts/slideLayout13.xml"/>
</Relationships>
</file>

<file path=ppt/slides/_rels/slide133.xml.rels><?xml version="1.0" encoding="UTF-8"?>
<Relationships xmlns="http://schemas.openxmlformats.org/package/2006/relationships"><Relationship Id="rId1" Type="http://schemas.openxmlformats.org/officeDocument/2006/relationships/image" Target="../media/image76.png"/><Relationship Id="rId2" Type="http://schemas.openxmlformats.org/officeDocument/2006/relationships/slideLayout" Target="../slideLayouts/slideLayout13.xml"/>
</Relationships>
</file>

<file path=ppt/slides/_rels/slide13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6.xml.rels><?xml version="1.0" encoding="UTF-8"?>
<Relationships xmlns="http://schemas.openxmlformats.org/package/2006/relationships"><Relationship Id="rId1" Type="http://schemas.openxmlformats.org/officeDocument/2006/relationships/image" Target="../media/image77.png"/><Relationship Id="rId2" Type="http://schemas.openxmlformats.org/officeDocument/2006/relationships/slideLayout" Target="../slideLayouts/slideLayout13.xml"/>
</Relationships>
</file>

<file path=ppt/slides/_rels/slide13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8.xml.rels><?xml version="1.0" encoding="UTF-8"?>
<Relationships xmlns="http://schemas.openxmlformats.org/package/2006/relationships"><Relationship Id="rId1" Type="http://schemas.openxmlformats.org/officeDocument/2006/relationships/image" Target="../media/image78.png"/><Relationship Id="rId2" Type="http://schemas.openxmlformats.org/officeDocument/2006/relationships/slideLayout" Target="../slideLayouts/slideLayout13.xml"/>
</Relationships>
</file>

<file path=ppt/slides/_rels/slide13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0.xml.rels><?xml version="1.0" encoding="UTF-8"?>
<Relationships xmlns="http://schemas.openxmlformats.org/package/2006/relationships"><Relationship Id="rId1" Type="http://schemas.openxmlformats.org/officeDocument/2006/relationships/image" Target="../media/image79.png"/><Relationship Id="rId2" Type="http://schemas.openxmlformats.org/officeDocument/2006/relationships/slideLayout" Target="../slideLayouts/slideLayout13.xml"/>
</Relationships>
</file>

<file path=ppt/slides/_rels/slide14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3.xml.rels><?xml version="1.0" encoding="UTF-8"?>
<Relationships xmlns="http://schemas.openxmlformats.org/package/2006/relationships"><Relationship Id="rId1" Type="http://schemas.openxmlformats.org/officeDocument/2006/relationships/image" Target="../media/image80.png"/><Relationship Id="rId2" Type="http://schemas.openxmlformats.org/officeDocument/2006/relationships/slideLayout" Target="../slideLayouts/slideLayout13.xml"/>
</Relationships>
</file>

<file path=ppt/slides/_rels/slide14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6.xml.rels><?xml version="1.0" encoding="UTF-8"?>
<Relationships xmlns="http://schemas.openxmlformats.org/package/2006/relationships"><Relationship Id="rId1" Type="http://schemas.openxmlformats.org/officeDocument/2006/relationships/image" Target="../media/image81.png"/><Relationship Id="rId2" Type="http://schemas.openxmlformats.org/officeDocument/2006/relationships/slideLayout" Target="../slideLayouts/slideLayout13.xml"/>
</Relationships>
</file>

<file path=ppt/slides/_rels/slide14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8.xml.rels><?xml version="1.0" encoding="UTF-8"?>
<Relationships xmlns="http://schemas.openxmlformats.org/package/2006/relationships"><Relationship Id="rId1" Type="http://schemas.openxmlformats.org/officeDocument/2006/relationships/image" Target="../media/image82.png"/><Relationship Id="rId2" Type="http://schemas.openxmlformats.org/officeDocument/2006/relationships/slideLayout" Target="../slideLayouts/slideLayout13.xml"/>
</Relationships>
</file>

<file path=ppt/slides/_rels/slide14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0.xml.rels><?xml version="1.0" encoding="UTF-8"?>
<Relationships xmlns="http://schemas.openxmlformats.org/package/2006/relationships"><Relationship Id="rId1" Type="http://schemas.openxmlformats.org/officeDocument/2006/relationships/image" Target="../media/image83.png"/><Relationship Id="rId2" Type="http://schemas.openxmlformats.org/officeDocument/2006/relationships/slideLayout" Target="../slideLayouts/slideLayout13.xml"/>
</Relationships>
</file>

<file path=ppt/slides/_rels/slide15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2.xml.rels><?xml version="1.0" encoding="UTF-8"?>
<Relationships xmlns="http://schemas.openxmlformats.org/package/2006/relationships"><Relationship Id="rId1" Type="http://schemas.openxmlformats.org/officeDocument/2006/relationships/image" Target="../media/image84.png"/><Relationship Id="rId2" Type="http://schemas.openxmlformats.org/officeDocument/2006/relationships/slideLayout" Target="../slideLayouts/slideLayout13.xml"/>
</Relationships>
</file>

<file path=ppt/slides/_rels/slide15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4.xml.rels><?xml version="1.0" encoding="UTF-8"?>
<Relationships xmlns="http://schemas.openxmlformats.org/package/2006/relationships"><Relationship Id="rId1" Type="http://schemas.openxmlformats.org/officeDocument/2006/relationships/image" Target="../media/image85.png"/><Relationship Id="rId2" Type="http://schemas.openxmlformats.org/officeDocument/2006/relationships/slideLayout" Target="../slideLayouts/slideLayout13.xml"/>
</Relationships>
</file>

<file path=ppt/slides/_rels/slide15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6.xml.rels><?xml version="1.0" encoding="UTF-8"?>
<Relationships xmlns="http://schemas.openxmlformats.org/package/2006/relationships"><Relationship Id="rId1" Type="http://schemas.openxmlformats.org/officeDocument/2006/relationships/image" Target="../media/image86.png"/><Relationship Id="rId2" Type="http://schemas.openxmlformats.org/officeDocument/2006/relationships/slideLayout" Target="../slideLayouts/slideLayout13.xml"/>
</Relationships>
</file>

<file path=ppt/slides/_rels/slide15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9.xml.rels><?xml version="1.0" encoding="UTF-8"?>
<Relationships xmlns="http://schemas.openxmlformats.org/package/2006/relationships"><Relationship Id="rId1" Type="http://schemas.openxmlformats.org/officeDocument/2006/relationships/image" Target="../media/image87.png"/><Relationship Id="rId2"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1.xml.rels><?xml version="1.0" encoding="UTF-8"?>
<Relationships xmlns="http://schemas.openxmlformats.org/package/2006/relationships"><Relationship Id="rId1" Type="http://schemas.openxmlformats.org/officeDocument/2006/relationships/image" Target="../media/image88.png"/><Relationship Id="rId2" Type="http://schemas.openxmlformats.org/officeDocument/2006/relationships/slideLayout" Target="../slideLayouts/slideLayout13.xml"/>
</Relationships>
</file>

<file path=ppt/slides/_rels/slide16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5.xml.rels><?xml version="1.0" encoding="UTF-8"?>
<Relationships xmlns="http://schemas.openxmlformats.org/package/2006/relationships"><Relationship Id="rId1" Type="http://schemas.openxmlformats.org/officeDocument/2006/relationships/image" Target="../media/image89.png"/><Relationship Id="rId2" Type="http://schemas.openxmlformats.org/officeDocument/2006/relationships/image" Target="../media/image90.png"/><Relationship Id="rId3" Type="http://schemas.openxmlformats.org/officeDocument/2006/relationships/image" Target="../media/image91.png"/><Relationship Id="rId4" Type="http://schemas.openxmlformats.org/officeDocument/2006/relationships/slideLayout" Target="../slideLayouts/slideLayout13.xml"/>
</Relationships>
</file>

<file path=ppt/slides/_rels/slide16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1.xml.rels><?xml version="1.0" encoding="UTF-8"?>
<Relationships xmlns="http://schemas.openxmlformats.org/package/2006/relationships"><Relationship Id="rId1" Type="http://schemas.openxmlformats.org/officeDocument/2006/relationships/image" Target="../media/image92.png"/><Relationship Id="rId2" Type="http://schemas.openxmlformats.org/officeDocument/2006/relationships/image" Target="../media/image93.png"/><Relationship Id="rId3" Type="http://schemas.openxmlformats.org/officeDocument/2006/relationships/image" Target="../media/image94.png"/><Relationship Id="rId4" Type="http://schemas.openxmlformats.org/officeDocument/2006/relationships/slideLayout" Target="../slideLayouts/slideLayout13.xml"/>
</Relationships>
</file>

<file path=ppt/slides/_rels/slide17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7.xml.rels><?xml version="1.0" encoding="UTF-8"?>
<Relationships xmlns="http://schemas.openxmlformats.org/package/2006/relationships"><Relationship Id="rId1" Type="http://schemas.openxmlformats.org/officeDocument/2006/relationships/image" Target="../media/image95.png"/><Relationship Id="rId2" Type="http://schemas.openxmlformats.org/officeDocument/2006/relationships/image" Target="../media/image96.png"/><Relationship Id="rId3" Type="http://schemas.openxmlformats.org/officeDocument/2006/relationships/image" Target="../media/image97.png"/><Relationship Id="rId4" Type="http://schemas.openxmlformats.org/officeDocument/2006/relationships/slideLayout" Target="../slideLayouts/slideLayout13.xml"/>
</Relationships>
</file>

<file path=ppt/slides/_rels/slide17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4.xml.rels><?xml version="1.0" encoding="UTF-8"?>
<Relationships xmlns="http://schemas.openxmlformats.org/package/2006/relationships"><Relationship Id="rId1" Type="http://schemas.openxmlformats.org/officeDocument/2006/relationships/image" Target="../media/image98.png"/><Relationship Id="rId2" Type="http://schemas.openxmlformats.org/officeDocument/2006/relationships/image" Target="../media/image99.png"/><Relationship Id="rId3" Type="http://schemas.openxmlformats.org/officeDocument/2006/relationships/slideLayout" Target="../slideLayouts/slideLayout13.xml"/>
</Relationships>
</file>

<file path=ppt/slides/_rels/slide195.xml.rels><?xml version="1.0" encoding="UTF-8"?>
<Relationships xmlns="http://schemas.openxmlformats.org/package/2006/relationships"><Relationship Id="rId1" Type="http://schemas.openxmlformats.org/officeDocument/2006/relationships/image" Target="../media/image100.png"/><Relationship Id="rId2" Type="http://schemas.openxmlformats.org/officeDocument/2006/relationships/slideLayout" Target="../slideLayouts/slideLayout13.xml"/>
</Relationships>
</file>

<file path=ppt/slides/_rels/slide19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8.xml.rels><?xml version="1.0" encoding="UTF-8"?>
<Relationships xmlns="http://schemas.openxmlformats.org/package/2006/relationships"><Relationship Id="rId1" Type="http://schemas.openxmlformats.org/officeDocument/2006/relationships/image" Target="../media/image101.png"/><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png"/><Relationship Id="rId3"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5.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image" Target="../media/image15.png"/><Relationship Id="rId3" Type="http://schemas.openxmlformats.org/officeDocument/2006/relationships/slideLayout" Target="../slideLayouts/slideLayout13.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8.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image" Target="../media/image17.png"/><Relationship Id="rId3" Type="http://schemas.openxmlformats.org/officeDocument/2006/relationships/image" Target="../media/image18.png"/><Relationship Id="rId4" Type="http://schemas.openxmlformats.org/officeDocument/2006/relationships/slideLayout" Target="../slideLayouts/slideLayout13.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2.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image" Target="../media/image20.png"/><Relationship Id="rId3" Type="http://schemas.openxmlformats.org/officeDocument/2006/relationships/slideLayout" Target="../slideLayouts/slideLayout13.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4.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image" Target="../media/image22.png"/><Relationship Id="rId3" Type="http://schemas.openxmlformats.org/officeDocument/2006/relationships/slideLayout" Target="../slideLayouts/slideLayout13.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7.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image" Target="../media/image24.png"/><Relationship Id="rId3" Type="http://schemas.openxmlformats.org/officeDocument/2006/relationships/slideLayout" Target="../slideLayouts/slideLayout13.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9.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image" Target="../media/image26.png"/><Relationship Id="rId3"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5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2.xml.rels><?xml version="1.0" encoding="UTF-8"?>
<Relationships xmlns="http://schemas.openxmlformats.org/package/2006/relationships"><Relationship Id="rId1" Type="http://schemas.openxmlformats.org/officeDocument/2006/relationships/image" Target="../media/image27.png"/><Relationship Id="rId2" Type="http://schemas.openxmlformats.org/officeDocument/2006/relationships/image" Target="../media/image28.png"/><Relationship Id="rId3" Type="http://schemas.openxmlformats.org/officeDocument/2006/relationships/image" Target="../media/image29.png"/><Relationship Id="rId4" Type="http://schemas.openxmlformats.org/officeDocument/2006/relationships/slideLayout" Target="../slideLayouts/slideLayout13.xml"/>
</Relationships>
</file>

<file path=ppt/slides/_rels/slide5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5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5.xml.rels><?xml version="1.0" encoding="UTF-8"?>
<Relationships xmlns="http://schemas.openxmlformats.org/package/2006/relationships"><Relationship Id="rId1" Type="http://schemas.openxmlformats.org/officeDocument/2006/relationships/image" Target="../media/image30.png"/><Relationship Id="rId2" Type="http://schemas.openxmlformats.org/officeDocument/2006/relationships/image" Target="../media/image31.png"/><Relationship Id="rId3" Type="http://schemas.openxmlformats.org/officeDocument/2006/relationships/image" Target="../media/image32.png"/><Relationship Id="rId4" Type="http://schemas.openxmlformats.org/officeDocument/2006/relationships/slideLayout" Target="../slideLayouts/slideLayout13.xml"/>
</Relationships>
</file>

<file path=ppt/slides/_rels/slide5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7.xml.rels><?xml version="1.0" encoding="UTF-8"?>
<Relationships xmlns="http://schemas.openxmlformats.org/package/2006/relationships"><Relationship Id="rId1" Type="http://schemas.openxmlformats.org/officeDocument/2006/relationships/image" Target="../media/image33.png"/><Relationship Id="rId2" Type="http://schemas.openxmlformats.org/officeDocument/2006/relationships/image" Target="../media/image34.png"/><Relationship Id="rId3" Type="http://schemas.openxmlformats.org/officeDocument/2006/relationships/image" Target="../media/image35.png"/><Relationship Id="rId4" Type="http://schemas.openxmlformats.org/officeDocument/2006/relationships/slideLayout" Target="../slideLayouts/slideLayout13.xml"/>
</Relationships>
</file>

<file path=ppt/slides/_rels/slide5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9.xml.rels><?xml version="1.0" encoding="UTF-8"?>
<Relationships xmlns="http://schemas.openxmlformats.org/package/2006/relationships"><Relationship Id="rId1" Type="http://schemas.openxmlformats.org/officeDocument/2006/relationships/image" Target="../media/image36.pn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1.xml.rels><?xml version="1.0" encoding="UTF-8"?>
<Relationships xmlns="http://schemas.openxmlformats.org/package/2006/relationships"><Relationship Id="rId1" Type="http://schemas.openxmlformats.org/officeDocument/2006/relationships/image" Target="../media/image37.png"/><Relationship Id="rId2" Type="http://schemas.openxmlformats.org/officeDocument/2006/relationships/image" Target="../media/image38.png"/><Relationship Id="rId3" Type="http://schemas.openxmlformats.org/officeDocument/2006/relationships/slideLayout" Target="../slideLayouts/slideLayout13.xml"/>
</Relationships>
</file>

<file path=ppt/slides/_rels/slide6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3.xml.rels><?xml version="1.0" encoding="UTF-8"?>
<Relationships xmlns="http://schemas.openxmlformats.org/package/2006/relationships"><Relationship Id="rId1" Type="http://schemas.openxmlformats.org/officeDocument/2006/relationships/image" Target="../media/image39.png"/><Relationship Id="rId2" Type="http://schemas.openxmlformats.org/officeDocument/2006/relationships/image" Target="../media/image40.png"/><Relationship Id="rId3" Type="http://schemas.openxmlformats.org/officeDocument/2006/relationships/slideLayout" Target="../slideLayouts/slideLayout13.xml"/>
</Relationships>
</file>

<file path=ppt/slides/_rels/slide6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5.xml.rels><?xml version="1.0" encoding="UTF-8"?>
<Relationships xmlns="http://schemas.openxmlformats.org/package/2006/relationships"><Relationship Id="rId1" Type="http://schemas.openxmlformats.org/officeDocument/2006/relationships/image" Target="../media/image41.png"/><Relationship Id="rId2" Type="http://schemas.openxmlformats.org/officeDocument/2006/relationships/image" Target="../media/image42.png"/><Relationship Id="rId3" Type="http://schemas.openxmlformats.org/officeDocument/2006/relationships/slideLayout" Target="../slideLayouts/slideLayout13.xml"/>
</Relationships>
</file>

<file path=ppt/slides/_rels/slide6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7.xml.rels><?xml version="1.0" encoding="UTF-8"?>
<Relationships xmlns="http://schemas.openxmlformats.org/package/2006/relationships"><Relationship Id="rId1" Type="http://schemas.openxmlformats.org/officeDocument/2006/relationships/image" Target="../media/image43.png"/><Relationship Id="rId2" Type="http://schemas.openxmlformats.org/officeDocument/2006/relationships/image" Target="../media/image44.png"/><Relationship Id="rId3" Type="http://schemas.openxmlformats.org/officeDocument/2006/relationships/slideLayout" Target="../slideLayouts/slideLayout13.xml"/>
</Relationships>
</file>

<file path=ppt/slides/_rels/slide6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3.xml.rels><?xml version="1.0" encoding="UTF-8"?>
<Relationships xmlns="http://schemas.openxmlformats.org/package/2006/relationships"><Relationship Id="rId1" Type="http://schemas.openxmlformats.org/officeDocument/2006/relationships/image" Target="../media/image45.png"/><Relationship Id="rId2" Type="http://schemas.openxmlformats.org/officeDocument/2006/relationships/slideLayout" Target="../slideLayouts/slideLayout13.xml"/>
</Relationships>
</file>

<file path=ppt/slides/_rels/slide7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9.xml.rels><?xml version="1.0" encoding="UTF-8"?>
<Relationships xmlns="http://schemas.openxmlformats.org/package/2006/relationships"><Relationship Id="rId1" Type="http://schemas.openxmlformats.org/officeDocument/2006/relationships/image" Target="../media/image46.png"/><Relationship Id="rId2" Type="http://schemas.openxmlformats.org/officeDocument/2006/relationships/image" Target="../media/image47.png"/><Relationship Id="rId3"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0.xml.rels><?xml version="1.0" encoding="UTF-8"?>
<Relationships xmlns="http://schemas.openxmlformats.org/package/2006/relationships"><Relationship Id="rId1" Type="http://schemas.openxmlformats.org/officeDocument/2006/relationships/image" Target="../media/image48.png"/><Relationship Id="rId2" Type="http://schemas.openxmlformats.org/officeDocument/2006/relationships/image" Target="../media/image49.png"/><Relationship Id="rId3" Type="http://schemas.openxmlformats.org/officeDocument/2006/relationships/slideLayout" Target="../slideLayouts/slideLayout13.xml"/>
</Relationships>
</file>

<file path=ppt/slides/_rels/slide8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9.xml.rels><?xml version="1.0" encoding="UTF-8"?>
<Relationships xmlns="http://schemas.openxmlformats.org/package/2006/relationships"><Relationship Id="rId1" Type="http://schemas.openxmlformats.org/officeDocument/2006/relationships/image" Target="../media/image50.png"/><Relationship Id="rId2" Type="http://schemas.openxmlformats.org/officeDocument/2006/relationships/image" Target="../media/image51.png"/><Relationship Id="rId3" Type="http://schemas.openxmlformats.org/officeDocument/2006/relationships/image" Target="../media/image52.png"/><Relationship Id="rId4" Type="http://schemas.openxmlformats.org/officeDocument/2006/relationships/image" Target="../media/image53.png"/><Relationship Id="rId5"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4.xml.rels><?xml version="1.0" encoding="UTF-8"?>
<Relationships xmlns="http://schemas.openxmlformats.org/package/2006/relationships"><Relationship Id="rId1" Type="http://schemas.openxmlformats.org/officeDocument/2006/relationships/image" Target="../media/image54.png"/><Relationship Id="rId2" Type="http://schemas.openxmlformats.org/officeDocument/2006/relationships/image" Target="../media/image55.png"/><Relationship Id="rId3" Type="http://schemas.openxmlformats.org/officeDocument/2006/relationships/image" Target="../media/image56.png"/><Relationship Id="rId4" Type="http://schemas.openxmlformats.org/officeDocument/2006/relationships/image" Target="../media/image57.png"/><Relationship Id="rId5" Type="http://schemas.openxmlformats.org/officeDocument/2006/relationships/slideLayout" Target="../slideLayouts/slideLayout13.xml"/>
</Relationships>
</file>

<file path=ppt/slides/_rels/slide9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9.xml.rels><?xml version="1.0" encoding="UTF-8"?>
<Relationships xmlns="http://schemas.openxmlformats.org/package/2006/relationships"><Relationship Id="rId1" Type="http://schemas.openxmlformats.org/officeDocument/2006/relationships/image" Target="../media/image58.pn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CustomShape 1"/>
          <p:cNvSpPr/>
          <p:nvPr/>
        </p:nvSpPr>
        <p:spPr>
          <a:xfrm>
            <a:off x="504000" y="226080"/>
            <a:ext cx="9071280" cy="94608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4400" spc="-1" strike="noStrike">
                <a:latin typeface="Tahoma"/>
              </a:rPr>
              <a:t>PHP Forms Processing</a:t>
            </a:r>
            <a:endParaRPr b="0" lang="en-GB" sz="4400" spc="-1" strike="noStrike">
              <a:latin typeface="Arial"/>
            </a:endParaRPr>
          </a:p>
        </p:txBody>
      </p:sp>
      <p:sp>
        <p:nvSpPr>
          <p:cNvPr id="77" name="CustomShape 2"/>
          <p:cNvSpPr/>
          <p:nvPr/>
        </p:nvSpPr>
        <p:spPr>
          <a:xfrm>
            <a:off x="504000" y="1326600"/>
            <a:ext cx="9071280" cy="328788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3200" spc="-1" strike="noStrike">
                <a:latin typeface="Tahoma"/>
              </a:rPr>
              <a:t>Presented by Ulvi Bajarani, SID 20539914</a:t>
            </a:r>
            <a:endParaRPr b="0" lang="en-GB" sz="32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CustomShape 1"/>
          <p:cNvSpPr/>
          <p:nvPr/>
        </p:nvSpPr>
        <p:spPr>
          <a:xfrm>
            <a:off x="504000" y="226080"/>
            <a:ext cx="9071280" cy="94608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4400" spc="-1" strike="noStrike">
                <a:latin typeface="Tahoma"/>
              </a:rPr>
              <a:t>The</a:t>
            </a:r>
            <a:r>
              <a:rPr b="0" i="1" lang="en-US" sz="4400" spc="-1" strike="noStrike">
                <a:latin typeface="Tahoma"/>
              </a:rPr>
              <a:t> get</a:t>
            </a:r>
            <a:r>
              <a:rPr b="0" lang="en-US" sz="4400" spc="-1" strike="noStrike">
                <a:latin typeface="Tahoma"/>
              </a:rPr>
              <a:t> method</a:t>
            </a:r>
            <a:endParaRPr b="0" lang="en-GB" sz="4400" spc="-1" strike="noStrike">
              <a:latin typeface="Arial"/>
            </a:endParaRPr>
          </a:p>
        </p:txBody>
      </p:sp>
      <p:sp>
        <p:nvSpPr>
          <p:cNvPr id="93" name="CustomShape 2"/>
          <p:cNvSpPr/>
          <p:nvPr/>
        </p:nvSpPr>
        <p:spPr>
          <a:xfrm>
            <a:off x="504000" y="1326600"/>
            <a:ext cx="9071280" cy="3287880"/>
          </a:xfrm>
          <a:prstGeom prst="rect">
            <a:avLst/>
          </a:prstGeom>
          <a:noFill/>
          <a:ln w="0">
            <a:noFill/>
          </a:ln>
        </p:spPr>
        <p:style>
          <a:lnRef idx="0"/>
          <a:fillRef idx="0"/>
          <a:effectRef idx="0"/>
          <a:fontRef idx="minor"/>
        </p:style>
        <p:txBody>
          <a:bodyPr lIns="0" rIns="0" tIns="0" bIns="0">
            <a:normAutofit fontScale="38000"/>
          </a:bodyPr>
          <a:p>
            <a:pPr marL="432000" indent="-323640">
              <a:lnSpc>
                <a:spcPct val="100000"/>
              </a:lnSpc>
              <a:spcBef>
                <a:spcPts val="1414"/>
              </a:spcBef>
              <a:buClr>
                <a:srgbClr val="000000"/>
              </a:buClr>
              <a:buSzPct val="45000"/>
              <a:buFont typeface="Wingdings" charset="2"/>
              <a:buChar char=""/>
            </a:pPr>
            <a:r>
              <a:rPr b="0" lang="en-US" sz="3200" spc="-1" strike="noStrike">
                <a:latin typeface="Tahoma"/>
              </a:rPr>
              <a:t>Appends form-data into the URL in name/value pairs: URL?name=value&amp;name=value</a:t>
            </a:r>
            <a:endParaRPr b="0" lang="en-GB" sz="3200" spc="-1" strike="noStrike">
              <a:latin typeface="Arial"/>
            </a:endParaRPr>
          </a:p>
          <a:p>
            <a:pPr marL="432000" indent="-323640">
              <a:lnSpc>
                <a:spcPct val="100000"/>
              </a:lnSpc>
              <a:spcBef>
                <a:spcPts val="1414"/>
              </a:spcBef>
              <a:buClr>
                <a:srgbClr val="000000"/>
              </a:buClr>
              <a:buSzPct val="45000"/>
              <a:buFont typeface="Wingdings" charset="2"/>
              <a:buChar char=""/>
            </a:pPr>
            <a:r>
              <a:rPr b="0" lang="en-US" sz="3200" spc="-1" strike="noStrike">
                <a:latin typeface="Tahoma"/>
              </a:rPr>
              <a:t>The length of a URL is limited (about 3000 characters)</a:t>
            </a:r>
            <a:endParaRPr b="0" lang="en-GB" sz="3200" spc="-1" strike="noStrike">
              <a:latin typeface="Arial"/>
            </a:endParaRPr>
          </a:p>
          <a:p>
            <a:pPr marL="432000" indent="-323640">
              <a:lnSpc>
                <a:spcPct val="100000"/>
              </a:lnSpc>
              <a:spcBef>
                <a:spcPts val="1414"/>
              </a:spcBef>
              <a:buClr>
                <a:srgbClr val="000000"/>
              </a:buClr>
              <a:buSzPct val="45000"/>
              <a:buFont typeface="Wingdings" charset="2"/>
              <a:buChar char=""/>
            </a:pPr>
            <a:r>
              <a:rPr b="0" lang="en-US" sz="3200" spc="-1" strike="noStrike">
                <a:latin typeface="Tahoma"/>
              </a:rPr>
              <a:t>Never use GET to send sensitive data! (will be visible in the URL)</a:t>
            </a:r>
            <a:endParaRPr b="0" lang="en-GB" sz="3200" spc="-1" strike="noStrike">
              <a:latin typeface="Arial"/>
            </a:endParaRPr>
          </a:p>
          <a:p>
            <a:pPr marL="432000" indent="-323640">
              <a:lnSpc>
                <a:spcPct val="100000"/>
              </a:lnSpc>
              <a:spcBef>
                <a:spcPts val="1414"/>
              </a:spcBef>
              <a:buClr>
                <a:srgbClr val="000000"/>
              </a:buClr>
              <a:buSzPct val="45000"/>
              <a:buFont typeface="Wingdings" charset="2"/>
              <a:buChar char=""/>
            </a:pPr>
            <a:r>
              <a:rPr b="0" lang="en-US" sz="3200" spc="-1" strike="noStrike">
                <a:latin typeface="Tahoma"/>
              </a:rPr>
              <a:t>Useful for form submissions where a user wants to bookmark the result, because might be cached.</a:t>
            </a:r>
            <a:endParaRPr b="0" lang="en-GB" sz="3200" spc="-1" strike="noStrike">
              <a:latin typeface="Arial"/>
            </a:endParaRPr>
          </a:p>
          <a:p>
            <a:pPr marL="432000" indent="-323640">
              <a:lnSpc>
                <a:spcPct val="100000"/>
              </a:lnSpc>
              <a:spcBef>
                <a:spcPts val="1414"/>
              </a:spcBef>
              <a:buClr>
                <a:srgbClr val="000000"/>
              </a:buClr>
              <a:buSzPct val="45000"/>
              <a:buFont typeface="Wingdings" charset="2"/>
              <a:buChar char=""/>
            </a:pPr>
            <a:r>
              <a:rPr b="0" lang="en-US" sz="3200" spc="-1" strike="noStrike">
                <a:latin typeface="Tahoma"/>
              </a:rPr>
              <a:t>GET is better for non-secure data, like query strings in Google.</a:t>
            </a:r>
            <a:endParaRPr b="0" lang="en-GB" sz="3200" spc="-1" strike="noStrike">
              <a:latin typeface="Arial"/>
            </a:endParaRPr>
          </a:p>
        </p:txBody>
      </p:sp>
    </p:spTree>
  </p:cSld>
  <mc:AlternateContent>
    <mc:Choice Requires="p14">
      <p:transition spd="slow" p14:dur="2000"/>
    </mc:Choice>
    <mc:Fallback>
      <p:transition spd="slow"/>
    </mc:Fallback>
  </mc:AlternateContent>
</p:sld>
</file>

<file path=ppt/slides/slide10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5" name="CustomShape 1"/>
          <p:cNvSpPr/>
          <p:nvPr/>
        </p:nvSpPr>
        <p:spPr>
          <a:xfrm>
            <a:off x="504000" y="161640"/>
            <a:ext cx="9071280" cy="107496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4400" spc="-1" strike="noStrike">
                <a:latin typeface="Tahoma"/>
                <a:ea typeface="Microsoft YaHei"/>
              </a:rPr>
              <a:t>&lt;fieldset&gt; attributes</a:t>
            </a:r>
            <a:r>
              <a:rPr b="0" lang="en-US" sz="2600" spc="-1" strike="noStrike">
                <a:latin typeface="Tahoma"/>
                <a:ea typeface="Microsoft YaHei"/>
              </a:rPr>
              <a:t> (values in the parentheses)</a:t>
            </a:r>
            <a:endParaRPr b="0" lang="en-GB" sz="2600" spc="-1" strike="noStrike">
              <a:latin typeface="Arial"/>
            </a:endParaRPr>
          </a:p>
        </p:txBody>
      </p:sp>
      <p:sp>
        <p:nvSpPr>
          <p:cNvPr id="266" name="CustomShape 2"/>
          <p:cNvSpPr/>
          <p:nvPr/>
        </p:nvSpPr>
        <p:spPr>
          <a:xfrm>
            <a:off x="504000" y="1326600"/>
            <a:ext cx="9071280" cy="2330640"/>
          </a:xfrm>
          <a:prstGeom prst="rect">
            <a:avLst/>
          </a:prstGeom>
          <a:noFill/>
          <a:ln w="0">
            <a:noFill/>
          </a:ln>
        </p:spPr>
        <p:style>
          <a:lnRef idx="0"/>
          <a:fillRef idx="0"/>
          <a:effectRef idx="0"/>
          <a:fontRef idx="minor"/>
        </p:style>
        <p:txBody>
          <a:bodyPr lIns="0" rIns="0" tIns="0" bIns="0">
            <a:normAutofit fontScale="74000"/>
          </a:bodyPr>
          <a:p>
            <a:pPr marL="432000" indent="-323640">
              <a:lnSpc>
                <a:spcPct val="100000"/>
              </a:lnSpc>
              <a:spcBef>
                <a:spcPts val="1414"/>
              </a:spcBef>
              <a:buClr>
                <a:srgbClr val="000000"/>
              </a:buClr>
              <a:buSzPct val="45000"/>
              <a:buFont typeface="Wingdings" charset="2"/>
              <a:buChar char=""/>
            </a:pPr>
            <a:r>
              <a:rPr b="0" lang="en-US" sz="3200" spc="-1" strike="noStrike">
                <a:latin typeface="Tahoma"/>
              </a:rPr>
              <a:t>disabled  Specifies that a group of related form elements should be disabled</a:t>
            </a:r>
            <a:endParaRPr b="0" lang="en-GB" sz="3200" spc="-1" strike="noStrike">
              <a:latin typeface="Arial"/>
            </a:endParaRPr>
          </a:p>
          <a:p>
            <a:pPr marL="432000" indent="-323640">
              <a:lnSpc>
                <a:spcPct val="100000"/>
              </a:lnSpc>
              <a:spcBef>
                <a:spcPts val="1414"/>
              </a:spcBef>
              <a:buClr>
                <a:srgbClr val="000000"/>
              </a:buClr>
              <a:buSzPct val="45000"/>
              <a:buFont typeface="Wingdings" charset="2"/>
              <a:buChar char=""/>
            </a:pPr>
            <a:r>
              <a:rPr b="0" lang="en-US" sz="3200" spc="-1" strike="noStrike">
                <a:latin typeface="Tahoma"/>
              </a:rPr>
              <a:t>form ( </a:t>
            </a:r>
            <a:r>
              <a:rPr b="0" i="1" lang="en-US" sz="3200" spc="-1" strike="noStrike">
                <a:latin typeface="Tahoma"/>
              </a:rPr>
              <a:t>form_id</a:t>
            </a:r>
            <a:r>
              <a:rPr b="0" lang="en-US" sz="3200" spc="-1" strike="noStrike">
                <a:latin typeface="Tahoma"/>
              </a:rPr>
              <a:t> ) Specifies which form the fieldset belongs to</a:t>
            </a:r>
            <a:endParaRPr b="0" lang="en-GB" sz="3200" spc="-1" strike="noStrike">
              <a:latin typeface="Arial"/>
            </a:endParaRPr>
          </a:p>
          <a:p>
            <a:pPr marL="432000" indent="-323640">
              <a:lnSpc>
                <a:spcPct val="100000"/>
              </a:lnSpc>
              <a:spcBef>
                <a:spcPts val="1414"/>
              </a:spcBef>
              <a:buClr>
                <a:srgbClr val="000000"/>
              </a:buClr>
              <a:buSzPct val="45000"/>
              <a:buFont typeface="Wingdings" charset="2"/>
              <a:buChar char=""/>
            </a:pPr>
            <a:r>
              <a:rPr b="0" lang="en-US" sz="3200" spc="-1" strike="noStrike">
                <a:latin typeface="Tahoma"/>
              </a:rPr>
              <a:t>name ( </a:t>
            </a:r>
            <a:r>
              <a:rPr b="0" i="1" lang="en-US" sz="3200" spc="-1" strike="noStrike">
                <a:latin typeface="Tahoma"/>
              </a:rPr>
              <a:t>text</a:t>
            </a:r>
            <a:r>
              <a:rPr b="0" lang="en-US" sz="3200" spc="-1" strike="noStrike">
                <a:latin typeface="Tahoma"/>
              </a:rPr>
              <a:t> ) Specifies a name for the fieldset</a:t>
            </a:r>
            <a:endParaRPr b="0" lang="en-GB" sz="3200" spc="-1" strike="noStrike">
              <a:latin typeface="Arial"/>
            </a:endParaRPr>
          </a:p>
        </p:txBody>
      </p:sp>
    </p:spTree>
  </p:cSld>
  <mc:AlternateContent>
    <mc:Choice Requires="p14">
      <p:transition spd="slow" p14:dur="2000"/>
    </mc:Choice>
    <mc:Fallback>
      <p:transition spd="slow"/>
    </mc:Fallback>
  </mc:AlternateContent>
</p:sld>
</file>

<file path=ppt/slides/slide10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7" name="CustomShape 1"/>
          <p:cNvSpPr/>
          <p:nvPr/>
        </p:nvSpPr>
        <p:spPr>
          <a:xfrm>
            <a:off x="548640" y="2345400"/>
            <a:ext cx="9071280" cy="94608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4400" spc="-1" strike="noStrike">
                <a:latin typeface="Tahoma"/>
              </a:rPr>
              <a:t>&lt;datalist&gt;</a:t>
            </a:r>
            <a:endParaRPr b="0" lang="en-GB" sz="4400" spc="-1" strike="noStrike">
              <a:latin typeface="Arial"/>
            </a:endParaRPr>
          </a:p>
        </p:txBody>
      </p:sp>
    </p:spTree>
  </p:cSld>
  <mc:AlternateContent>
    <mc:Choice Requires="p14">
      <p:transition spd="slow" p14:dur="2000"/>
    </mc:Choice>
    <mc:Fallback>
      <p:transition spd="slow"/>
    </mc:Fallback>
  </mc:AlternateContent>
</p:sld>
</file>

<file path=ppt/slides/slide10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8" name="CustomShape 1"/>
          <p:cNvSpPr/>
          <p:nvPr/>
        </p:nvSpPr>
        <p:spPr>
          <a:xfrm>
            <a:off x="504000" y="226080"/>
            <a:ext cx="9071280" cy="94608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4400" spc="-1" strike="noStrike">
                <a:latin typeface="Tahoma"/>
              </a:rPr>
              <a:t>&lt;datalist&gt; tag</a:t>
            </a:r>
            <a:endParaRPr b="0" lang="en-GB" sz="4400" spc="-1" strike="noStrike">
              <a:latin typeface="Arial"/>
            </a:endParaRPr>
          </a:p>
        </p:txBody>
      </p:sp>
      <p:sp>
        <p:nvSpPr>
          <p:cNvPr id="269" name="CustomShape 2"/>
          <p:cNvSpPr/>
          <p:nvPr/>
        </p:nvSpPr>
        <p:spPr>
          <a:xfrm>
            <a:off x="504000" y="1326600"/>
            <a:ext cx="9071280" cy="3287880"/>
          </a:xfrm>
          <a:prstGeom prst="rect">
            <a:avLst/>
          </a:prstGeom>
          <a:noFill/>
          <a:ln w="0">
            <a:noFill/>
          </a:ln>
        </p:spPr>
        <p:style>
          <a:lnRef idx="0"/>
          <a:fillRef idx="0"/>
          <a:effectRef idx="0"/>
          <a:fontRef idx="minor"/>
        </p:style>
        <p:txBody>
          <a:bodyPr lIns="0" rIns="0" tIns="0" bIns="0">
            <a:normAutofit fontScale="70000"/>
          </a:bodyPr>
          <a:p>
            <a:pPr marL="432000" indent="-323640">
              <a:lnSpc>
                <a:spcPct val="100000"/>
              </a:lnSpc>
              <a:spcBef>
                <a:spcPts val="1414"/>
              </a:spcBef>
              <a:buClr>
                <a:srgbClr val="000000"/>
              </a:buClr>
              <a:buSzPct val="45000"/>
              <a:buFont typeface="Wingdings" charset="2"/>
              <a:buChar char=""/>
            </a:pPr>
            <a:r>
              <a:rPr b="0" lang="en-US" sz="3200" spc="-1" strike="noStrike">
                <a:latin typeface="Tahoma"/>
              </a:rPr>
              <a:t>Specifies a list of pre-defined options for an &lt;input&gt; element. It is done by "autocomplete" feature for &lt;input&gt; elements. Users will see a drop-down list of pre-defined options as they input data.</a:t>
            </a:r>
            <a:endParaRPr b="0" lang="en-GB" sz="3200" spc="-1" strike="noStrike">
              <a:latin typeface="Arial"/>
            </a:endParaRPr>
          </a:p>
          <a:p>
            <a:pPr marL="432000" indent="-323640">
              <a:lnSpc>
                <a:spcPct val="100000"/>
              </a:lnSpc>
              <a:spcBef>
                <a:spcPts val="1414"/>
              </a:spcBef>
              <a:buClr>
                <a:srgbClr val="000000"/>
              </a:buClr>
              <a:buSzPct val="45000"/>
              <a:buFont typeface="Wingdings" charset="2"/>
              <a:buChar char=""/>
            </a:pPr>
            <a:r>
              <a:rPr b="0" lang="en-US" sz="3200" spc="-1" strike="noStrike">
                <a:latin typeface="Tahoma"/>
              </a:rPr>
              <a:t>The &lt;datalist&gt; element's id attribute must be equal to the &lt;input&gt; element's list attribute (this binds them together).</a:t>
            </a:r>
            <a:endParaRPr b="0" lang="en-GB" sz="3200" spc="-1" strike="noStrike">
              <a:latin typeface="Arial"/>
            </a:endParaRPr>
          </a:p>
        </p:txBody>
      </p:sp>
    </p:spTree>
  </p:cSld>
  <mc:AlternateContent>
    <mc:Choice Requires="p14">
      <p:transition spd="slow" p14:dur="2000"/>
    </mc:Choice>
    <mc:Fallback>
      <p:transition spd="slow"/>
    </mc:Fallback>
  </mc:AlternateContent>
</p:sld>
</file>

<file path=ppt/slides/slide10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0" name="CustomShape 1"/>
          <p:cNvSpPr/>
          <p:nvPr/>
        </p:nvSpPr>
        <p:spPr>
          <a:xfrm>
            <a:off x="274320" y="274320"/>
            <a:ext cx="9071280" cy="94608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4400" spc="-1" strike="noStrike">
                <a:latin typeface="Tahoma"/>
              </a:rPr>
              <a:t>&lt;datalist&gt; tag</a:t>
            </a:r>
            <a:endParaRPr b="0" lang="en-GB" sz="4400" spc="-1" strike="noStrike">
              <a:latin typeface="Arial"/>
            </a:endParaRPr>
          </a:p>
        </p:txBody>
      </p:sp>
      <p:sp>
        <p:nvSpPr>
          <p:cNvPr id="271" name="CustomShape 2"/>
          <p:cNvSpPr/>
          <p:nvPr/>
        </p:nvSpPr>
        <p:spPr>
          <a:xfrm>
            <a:off x="457200" y="1209240"/>
            <a:ext cx="6718320" cy="418536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0" lang="en-US" sz="1800" spc="-1" strike="noStrike">
                <a:latin typeface="Arial"/>
              </a:rPr>
              <a:t>&lt;!DOCTYPE html&gt;</a:t>
            </a:r>
            <a:endParaRPr b="0" lang="en-GB" sz="1800" spc="-1" strike="noStrike">
              <a:latin typeface="Arial"/>
            </a:endParaRPr>
          </a:p>
          <a:p>
            <a:pPr>
              <a:lnSpc>
                <a:spcPct val="100000"/>
              </a:lnSpc>
            </a:pPr>
            <a:r>
              <a:rPr b="0" lang="en-US" sz="1800" spc="-1" strike="noStrike">
                <a:latin typeface="Arial"/>
              </a:rPr>
              <a:t>&lt;html&gt;</a:t>
            </a:r>
            <a:endParaRPr b="0" lang="en-GB" sz="1800" spc="-1" strike="noStrike">
              <a:latin typeface="Arial"/>
            </a:endParaRPr>
          </a:p>
          <a:p>
            <a:pPr>
              <a:lnSpc>
                <a:spcPct val="100000"/>
              </a:lnSpc>
            </a:pPr>
            <a:r>
              <a:rPr b="0" lang="en-US" sz="1800" spc="-1" strike="noStrike">
                <a:latin typeface="Arial"/>
              </a:rPr>
              <a:t>&lt;body&gt;</a:t>
            </a:r>
            <a:endParaRPr b="0" lang="en-GB" sz="1800" spc="-1" strike="noStrike">
              <a:latin typeface="Arial"/>
            </a:endParaRPr>
          </a:p>
          <a:p>
            <a:pPr>
              <a:lnSpc>
                <a:spcPct val="100000"/>
              </a:lnSpc>
            </a:pPr>
            <a:r>
              <a:rPr b="0" lang="en-US" sz="1800" spc="-1" strike="noStrike">
                <a:latin typeface="Arial"/>
              </a:rPr>
              <a:t>&lt;label for="browser"&gt;Choose your browser from the list:&lt;/label&gt;</a:t>
            </a:r>
            <a:endParaRPr b="0" lang="en-GB" sz="1800" spc="-1" strike="noStrike">
              <a:latin typeface="Arial"/>
            </a:endParaRPr>
          </a:p>
          <a:p>
            <a:pPr>
              <a:lnSpc>
                <a:spcPct val="100000"/>
              </a:lnSpc>
            </a:pPr>
            <a:r>
              <a:rPr b="0" lang="en-US" sz="1800" spc="-1" strike="noStrike">
                <a:latin typeface="Arial"/>
              </a:rPr>
              <a:t>&lt;input list="browsers" name="browser" id="browser"&gt;</a:t>
            </a:r>
            <a:endParaRPr b="0" lang="en-GB" sz="1800" spc="-1" strike="noStrike">
              <a:latin typeface="Arial"/>
            </a:endParaRPr>
          </a:p>
          <a:p>
            <a:pPr>
              <a:lnSpc>
                <a:spcPct val="100000"/>
              </a:lnSpc>
            </a:pPr>
            <a:endParaRPr b="0" lang="en-GB" sz="1800" spc="-1" strike="noStrike">
              <a:latin typeface="Arial"/>
            </a:endParaRPr>
          </a:p>
          <a:p>
            <a:pPr>
              <a:lnSpc>
                <a:spcPct val="100000"/>
              </a:lnSpc>
            </a:pPr>
            <a:r>
              <a:rPr b="0" lang="en-US" sz="1800" spc="-1" strike="noStrike">
                <a:latin typeface="Arial"/>
              </a:rPr>
              <a:t>&lt;datalist id="browsers"&gt;</a:t>
            </a:r>
            <a:endParaRPr b="0" lang="en-GB" sz="1800" spc="-1" strike="noStrike">
              <a:latin typeface="Arial"/>
            </a:endParaRPr>
          </a:p>
          <a:p>
            <a:pPr>
              <a:lnSpc>
                <a:spcPct val="100000"/>
              </a:lnSpc>
            </a:pPr>
            <a:r>
              <a:rPr b="0" lang="en-US" sz="1800" spc="-1" strike="noStrike">
                <a:latin typeface="Arial"/>
              </a:rPr>
              <a:t>  </a:t>
            </a:r>
            <a:r>
              <a:rPr b="0" lang="en-US" sz="1800" spc="-1" strike="noStrike">
                <a:latin typeface="Arial"/>
              </a:rPr>
              <a:t>&lt;option value="Edge"&gt;</a:t>
            </a:r>
            <a:endParaRPr b="0" lang="en-GB" sz="1800" spc="-1" strike="noStrike">
              <a:latin typeface="Arial"/>
            </a:endParaRPr>
          </a:p>
          <a:p>
            <a:pPr>
              <a:lnSpc>
                <a:spcPct val="100000"/>
              </a:lnSpc>
            </a:pPr>
            <a:r>
              <a:rPr b="0" lang="en-US" sz="1800" spc="-1" strike="noStrike">
                <a:latin typeface="Arial"/>
              </a:rPr>
              <a:t>  </a:t>
            </a:r>
            <a:r>
              <a:rPr b="0" lang="en-US" sz="1800" spc="-1" strike="noStrike">
                <a:latin typeface="Arial"/>
              </a:rPr>
              <a:t>&lt;option value="Firefox"&gt;</a:t>
            </a:r>
            <a:endParaRPr b="0" lang="en-GB" sz="1800" spc="-1" strike="noStrike">
              <a:latin typeface="Arial"/>
            </a:endParaRPr>
          </a:p>
          <a:p>
            <a:pPr>
              <a:lnSpc>
                <a:spcPct val="100000"/>
              </a:lnSpc>
            </a:pPr>
            <a:r>
              <a:rPr b="0" lang="en-US" sz="1800" spc="-1" strike="noStrike">
                <a:latin typeface="Arial"/>
              </a:rPr>
              <a:t>  </a:t>
            </a:r>
            <a:r>
              <a:rPr b="0" lang="en-US" sz="1800" spc="-1" strike="noStrike">
                <a:latin typeface="Arial"/>
              </a:rPr>
              <a:t>&lt;option value="Chrome"&gt;</a:t>
            </a:r>
            <a:endParaRPr b="0" lang="en-GB" sz="1800" spc="-1" strike="noStrike">
              <a:latin typeface="Arial"/>
            </a:endParaRPr>
          </a:p>
          <a:p>
            <a:pPr>
              <a:lnSpc>
                <a:spcPct val="100000"/>
              </a:lnSpc>
            </a:pPr>
            <a:r>
              <a:rPr b="0" lang="en-US" sz="1800" spc="-1" strike="noStrike">
                <a:latin typeface="Arial"/>
              </a:rPr>
              <a:t>  </a:t>
            </a:r>
            <a:r>
              <a:rPr b="0" lang="en-US" sz="1800" spc="-1" strike="noStrike">
                <a:latin typeface="Arial"/>
              </a:rPr>
              <a:t>&lt;option value="Opera"&gt;</a:t>
            </a:r>
            <a:endParaRPr b="0" lang="en-GB" sz="1800" spc="-1" strike="noStrike">
              <a:latin typeface="Arial"/>
            </a:endParaRPr>
          </a:p>
          <a:p>
            <a:pPr>
              <a:lnSpc>
                <a:spcPct val="100000"/>
              </a:lnSpc>
            </a:pPr>
            <a:r>
              <a:rPr b="0" lang="en-US" sz="1800" spc="-1" strike="noStrike">
                <a:latin typeface="Arial"/>
              </a:rPr>
              <a:t>  </a:t>
            </a:r>
            <a:r>
              <a:rPr b="0" lang="en-US" sz="1800" spc="-1" strike="noStrike">
                <a:latin typeface="Arial"/>
              </a:rPr>
              <a:t>&lt;option value="Safari"&gt;</a:t>
            </a:r>
            <a:endParaRPr b="0" lang="en-GB" sz="1800" spc="-1" strike="noStrike">
              <a:latin typeface="Arial"/>
            </a:endParaRPr>
          </a:p>
          <a:p>
            <a:pPr>
              <a:lnSpc>
                <a:spcPct val="100000"/>
              </a:lnSpc>
            </a:pPr>
            <a:r>
              <a:rPr b="0" lang="en-US" sz="1800" spc="-1" strike="noStrike">
                <a:latin typeface="Arial"/>
              </a:rPr>
              <a:t>&lt;/datalist&gt; </a:t>
            </a:r>
            <a:endParaRPr b="0" lang="en-GB" sz="1800" spc="-1" strike="noStrike">
              <a:latin typeface="Arial"/>
            </a:endParaRPr>
          </a:p>
          <a:p>
            <a:pPr>
              <a:lnSpc>
                <a:spcPct val="100000"/>
              </a:lnSpc>
            </a:pPr>
            <a:r>
              <a:rPr b="0" lang="en-US" sz="1800" spc="-1" strike="noStrike">
                <a:latin typeface="Arial"/>
              </a:rPr>
              <a:t>&lt;/select&gt;</a:t>
            </a:r>
            <a:endParaRPr b="0" lang="en-GB" sz="1800" spc="-1" strike="noStrike">
              <a:latin typeface="Arial"/>
            </a:endParaRPr>
          </a:p>
          <a:p>
            <a:pPr>
              <a:lnSpc>
                <a:spcPct val="100000"/>
              </a:lnSpc>
            </a:pPr>
            <a:r>
              <a:rPr b="0" lang="en-US" sz="1800" spc="-1" strike="noStrike">
                <a:latin typeface="Arial"/>
              </a:rPr>
              <a:t>&lt;/body&gt;</a:t>
            </a:r>
            <a:endParaRPr b="0" lang="en-GB" sz="1800" spc="-1" strike="noStrike">
              <a:latin typeface="Arial"/>
            </a:endParaRPr>
          </a:p>
          <a:p>
            <a:pPr>
              <a:lnSpc>
                <a:spcPct val="100000"/>
              </a:lnSpc>
            </a:pPr>
            <a:r>
              <a:rPr b="0" lang="en-US" sz="1800" spc="-1" strike="noStrike">
                <a:latin typeface="Arial"/>
              </a:rPr>
              <a:t>&lt;/html&gt;</a:t>
            </a:r>
            <a:endParaRPr b="0" lang="en-GB" sz="1800" spc="-1" strike="noStrike">
              <a:latin typeface="Arial"/>
            </a:endParaRPr>
          </a:p>
        </p:txBody>
      </p:sp>
    </p:spTree>
  </p:cSld>
  <mc:AlternateContent>
    <mc:Choice Requires="p14">
      <p:transition spd="slow" p14:dur="2000"/>
    </mc:Choice>
    <mc:Fallback>
      <p:transition spd="slow"/>
    </mc:Fallback>
  </mc:AlternateContent>
</p:sld>
</file>

<file path=ppt/slides/slide10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729fcf"/>
        </a:solidFill>
      </p:bgPr>
    </p:bg>
    <p:spTree>
      <p:nvGrpSpPr>
        <p:cNvPr id="1" name=""/>
        <p:cNvGrpSpPr/>
        <p:nvPr/>
      </p:nvGrpSpPr>
      <p:grpSpPr>
        <a:xfrm>
          <a:off x="0" y="0"/>
          <a:ext cx="0" cy="0"/>
          <a:chOff x="0" y="0"/>
          <a:chExt cx="0" cy="0"/>
        </a:xfrm>
      </p:grpSpPr>
      <p:pic>
        <p:nvPicPr>
          <p:cNvPr id="272" name="" descr=""/>
          <p:cNvPicPr/>
          <p:nvPr/>
        </p:nvPicPr>
        <p:blipFill>
          <a:blip r:embed="rId1"/>
          <a:stretch/>
        </p:blipFill>
        <p:spPr>
          <a:xfrm>
            <a:off x="208080" y="274320"/>
            <a:ext cx="7740720" cy="1462680"/>
          </a:xfrm>
          <a:prstGeom prst="rect">
            <a:avLst/>
          </a:prstGeom>
          <a:ln w="0">
            <a:noFill/>
          </a:ln>
        </p:spPr>
      </p:pic>
      <p:pic>
        <p:nvPicPr>
          <p:cNvPr id="273" name="" descr=""/>
          <p:cNvPicPr/>
          <p:nvPr/>
        </p:nvPicPr>
        <p:blipFill>
          <a:blip r:embed="rId2"/>
          <a:stretch/>
        </p:blipFill>
        <p:spPr>
          <a:xfrm>
            <a:off x="267120" y="2103120"/>
            <a:ext cx="4304520" cy="1608480"/>
          </a:xfrm>
          <a:prstGeom prst="rect">
            <a:avLst/>
          </a:prstGeom>
          <a:ln w="0">
            <a:noFill/>
          </a:ln>
        </p:spPr>
      </p:pic>
      <p:pic>
        <p:nvPicPr>
          <p:cNvPr id="274" name="" descr=""/>
          <p:cNvPicPr/>
          <p:nvPr/>
        </p:nvPicPr>
        <p:blipFill>
          <a:blip r:embed="rId3"/>
          <a:stretch/>
        </p:blipFill>
        <p:spPr>
          <a:xfrm>
            <a:off x="4937760" y="2103120"/>
            <a:ext cx="4781160" cy="1554120"/>
          </a:xfrm>
          <a:prstGeom prst="rect">
            <a:avLst/>
          </a:prstGeom>
          <a:ln w="0">
            <a:noFill/>
          </a:ln>
        </p:spPr>
      </p:pic>
    </p:spTree>
  </p:cSld>
  <mc:AlternateContent>
    <mc:Choice Requires="p14">
      <p:transition spd="slow" p14:dur="2000"/>
    </mc:Choice>
    <mc:Fallback>
      <p:transition spd="slow"/>
    </mc:Fallback>
  </mc:AlternateContent>
</p:sld>
</file>

<file path=ppt/slides/slide10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5" name="CustomShape 1"/>
          <p:cNvSpPr/>
          <p:nvPr/>
        </p:nvSpPr>
        <p:spPr>
          <a:xfrm>
            <a:off x="548640" y="2345400"/>
            <a:ext cx="9071280" cy="94608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4400" spc="-1" strike="noStrike">
                <a:latin typeface="Tahoma"/>
              </a:rPr>
              <a:t>&lt;output&gt;</a:t>
            </a:r>
            <a:endParaRPr b="0" lang="en-GB" sz="4400" spc="-1" strike="noStrike">
              <a:latin typeface="Arial"/>
            </a:endParaRPr>
          </a:p>
        </p:txBody>
      </p:sp>
    </p:spTree>
  </p:cSld>
  <mc:AlternateContent>
    <mc:Choice Requires="p14">
      <p:transition spd="slow" p14:dur="2000"/>
    </mc:Choice>
    <mc:Fallback>
      <p:transition spd="slow"/>
    </mc:Fallback>
  </mc:AlternateContent>
</p:sld>
</file>

<file path=ppt/slides/slide10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6" name="CustomShape 1"/>
          <p:cNvSpPr/>
          <p:nvPr/>
        </p:nvSpPr>
        <p:spPr>
          <a:xfrm>
            <a:off x="504000" y="226080"/>
            <a:ext cx="9071280" cy="94608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4400" spc="-1" strike="noStrike">
                <a:latin typeface="Tahoma"/>
              </a:rPr>
              <a:t>&lt;output&gt; tag</a:t>
            </a:r>
            <a:endParaRPr b="0" lang="en-GB" sz="4400" spc="-1" strike="noStrike">
              <a:latin typeface="Arial"/>
            </a:endParaRPr>
          </a:p>
        </p:txBody>
      </p:sp>
      <p:sp>
        <p:nvSpPr>
          <p:cNvPr id="277" name="CustomShape 2"/>
          <p:cNvSpPr/>
          <p:nvPr/>
        </p:nvSpPr>
        <p:spPr>
          <a:xfrm>
            <a:off x="504000" y="1326600"/>
            <a:ext cx="9071280" cy="3287880"/>
          </a:xfrm>
          <a:prstGeom prst="rect">
            <a:avLst/>
          </a:prstGeom>
          <a:noFill/>
          <a:ln w="0">
            <a:noFill/>
          </a:ln>
        </p:spPr>
        <p:style>
          <a:lnRef idx="0"/>
          <a:fillRef idx="0"/>
          <a:effectRef idx="0"/>
          <a:fontRef idx="minor"/>
        </p:style>
        <p:txBody>
          <a:bodyPr lIns="0" rIns="0" tIns="0" bIns="0">
            <a:normAutofit/>
          </a:bodyPr>
          <a:p>
            <a:pPr marL="432000" indent="-323640">
              <a:lnSpc>
                <a:spcPct val="100000"/>
              </a:lnSpc>
              <a:spcBef>
                <a:spcPts val="1414"/>
              </a:spcBef>
              <a:buClr>
                <a:srgbClr val="000000"/>
              </a:buClr>
              <a:buSzPct val="45000"/>
              <a:buFont typeface="Wingdings" charset="2"/>
              <a:buChar char=""/>
            </a:pPr>
            <a:r>
              <a:rPr b="0" lang="en-US" sz="3200" spc="-1" strike="noStrike">
                <a:latin typeface="Tahoma"/>
              </a:rPr>
              <a:t>Performs a calculation and describes the result.</a:t>
            </a:r>
            <a:endParaRPr b="0" lang="en-GB" sz="3200" spc="-1" strike="noStrike">
              <a:latin typeface="Arial"/>
            </a:endParaRPr>
          </a:p>
        </p:txBody>
      </p:sp>
    </p:spTree>
  </p:cSld>
  <mc:AlternateContent>
    <mc:Choice Requires="p14">
      <p:transition spd="slow" p14:dur="2000"/>
    </mc:Choice>
    <mc:Fallback>
      <p:transition spd="slow"/>
    </mc:Fallback>
  </mc:AlternateContent>
</p:sld>
</file>

<file path=ppt/slides/slide10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8" name="CustomShape 1"/>
          <p:cNvSpPr/>
          <p:nvPr/>
        </p:nvSpPr>
        <p:spPr>
          <a:xfrm>
            <a:off x="504000" y="226080"/>
            <a:ext cx="9071280" cy="94608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4400" spc="-1" strike="noStrike">
                <a:latin typeface="Tahoma"/>
              </a:rPr>
              <a:t>&lt;output&gt; tag</a:t>
            </a:r>
            <a:endParaRPr b="0" lang="en-GB" sz="4400" spc="-1" strike="noStrike">
              <a:latin typeface="Arial"/>
            </a:endParaRPr>
          </a:p>
        </p:txBody>
      </p:sp>
      <p:sp>
        <p:nvSpPr>
          <p:cNvPr id="279" name="CustomShape 2"/>
          <p:cNvSpPr/>
          <p:nvPr/>
        </p:nvSpPr>
        <p:spPr>
          <a:xfrm>
            <a:off x="504000" y="1117080"/>
            <a:ext cx="6489720" cy="290592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0" lang="en-US" sz="1800" spc="-1" strike="noStrike">
                <a:latin typeface="Arial"/>
              </a:rPr>
              <a:t>&lt;!DOCTYPE html&gt;</a:t>
            </a:r>
            <a:endParaRPr b="0" lang="en-GB" sz="1800" spc="-1" strike="noStrike">
              <a:latin typeface="Arial"/>
            </a:endParaRPr>
          </a:p>
          <a:p>
            <a:pPr>
              <a:lnSpc>
                <a:spcPct val="100000"/>
              </a:lnSpc>
            </a:pPr>
            <a:r>
              <a:rPr b="0" lang="en-US" sz="1800" spc="-1" strike="noStrike">
                <a:latin typeface="Arial"/>
              </a:rPr>
              <a:t>&lt;html&gt;</a:t>
            </a:r>
            <a:endParaRPr b="0" lang="en-GB" sz="1800" spc="-1" strike="noStrike">
              <a:latin typeface="Arial"/>
            </a:endParaRPr>
          </a:p>
          <a:p>
            <a:pPr>
              <a:lnSpc>
                <a:spcPct val="100000"/>
              </a:lnSpc>
            </a:pPr>
            <a:r>
              <a:rPr b="0" lang="en-US" sz="1800" spc="-1" strike="noStrike">
                <a:latin typeface="Arial"/>
              </a:rPr>
              <a:t>&lt;body&gt;</a:t>
            </a:r>
            <a:endParaRPr b="0" lang="en-GB" sz="1800" spc="-1" strike="noStrike">
              <a:latin typeface="Arial"/>
            </a:endParaRPr>
          </a:p>
          <a:p>
            <a:pPr>
              <a:lnSpc>
                <a:spcPct val="100000"/>
              </a:lnSpc>
            </a:pPr>
            <a:r>
              <a:rPr b="0" lang="en-US" sz="1800" spc="-1" strike="noStrike">
                <a:latin typeface="Arial"/>
              </a:rPr>
              <a:t> </a:t>
            </a:r>
            <a:r>
              <a:rPr b="0" lang="en-US" sz="1800" spc="-1" strike="noStrike">
                <a:latin typeface="Arial"/>
              </a:rPr>
              <a:t>&lt;form oninput="x.value=parseInt(a.value)+parseInt(b.value)"&gt;</a:t>
            </a:r>
            <a:endParaRPr b="0" lang="en-GB" sz="1800" spc="-1" strike="noStrike">
              <a:latin typeface="Arial"/>
            </a:endParaRPr>
          </a:p>
          <a:p>
            <a:pPr>
              <a:lnSpc>
                <a:spcPct val="100000"/>
              </a:lnSpc>
            </a:pPr>
            <a:r>
              <a:rPr b="0" lang="en-US" sz="1800" spc="-1" strike="noStrike">
                <a:latin typeface="Arial"/>
              </a:rPr>
              <a:t>  </a:t>
            </a:r>
            <a:r>
              <a:rPr b="0" lang="en-US" sz="1800" spc="-1" strike="noStrike">
                <a:latin typeface="Arial"/>
              </a:rPr>
              <a:t>&lt;input type="range" id="a" value="50"&gt;</a:t>
            </a:r>
            <a:endParaRPr b="0" lang="en-GB" sz="1800" spc="-1" strike="noStrike">
              <a:latin typeface="Arial"/>
            </a:endParaRPr>
          </a:p>
          <a:p>
            <a:pPr>
              <a:lnSpc>
                <a:spcPct val="100000"/>
              </a:lnSpc>
            </a:pPr>
            <a:r>
              <a:rPr b="0" lang="en-US" sz="1800" spc="-1" strike="noStrike">
                <a:latin typeface="Arial"/>
              </a:rPr>
              <a:t>  </a:t>
            </a:r>
            <a:r>
              <a:rPr b="0" lang="en-US" sz="1800" spc="-1" strike="noStrike">
                <a:latin typeface="Arial"/>
              </a:rPr>
              <a:t>+&lt;input type="number" id="b" value="25"&gt;</a:t>
            </a:r>
            <a:endParaRPr b="0" lang="en-GB" sz="1800" spc="-1" strike="noStrike">
              <a:latin typeface="Arial"/>
            </a:endParaRPr>
          </a:p>
          <a:p>
            <a:pPr>
              <a:lnSpc>
                <a:spcPct val="100000"/>
              </a:lnSpc>
            </a:pPr>
            <a:r>
              <a:rPr b="0" lang="en-US" sz="1800" spc="-1" strike="noStrike">
                <a:latin typeface="Arial"/>
              </a:rPr>
              <a:t>  </a:t>
            </a:r>
            <a:r>
              <a:rPr b="0" lang="en-US" sz="1800" spc="-1" strike="noStrike">
                <a:latin typeface="Arial"/>
              </a:rPr>
              <a:t>=&lt;output name="x" for="a b"&gt;&lt;/output&gt;</a:t>
            </a:r>
            <a:endParaRPr b="0" lang="en-GB" sz="1800" spc="-1" strike="noStrike">
              <a:latin typeface="Arial"/>
            </a:endParaRPr>
          </a:p>
          <a:p>
            <a:pPr>
              <a:lnSpc>
                <a:spcPct val="100000"/>
              </a:lnSpc>
            </a:pPr>
            <a:r>
              <a:rPr b="0" lang="en-US" sz="1800" spc="-1" strike="noStrike">
                <a:latin typeface="Arial"/>
              </a:rPr>
              <a:t>&lt;/form&gt; </a:t>
            </a:r>
            <a:endParaRPr b="0" lang="en-GB" sz="1800" spc="-1" strike="noStrike">
              <a:latin typeface="Arial"/>
            </a:endParaRPr>
          </a:p>
          <a:p>
            <a:pPr>
              <a:lnSpc>
                <a:spcPct val="100000"/>
              </a:lnSpc>
            </a:pPr>
            <a:r>
              <a:rPr b="0" lang="en-US" sz="1800" spc="-1" strike="noStrike">
                <a:latin typeface="Arial"/>
              </a:rPr>
              <a:t>&lt;/select&gt;</a:t>
            </a:r>
            <a:endParaRPr b="0" lang="en-GB" sz="1800" spc="-1" strike="noStrike">
              <a:latin typeface="Arial"/>
            </a:endParaRPr>
          </a:p>
          <a:p>
            <a:pPr>
              <a:lnSpc>
                <a:spcPct val="100000"/>
              </a:lnSpc>
            </a:pPr>
            <a:r>
              <a:rPr b="0" lang="en-US" sz="1800" spc="-1" strike="noStrike">
                <a:latin typeface="Arial"/>
              </a:rPr>
              <a:t>&lt;/body&gt;</a:t>
            </a:r>
            <a:endParaRPr b="0" lang="en-GB" sz="1800" spc="-1" strike="noStrike">
              <a:latin typeface="Arial"/>
            </a:endParaRPr>
          </a:p>
          <a:p>
            <a:pPr>
              <a:lnSpc>
                <a:spcPct val="100000"/>
              </a:lnSpc>
            </a:pPr>
            <a:r>
              <a:rPr b="0" lang="en-US" sz="1800" spc="-1" strike="noStrike">
                <a:latin typeface="Arial"/>
              </a:rPr>
              <a:t>&lt;/html&gt;</a:t>
            </a:r>
            <a:endParaRPr b="0" lang="en-GB" sz="1800" spc="-1" strike="noStrike">
              <a:latin typeface="Arial"/>
            </a:endParaRPr>
          </a:p>
        </p:txBody>
      </p:sp>
    </p:spTree>
  </p:cSld>
  <mc:AlternateContent>
    <mc:Choice Requires="p14">
      <p:transition spd="slow" p14:dur="2000"/>
    </mc:Choice>
    <mc:Fallback>
      <p:transition spd="slow"/>
    </mc:Fallback>
  </mc:AlternateContent>
</p:sld>
</file>

<file path=ppt/slides/slide10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729fcf"/>
        </a:solidFill>
      </p:bgPr>
    </p:bg>
    <p:spTree>
      <p:nvGrpSpPr>
        <p:cNvPr id="1" name=""/>
        <p:cNvGrpSpPr/>
        <p:nvPr/>
      </p:nvGrpSpPr>
      <p:grpSpPr>
        <a:xfrm>
          <a:off x="0" y="0"/>
          <a:ext cx="0" cy="0"/>
          <a:chOff x="0" y="0"/>
          <a:chExt cx="0" cy="0"/>
        </a:xfrm>
      </p:grpSpPr>
      <p:pic>
        <p:nvPicPr>
          <p:cNvPr id="280" name="" descr=""/>
          <p:cNvPicPr/>
          <p:nvPr/>
        </p:nvPicPr>
        <p:blipFill>
          <a:blip r:embed="rId1"/>
          <a:stretch/>
        </p:blipFill>
        <p:spPr>
          <a:xfrm>
            <a:off x="365760" y="274320"/>
            <a:ext cx="8926560" cy="1371240"/>
          </a:xfrm>
          <a:prstGeom prst="rect">
            <a:avLst/>
          </a:prstGeom>
          <a:ln w="0">
            <a:noFill/>
          </a:ln>
        </p:spPr>
      </p:pic>
      <p:pic>
        <p:nvPicPr>
          <p:cNvPr id="281" name="" descr=""/>
          <p:cNvPicPr/>
          <p:nvPr/>
        </p:nvPicPr>
        <p:blipFill>
          <a:blip r:embed="rId2"/>
          <a:stretch/>
        </p:blipFill>
        <p:spPr>
          <a:xfrm>
            <a:off x="367920" y="2269080"/>
            <a:ext cx="8645760" cy="1479600"/>
          </a:xfrm>
          <a:prstGeom prst="rect">
            <a:avLst/>
          </a:prstGeom>
          <a:ln w="0">
            <a:noFill/>
          </a:ln>
        </p:spPr>
      </p:pic>
    </p:spTree>
  </p:cSld>
  <mc:AlternateContent>
    <mc:Choice Requires="p14">
      <p:transition spd="slow" p14:dur="2000"/>
    </mc:Choice>
    <mc:Fallback>
      <p:transition spd="slow"/>
    </mc:Fallback>
  </mc:AlternateContent>
</p:sld>
</file>

<file path=ppt/slides/slide10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2" name="CustomShape 1"/>
          <p:cNvSpPr/>
          <p:nvPr/>
        </p:nvSpPr>
        <p:spPr>
          <a:xfrm>
            <a:off x="504000" y="226080"/>
            <a:ext cx="9071280" cy="94608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4400" spc="-1" strike="noStrike">
                <a:latin typeface="Tahoma"/>
              </a:rPr>
              <a:t>&lt;output&gt; tag attributes</a:t>
            </a:r>
            <a:endParaRPr b="0" lang="en-GB" sz="4400" spc="-1" strike="noStrike">
              <a:latin typeface="Arial"/>
            </a:endParaRPr>
          </a:p>
        </p:txBody>
      </p:sp>
      <p:sp>
        <p:nvSpPr>
          <p:cNvPr id="283" name="CustomShape 2"/>
          <p:cNvSpPr/>
          <p:nvPr/>
        </p:nvSpPr>
        <p:spPr>
          <a:xfrm>
            <a:off x="504000" y="1326600"/>
            <a:ext cx="9071280" cy="3287880"/>
          </a:xfrm>
          <a:prstGeom prst="rect">
            <a:avLst/>
          </a:prstGeom>
          <a:noFill/>
          <a:ln w="0">
            <a:noFill/>
          </a:ln>
        </p:spPr>
        <p:style>
          <a:lnRef idx="0"/>
          <a:fillRef idx="0"/>
          <a:effectRef idx="0"/>
          <a:fontRef idx="minor"/>
        </p:style>
        <p:txBody>
          <a:bodyPr lIns="0" rIns="0" tIns="0" bIns="0">
            <a:normAutofit fontScale="80000"/>
          </a:bodyPr>
          <a:p>
            <a:pPr marL="432000" indent="-323640">
              <a:lnSpc>
                <a:spcPct val="100000"/>
              </a:lnSpc>
              <a:spcBef>
                <a:spcPts val="1414"/>
              </a:spcBef>
              <a:buClr>
                <a:srgbClr val="000000"/>
              </a:buClr>
              <a:buSzPct val="45000"/>
              <a:buFont typeface="Wingdings" charset="2"/>
              <a:buChar char=""/>
            </a:pPr>
            <a:r>
              <a:rPr b="0" lang="en-US" sz="3200" spc="-1" strike="noStrike">
                <a:latin typeface="Tahoma"/>
              </a:rPr>
              <a:t>for ( element_id ) Specifies the relationship between the result of the calculation, and the elements used in the calculation</a:t>
            </a:r>
            <a:endParaRPr b="0" lang="en-GB" sz="3200" spc="-1" strike="noStrike">
              <a:latin typeface="Arial"/>
            </a:endParaRPr>
          </a:p>
          <a:p>
            <a:pPr marL="432000" indent="-323640">
              <a:lnSpc>
                <a:spcPct val="100000"/>
              </a:lnSpc>
              <a:spcBef>
                <a:spcPts val="1414"/>
              </a:spcBef>
              <a:buClr>
                <a:srgbClr val="000000"/>
              </a:buClr>
              <a:buSzPct val="45000"/>
              <a:buFont typeface="Wingdings" charset="2"/>
              <a:buChar char=""/>
            </a:pPr>
            <a:r>
              <a:rPr b="0" lang="en-US" sz="3200" spc="-1" strike="noStrike">
                <a:latin typeface="Tahoma"/>
              </a:rPr>
              <a:t>form ( form_id ) Specifies which form the output element belongs to</a:t>
            </a:r>
            <a:endParaRPr b="0" lang="en-GB" sz="3200" spc="-1" strike="noStrike">
              <a:latin typeface="Arial"/>
            </a:endParaRPr>
          </a:p>
          <a:p>
            <a:pPr marL="432000" indent="-323640">
              <a:lnSpc>
                <a:spcPct val="100000"/>
              </a:lnSpc>
              <a:spcBef>
                <a:spcPts val="1414"/>
              </a:spcBef>
              <a:buClr>
                <a:srgbClr val="000000"/>
              </a:buClr>
              <a:buSzPct val="45000"/>
              <a:buFont typeface="Wingdings" charset="2"/>
              <a:buChar char=""/>
            </a:pPr>
            <a:r>
              <a:rPr b="0" lang="en-US" sz="3200" spc="-1" strike="noStrike">
                <a:latin typeface="Tahoma"/>
              </a:rPr>
              <a:t>name ( name ) Specifies a name for the output element</a:t>
            </a:r>
            <a:endParaRPr b="0" lang="en-GB" sz="32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CustomShape 1"/>
          <p:cNvSpPr/>
          <p:nvPr/>
        </p:nvSpPr>
        <p:spPr>
          <a:xfrm>
            <a:off x="504000" y="226080"/>
            <a:ext cx="9071280" cy="94608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4400" spc="-1" strike="noStrike">
                <a:latin typeface="Tahoma"/>
              </a:rPr>
              <a:t>The</a:t>
            </a:r>
            <a:r>
              <a:rPr b="0" i="1" lang="en-US" sz="4400" spc="-1" strike="noStrike">
                <a:latin typeface="Tahoma"/>
              </a:rPr>
              <a:t> post</a:t>
            </a:r>
            <a:r>
              <a:rPr b="0" lang="en-US" sz="4400" spc="-1" strike="noStrike">
                <a:latin typeface="Tahoma"/>
              </a:rPr>
              <a:t> method</a:t>
            </a:r>
            <a:endParaRPr b="0" lang="en-GB" sz="4400" spc="-1" strike="noStrike">
              <a:latin typeface="Arial"/>
            </a:endParaRPr>
          </a:p>
        </p:txBody>
      </p:sp>
      <p:sp>
        <p:nvSpPr>
          <p:cNvPr id="95" name="CustomShape 2"/>
          <p:cNvSpPr/>
          <p:nvPr/>
        </p:nvSpPr>
        <p:spPr>
          <a:xfrm>
            <a:off x="504000" y="1326600"/>
            <a:ext cx="9071280" cy="3287880"/>
          </a:xfrm>
          <a:prstGeom prst="rect">
            <a:avLst/>
          </a:prstGeom>
          <a:noFill/>
          <a:ln w="0">
            <a:noFill/>
          </a:ln>
        </p:spPr>
        <p:style>
          <a:lnRef idx="0"/>
          <a:fillRef idx="0"/>
          <a:effectRef idx="0"/>
          <a:fontRef idx="minor"/>
        </p:style>
        <p:txBody>
          <a:bodyPr lIns="0" rIns="0" tIns="0" bIns="0">
            <a:normAutofit fontScale="73000"/>
          </a:bodyPr>
          <a:p>
            <a:pPr marL="432000" indent="-323640">
              <a:lnSpc>
                <a:spcPct val="100000"/>
              </a:lnSpc>
              <a:spcBef>
                <a:spcPts val="1414"/>
              </a:spcBef>
              <a:buClr>
                <a:srgbClr val="000000"/>
              </a:buClr>
              <a:buSzPct val="45000"/>
              <a:buFont typeface="Wingdings" charset="2"/>
              <a:buChar char=""/>
            </a:pPr>
            <a:r>
              <a:rPr b="0" lang="en-US" sz="3200" spc="-1" strike="noStrike">
                <a:latin typeface="Tahoma"/>
              </a:rPr>
              <a:t>Appends form-data inside the body of the HTTP request (data is not shown in URL)</a:t>
            </a:r>
            <a:endParaRPr b="0" lang="en-GB" sz="3200" spc="-1" strike="noStrike">
              <a:latin typeface="Arial"/>
            </a:endParaRPr>
          </a:p>
          <a:p>
            <a:pPr marL="432000" indent="-323640">
              <a:lnSpc>
                <a:spcPct val="100000"/>
              </a:lnSpc>
              <a:spcBef>
                <a:spcPts val="1414"/>
              </a:spcBef>
              <a:buClr>
                <a:srgbClr val="000000"/>
              </a:buClr>
              <a:buSzPct val="45000"/>
              <a:buFont typeface="Wingdings" charset="2"/>
              <a:buChar char=""/>
            </a:pPr>
            <a:r>
              <a:rPr b="0" lang="en-US" sz="3200" spc="-1" strike="noStrike">
                <a:latin typeface="Tahoma"/>
              </a:rPr>
              <a:t>Has no size limitations</a:t>
            </a:r>
            <a:endParaRPr b="0" lang="en-GB" sz="3200" spc="-1" strike="noStrike">
              <a:latin typeface="Arial"/>
            </a:endParaRPr>
          </a:p>
          <a:p>
            <a:pPr marL="432000" indent="-323640">
              <a:lnSpc>
                <a:spcPct val="100000"/>
              </a:lnSpc>
              <a:spcBef>
                <a:spcPts val="1414"/>
              </a:spcBef>
              <a:buClr>
                <a:srgbClr val="000000"/>
              </a:buClr>
              <a:buSzPct val="45000"/>
              <a:buFont typeface="Wingdings" charset="2"/>
              <a:buChar char=""/>
            </a:pPr>
            <a:r>
              <a:rPr b="0" lang="en-US" sz="3200" spc="-1" strike="noStrike">
                <a:latin typeface="Tahoma"/>
              </a:rPr>
              <a:t>Form submissions with POST cannot be bookmarked</a:t>
            </a:r>
            <a:endParaRPr b="0" lang="en-GB" sz="3200" spc="-1" strike="noStrike">
              <a:latin typeface="Arial"/>
            </a:endParaRPr>
          </a:p>
          <a:p>
            <a:pPr marL="432000" indent="-323640">
              <a:lnSpc>
                <a:spcPct val="100000"/>
              </a:lnSpc>
              <a:spcBef>
                <a:spcPts val="1414"/>
              </a:spcBef>
              <a:buClr>
                <a:srgbClr val="000000"/>
              </a:buClr>
              <a:buSzPct val="45000"/>
              <a:buFont typeface="Wingdings" charset="2"/>
              <a:buChar char=""/>
            </a:pPr>
            <a:r>
              <a:rPr b="0" lang="en-US" sz="3200" spc="-1" strike="noStrike">
                <a:latin typeface="Tahoma"/>
              </a:rPr>
              <a:t>Mostly used to send the sensitive data (password, etc.)</a:t>
            </a:r>
            <a:endParaRPr b="0" lang="en-GB" sz="3200" spc="-1" strike="noStrike">
              <a:latin typeface="Arial"/>
            </a:endParaRPr>
          </a:p>
        </p:txBody>
      </p:sp>
    </p:spTree>
  </p:cSld>
  <mc:AlternateContent>
    <mc:Choice Requires="p14">
      <p:transition spd="slow" p14:dur="2000"/>
    </mc:Choice>
    <mc:Fallback>
      <p:transition spd="slow"/>
    </mc:Fallback>
  </mc:AlternateContent>
</p:sld>
</file>

<file path=ppt/slides/slide1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4" name="CustomShape 1"/>
          <p:cNvSpPr/>
          <p:nvPr/>
        </p:nvSpPr>
        <p:spPr>
          <a:xfrm>
            <a:off x="548640" y="2345400"/>
            <a:ext cx="9071280" cy="94608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4400" spc="-1" strike="noStrike">
                <a:latin typeface="Tahoma"/>
              </a:rPr>
              <a:t>PHP</a:t>
            </a:r>
            <a:endParaRPr b="0" lang="en-GB" sz="4400" spc="-1" strike="noStrike">
              <a:latin typeface="Arial"/>
            </a:endParaRPr>
          </a:p>
        </p:txBody>
      </p:sp>
    </p:spTree>
  </p:cSld>
  <mc:AlternateContent>
    <mc:Choice Requires="p14">
      <p:transition spd="slow" p14:dur="2000"/>
    </mc:Choice>
    <mc:Fallback>
      <p:transition spd="slow"/>
    </mc:Fallback>
  </mc:AlternateContent>
</p:sld>
</file>

<file path=ppt/slides/slide1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5" name="CustomShape 1"/>
          <p:cNvSpPr/>
          <p:nvPr/>
        </p:nvSpPr>
        <p:spPr>
          <a:xfrm>
            <a:off x="504000" y="226080"/>
            <a:ext cx="9071280" cy="94608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4400" spc="-1" strike="noStrike">
                <a:latin typeface="Tahoma"/>
              </a:rPr>
              <a:t>PHP</a:t>
            </a:r>
            <a:endParaRPr b="0" lang="en-GB" sz="4400" spc="-1" strike="noStrike">
              <a:latin typeface="Arial"/>
            </a:endParaRPr>
          </a:p>
        </p:txBody>
      </p:sp>
      <p:sp>
        <p:nvSpPr>
          <p:cNvPr id="286" name="CustomShape 2"/>
          <p:cNvSpPr/>
          <p:nvPr/>
        </p:nvSpPr>
        <p:spPr>
          <a:xfrm>
            <a:off x="504000" y="1326600"/>
            <a:ext cx="9071280" cy="3399120"/>
          </a:xfrm>
          <a:prstGeom prst="rect">
            <a:avLst/>
          </a:prstGeom>
          <a:noFill/>
          <a:ln w="0">
            <a:noFill/>
          </a:ln>
        </p:spPr>
        <p:style>
          <a:lnRef idx="0"/>
          <a:fillRef idx="0"/>
          <a:effectRef idx="0"/>
          <a:fontRef idx="minor"/>
        </p:style>
        <p:txBody>
          <a:bodyPr lIns="0" rIns="0" tIns="0" bIns="0">
            <a:normAutofit/>
          </a:bodyPr>
          <a:p>
            <a:pPr marL="432000" indent="-323640">
              <a:lnSpc>
                <a:spcPct val="100000"/>
              </a:lnSpc>
              <a:spcBef>
                <a:spcPts val="1414"/>
              </a:spcBef>
              <a:buClr>
                <a:srgbClr val="000000"/>
              </a:buClr>
              <a:buSzPct val="45000"/>
              <a:buFont typeface="Wingdings" charset="2"/>
              <a:buChar char=""/>
            </a:pPr>
            <a:r>
              <a:rPr b="0" lang="en-US" sz="2200" spc="-1" strike="noStrike">
                <a:latin typeface="Tahoma"/>
              </a:rPr>
              <a:t>High-level, interpreter-based programming language.</a:t>
            </a:r>
            <a:endParaRPr b="0" lang="en-GB" sz="2200" spc="-1" strike="noStrike">
              <a:latin typeface="Arial"/>
            </a:endParaRPr>
          </a:p>
          <a:p>
            <a:pPr marL="432000" indent="-323640">
              <a:lnSpc>
                <a:spcPct val="100000"/>
              </a:lnSpc>
              <a:spcBef>
                <a:spcPts val="1414"/>
              </a:spcBef>
              <a:buClr>
                <a:srgbClr val="000000"/>
              </a:buClr>
              <a:buSzPct val="45000"/>
              <a:buFont typeface="Wingdings" charset="2"/>
              <a:buChar char=""/>
            </a:pPr>
            <a:r>
              <a:rPr b="0" lang="en-US" sz="2200" spc="-1" strike="noStrike">
                <a:latin typeface="Tahoma"/>
              </a:rPr>
              <a:t>The files for PHP code has .php suffix. Some servers might execute the PHP code from .html files.</a:t>
            </a:r>
            <a:endParaRPr b="0" lang="en-GB" sz="2200" spc="-1" strike="noStrike">
              <a:latin typeface="Arial"/>
            </a:endParaRPr>
          </a:p>
          <a:p>
            <a:pPr marL="432000" indent="-323640">
              <a:lnSpc>
                <a:spcPct val="100000"/>
              </a:lnSpc>
              <a:spcBef>
                <a:spcPts val="1414"/>
              </a:spcBef>
              <a:buClr>
                <a:srgbClr val="000000"/>
              </a:buClr>
              <a:buSzPct val="45000"/>
              <a:buFont typeface="Wingdings" charset="2"/>
              <a:buChar char=""/>
            </a:pPr>
            <a:r>
              <a:rPr b="0" lang="en-US" sz="2200" spc="-1" strike="noStrike">
                <a:latin typeface="Tahoma"/>
              </a:rPr>
              <a:t>Free, widely used, and open source.</a:t>
            </a:r>
            <a:endParaRPr b="0" lang="en-GB" sz="2200" spc="-1" strike="noStrike">
              <a:latin typeface="Arial"/>
            </a:endParaRPr>
          </a:p>
          <a:p>
            <a:pPr marL="432000" indent="-323640">
              <a:lnSpc>
                <a:spcPct val="100000"/>
              </a:lnSpc>
              <a:spcBef>
                <a:spcPts val="1414"/>
              </a:spcBef>
              <a:buClr>
                <a:srgbClr val="000000"/>
              </a:buClr>
              <a:buSzPct val="45000"/>
              <a:buFont typeface="Wingdings" charset="2"/>
              <a:buChar char=""/>
            </a:pPr>
            <a:r>
              <a:rPr b="0" lang="en-US" sz="2200" spc="-1" strike="noStrike">
                <a:latin typeface="Tahoma"/>
              </a:rPr>
              <a:t>The scripts are executed in the server.</a:t>
            </a:r>
            <a:endParaRPr b="0" lang="en-GB" sz="2200" spc="-1" strike="noStrike">
              <a:latin typeface="Arial"/>
            </a:endParaRPr>
          </a:p>
        </p:txBody>
      </p:sp>
    </p:spTree>
  </p:cSld>
  <mc:AlternateContent>
    <mc:Choice Requires="p14">
      <p:transition spd="slow" p14:dur="2000"/>
    </mc:Choice>
    <mc:Fallback>
      <p:transition spd="slow"/>
    </mc:Fallback>
  </mc:AlternateContent>
</p:sld>
</file>

<file path=ppt/slides/slide1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7" name="CustomShape 1"/>
          <p:cNvSpPr/>
          <p:nvPr/>
        </p:nvSpPr>
        <p:spPr>
          <a:xfrm>
            <a:off x="504000" y="226080"/>
            <a:ext cx="9071280" cy="94608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4400" spc="-1" strike="noStrike">
                <a:latin typeface="Tahoma"/>
              </a:rPr>
              <a:t>PHP code structure</a:t>
            </a:r>
            <a:endParaRPr b="0" lang="en-GB" sz="4400" spc="-1" strike="noStrike">
              <a:latin typeface="Arial"/>
            </a:endParaRPr>
          </a:p>
        </p:txBody>
      </p:sp>
      <p:sp>
        <p:nvSpPr>
          <p:cNvPr id="288" name="CustomShape 2"/>
          <p:cNvSpPr/>
          <p:nvPr/>
        </p:nvSpPr>
        <p:spPr>
          <a:xfrm>
            <a:off x="479880" y="1097640"/>
            <a:ext cx="9071280" cy="3628440"/>
          </a:xfrm>
          <a:prstGeom prst="rect">
            <a:avLst/>
          </a:prstGeom>
          <a:noFill/>
          <a:ln w="0">
            <a:noFill/>
          </a:ln>
        </p:spPr>
        <p:style>
          <a:lnRef idx="0"/>
          <a:fillRef idx="0"/>
          <a:effectRef idx="0"/>
          <a:fontRef idx="minor"/>
        </p:style>
        <p:txBody>
          <a:bodyPr lIns="0" rIns="0" tIns="0" bIns="0">
            <a:normAutofit/>
          </a:bodyPr>
          <a:p>
            <a:pPr>
              <a:lnSpc>
                <a:spcPct val="100000"/>
              </a:lnSpc>
            </a:pPr>
            <a:r>
              <a:rPr b="0" lang="en-US" sz="2200" spc="-1" strike="noStrike">
                <a:latin typeface="Tahoma"/>
              </a:rPr>
              <a:t>&lt;?php</a:t>
            </a:r>
            <a:endParaRPr b="0" lang="en-GB" sz="2200" spc="-1" strike="noStrike">
              <a:latin typeface="Arial"/>
            </a:endParaRPr>
          </a:p>
          <a:p>
            <a:pPr>
              <a:lnSpc>
                <a:spcPct val="100000"/>
              </a:lnSpc>
            </a:pPr>
            <a:endParaRPr b="0" lang="en-GB" sz="2200" spc="-1" strike="noStrike">
              <a:latin typeface="Arial"/>
            </a:endParaRPr>
          </a:p>
          <a:p>
            <a:pPr>
              <a:lnSpc>
                <a:spcPct val="100000"/>
              </a:lnSpc>
            </a:pPr>
            <a:r>
              <a:rPr b="0" lang="en-US" sz="2200" spc="-1" strike="noStrike">
                <a:latin typeface="Tahoma"/>
              </a:rPr>
              <a:t>/* The commands are placed between brackets.</a:t>
            </a:r>
            <a:endParaRPr b="0" lang="en-GB" sz="2200" spc="-1" strike="noStrike">
              <a:latin typeface="Arial"/>
            </a:endParaRPr>
          </a:p>
          <a:p>
            <a:pPr>
              <a:lnSpc>
                <a:spcPct val="100000"/>
              </a:lnSpc>
            </a:pPr>
            <a:r>
              <a:rPr b="0" lang="en-US" sz="2200" spc="-1" strike="noStrike">
                <a:latin typeface="Tahoma"/>
              </a:rPr>
              <a:t>This is a multi-line comment */</a:t>
            </a:r>
            <a:endParaRPr b="0" lang="en-GB" sz="2200" spc="-1" strike="noStrike">
              <a:latin typeface="Arial"/>
            </a:endParaRPr>
          </a:p>
          <a:p>
            <a:pPr>
              <a:lnSpc>
                <a:spcPct val="100000"/>
              </a:lnSpc>
            </a:pPr>
            <a:endParaRPr b="0" lang="en-GB" sz="2200" spc="-1" strike="noStrike">
              <a:latin typeface="Arial"/>
            </a:endParaRPr>
          </a:p>
          <a:p>
            <a:pPr>
              <a:lnSpc>
                <a:spcPct val="100000"/>
              </a:lnSpc>
            </a:pPr>
            <a:r>
              <a:rPr b="0" lang="en-US" sz="2200" spc="-1" strike="noStrike">
                <a:latin typeface="Tahoma"/>
              </a:rPr>
              <a:t>// This is a single-line comment</a:t>
            </a:r>
            <a:endParaRPr b="0" lang="en-GB" sz="2200" spc="-1" strike="noStrike">
              <a:latin typeface="Arial"/>
            </a:endParaRPr>
          </a:p>
          <a:p>
            <a:pPr>
              <a:lnSpc>
                <a:spcPct val="100000"/>
              </a:lnSpc>
            </a:pPr>
            <a:r>
              <a:rPr b="0" lang="en-US" sz="2200" spc="-1" strike="noStrike">
                <a:latin typeface="Tahoma"/>
              </a:rPr>
              <a:t># This is also a single-line comment</a:t>
            </a:r>
            <a:endParaRPr b="0" lang="en-GB" sz="2200" spc="-1" strike="noStrike">
              <a:latin typeface="Arial"/>
            </a:endParaRPr>
          </a:p>
          <a:p>
            <a:pPr>
              <a:lnSpc>
                <a:spcPct val="100000"/>
              </a:lnSpc>
            </a:pPr>
            <a:endParaRPr b="0" lang="en-GB" sz="2200" spc="-1" strike="noStrike">
              <a:latin typeface="Arial"/>
            </a:endParaRPr>
          </a:p>
          <a:p>
            <a:pPr>
              <a:lnSpc>
                <a:spcPct val="100000"/>
              </a:lnSpc>
            </a:pPr>
            <a:r>
              <a:rPr b="0" lang="en-US" sz="2200" spc="-1" strike="noStrike">
                <a:latin typeface="Tahoma"/>
              </a:rPr>
              <a:t>?&gt;</a:t>
            </a:r>
            <a:endParaRPr b="0" lang="en-GB" sz="2200" spc="-1" strike="noStrike">
              <a:latin typeface="Arial"/>
            </a:endParaRPr>
          </a:p>
        </p:txBody>
      </p:sp>
    </p:spTree>
  </p:cSld>
  <mc:AlternateContent>
    <mc:Choice Requires="p14">
      <p:transition spd="slow" p14:dur="2000"/>
    </mc:Choice>
    <mc:Fallback>
      <p:transition spd="slow"/>
    </mc:Fallback>
  </mc:AlternateContent>
</p:sld>
</file>

<file path=ppt/slides/slide1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9" name="CustomShape 1"/>
          <p:cNvSpPr/>
          <p:nvPr/>
        </p:nvSpPr>
        <p:spPr>
          <a:xfrm>
            <a:off x="479880" y="138960"/>
            <a:ext cx="9071280" cy="94608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4400" spc="-1" strike="noStrike">
                <a:latin typeface="Tahoma"/>
              </a:rPr>
              <a:t>PHP output</a:t>
            </a:r>
            <a:endParaRPr b="0" lang="en-GB" sz="4400" spc="-1" strike="noStrike">
              <a:latin typeface="Arial"/>
            </a:endParaRPr>
          </a:p>
        </p:txBody>
      </p:sp>
      <p:sp>
        <p:nvSpPr>
          <p:cNvPr id="290" name="CustomShape 2"/>
          <p:cNvSpPr/>
          <p:nvPr/>
        </p:nvSpPr>
        <p:spPr>
          <a:xfrm>
            <a:off x="479880" y="1085400"/>
            <a:ext cx="9071280" cy="4050360"/>
          </a:xfrm>
          <a:prstGeom prst="rect">
            <a:avLst/>
          </a:prstGeom>
          <a:noFill/>
          <a:ln w="0">
            <a:noFill/>
          </a:ln>
        </p:spPr>
        <p:style>
          <a:lnRef idx="0"/>
          <a:fillRef idx="0"/>
          <a:effectRef idx="0"/>
          <a:fontRef idx="minor"/>
        </p:style>
        <p:txBody>
          <a:bodyPr lIns="0" rIns="0" tIns="0" bIns="0">
            <a:normAutofit/>
          </a:bodyPr>
          <a:p>
            <a:pPr marL="432000" indent="-323640">
              <a:lnSpc>
                <a:spcPct val="100000"/>
              </a:lnSpc>
              <a:spcBef>
                <a:spcPts val="1414"/>
              </a:spcBef>
              <a:buClr>
                <a:srgbClr val="000000"/>
              </a:buClr>
              <a:buSzPct val="45000"/>
              <a:buFont typeface="Wingdings" charset="2"/>
              <a:buChar char=""/>
            </a:pPr>
            <a:r>
              <a:rPr b="0" lang="en-US" sz="2200" spc="-1" strike="noStrike">
                <a:latin typeface="Tahoma"/>
              </a:rPr>
              <a:t>The display is done by </a:t>
            </a:r>
            <a:r>
              <a:rPr b="1" lang="en-US" sz="2200" spc="-1" strike="noStrike">
                <a:latin typeface="Tahoma"/>
              </a:rPr>
              <a:t>echo</a:t>
            </a:r>
            <a:r>
              <a:rPr b="0" lang="en-US" sz="2200" spc="-1" strike="noStrike">
                <a:latin typeface="Tahoma"/>
              </a:rPr>
              <a:t> command (the alternative is </a:t>
            </a:r>
            <a:r>
              <a:rPr b="1" lang="en-US" sz="2200" spc="-1" strike="noStrike">
                <a:latin typeface="Tahoma"/>
              </a:rPr>
              <a:t>print</a:t>
            </a:r>
            <a:r>
              <a:rPr b="0" lang="en-US" sz="2200" spc="-1" strike="noStrike">
                <a:latin typeface="Tahoma"/>
              </a:rPr>
              <a:t>).  For example,</a:t>
            </a:r>
            <a:endParaRPr b="0" lang="en-GB" sz="2200" spc="-1" strike="noStrike">
              <a:latin typeface="Arial"/>
            </a:endParaRPr>
          </a:p>
          <a:p>
            <a:pPr>
              <a:lnSpc>
                <a:spcPct val="100000"/>
              </a:lnSpc>
            </a:pPr>
            <a:r>
              <a:rPr b="0" lang="en-US" sz="2200" spc="-1" strike="noStrike">
                <a:latin typeface="Tahoma"/>
              </a:rPr>
              <a:t>&lt;?php</a:t>
            </a:r>
            <a:endParaRPr b="0" lang="en-GB" sz="2200" spc="-1" strike="noStrike">
              <a:latin typeface="Arial"/>
            </a:endParaRPr>
          </a:p>
          <a:p>
            <a:pPr>
              <a:lnSpc>
                <a:spcPct val="100000"/>
              </a:lnSpc>
            </a:pPr>
            <a:r>
              <a:rPr b="0" lang="en-US" sz="2200" spc="-1" strike="noStrike">
                <a:latin typeface="Tahoma"/>
              </a:rPr>
              <a:t>echo "&lt;p&gt;Hello World!&lt;/p&gt;&lt;br&gt;";</a:t>
            </a:r>
            <a:endParaRPr b="0" lang="en-GB" sz="2200" spc="-1" strike="noStrike">
              <a:latin typeface="Arial"/>
            </a:endParaRPr>
          </a:p>
          <a:p>
            <a:pPr>
              <a:lnSpc>
                <a:spcPct val="100000"/>
              </a:lnSpc>
            </a:pPr>
            <a:r>
              <a:rPr b="0" lang="en-US" sz="2200" spc="-1" strike="noStrike">
                <a:latin typeface="Tahoma"/>
              </a:rPr>
              <a:t>?&gt;</a:t>
            </a:r>
            <a:endParaRPr b="0" lang="en-GB" sz="2200" spc="-1" strike="noStrike">
              <a:latin typeface="Arial"/>
            </a:endParaRPr>
          </a:p>
          <a:p>
            <a:pPr marL="432000" indent="-323640">
              <a:lnSpc>
                <a:spcPct val="100000"/>
              </a:lnSpc>
              <a:spcBef>
                <a:spcPts val="1414"/>
              </a:spcBef>
              <a:buClr>
                <a:srgbClr val="000000"/>
              </a:buClr>
              <a:buSzPct val="45000"/>
              <a:buFont typeface="Wingdings" charset="2"/>
              <a:buChar char=""/>
            </a:pPr>
            <a:r>
              <a:rPr b="0" lang="en-US" sz="2200" spc="-1" strike="noStrike">
                <a:latin typeface="Tahoma"/>
              </a:rPr>
              <a:t>The statement is terminated by semicolon </a:t>
            </a:r>
            <a:r>
              <a:rPr b="1" lang="en-US" sz="2200" spc="-1" strike="noStrike">
                <a:latin typeface="Tahoma"/>
              </a:rPr>
              <a:t>;</a:t>
            </a:r>
            <a:endParaRPr b="0" lang="en-GB" sz="2200" spc="-1" strike="noStrike">
              <a:latin typeface="Arial"/>
            </a:endParaRPr>
          </a:p>
          <a:p>
            <a:pPr marL="432000" indent="-323640">
              <a:lnSpc>
                <a:spcPct val="100000"/>
              </a:lnSpc>
              <a:spcBef>
                <a:spcPts val="1414"/>
              </a:spcBef>
              <a:buClr>
                <a:srgbClr val="000000"/>
              </a:buClr>
              <a:buSzPct val="45000"/>
              <a:buFont typeface="Wingdings" charset="2"/>
              <a:buChar char=""/>
            </a:pPr>
            <a:r>
              <a:rPr b="0" lang="en-US" sz="2200" spc="-1" strike="noStrike">
                <a:latin typeface="Tahoma"/>
              </a:rPr>
              <a:t>While the keywords are not case sensitive, </a:t>
            </a:r>
            <a:r>
              <a:rPr b="1" lang="en-US" sz="2200" spc="-1" strike="noStrike">
                <a:latin typeface="Tahoma"/>
              </a:rPr>
              <a:t>the variables are case sensitive</a:t>
            </a:r>
            <a:r>
              <a:rPr b="0" lang="en-US" sz="2200" spc="-1" strike="noStrike">
                <a:latin typeface="Tahoma"/>
              </a:rPr>
              <a:t>.</a:t>
            </a:r>
            <a:endParaRPr b="0" lang="en-GB" sz="2200" spc="-1" strike="noStrike">
              <a:latin typeface="Arial"/>
            </a:endParaRPr>
          </a:p>
        </p:txBody>
      </p:sp>
    </p:spTree>
  </p:cSld>
  <mc:AlternateContent>
    <mc:Choice Requires="p14">
      <p:transition spd="slow" p14:dur="2000"/>
    </mc:Choice>
    <mc:Fallback>
      <p:transition spd="slow"/>
    </mc:Fallback>
  </mc:AlternateContent>
</p:sld>
</file>

<file path=ppt/slides/slide1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729fcf"/>
        </a:solidFill>
      </p:bgPr>
    </p:bg>
    <p:spTree>
      <p:nvGrpSpPr>
        <p:cNvPr id="1" name=""/>
        <p:cNvGrpSpPr/>
        <p:nvPr/>
      </p:nvGrpSpPr>
      <p:grpSpPr>
        <a:xfrm>
          <a:off x="0" y="0"/>
          <a:ext cx="0" cy="0"/>
          <a:chOff x="0" y="0"/>
          <a:chExt cx="0" cy="0"/>
        </a:xfrm>
      </p:grpSpPr>
      <p:pic>
        <p:nvPicPr>
          <p:cNvPr id="291" name="" descr=""/>
          <p:cNvPicPr/>
          <p:nvPr/>
        </p:nvPicPr>
        <p:blipFill>
          <a:blip r:embed="rId1"/>
          <a:stretch/>
        </p:blipFill>
        <p:spPr>
          <a:xfrm>
            <a:off x="2124360" y="1164600"/>
            <a:ext cx="4421880" cy="2934360"/>
          </a:xfrm>
          <a:prstGeom prst="rect">
            <a:avLst/>
          </a:prstGeom>
          <a:ln w="0">
            <a:noFill/>
          </a:ln>
        </p:spPr>
      </p:pic>
    </p:spTree>
  </p:cSld>
  <mc:AlternateContent>
    <mc:Choice Requires="p14">
      <p:transition spd="slow" p14:dur="2000"/>
    </mc:Choice>
    <mc:Fallback>
      <p:transition spd="slow"/>
    </mc:Fallback>
  </mc:AlternateContent>
</p:sld>
</file>

<file path=ppt/slides/slide1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2" name="CustomShape 1"/>
          <p:cNvSpPr/>
          <p:nvPr/>
        </p:nvSpPr>
        <p:spPr>
          <a:xfrm>
            <a:off x="504000" y="205560"/>
            <a:ext cx="9071280" cy="67536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4400" spc="-1" strike="noStrike">
                <a:latin typeface="Tahoma"/>
              </a:rPr>
              <a:t>PHP variables</a:t>
            </a:r>
            <a:endParaRPr b="0" lang="en-GB" sz="4400" spc="-1" strike="noStrike">
              <a:latin typeface="Arial"/>
            </a:endParaRPr>
          </a:p>
        </p:txBody>
      </p:sp>
      <p:sp>
        <p:nvSpPr>
          <p:cNvPr id="293" name="CustomShape 2"/>
          <p:cNvSpPr/>
          <p:nvPr/>
        </p:nvSpPr>
        <p:spPr>
          <a:xfrm>
            <a:off x="480960" y="947880"/>
            <a:ext cx="9071280" cy="3761280"/>
          </a:xfrm>
          <a:prstGeom prst="rect">
            <a:avLst/>
          </a:prstGeom>
          <a:noFill/>
          <a:ln w="0">
            <a:noFill/>
          </a:ln>
        </p:spPr>
        <p:style>
          <a:lnRef idx="0"/>
          <a:fillRef idx="0"/>
          <a:effectRef idx="0"/>
          <a:fontRef idx="minor"/>
        </p:style>
        <p:txBody>
          <a:bodyPr lIns="0" rIns="0" tIns="0" bIns="0">
            <a:normAutofit fontScale="53000"/>
          </a:bodyPr>
          <a:p>
            <a:pPr marL="432000" indent="-323640">
              <a:lnSpc>
                <a:spcPct val="100000"/>
              </a:lnSpc>
              <a:spcBef>
                <a:spcPts val="1414"/>
              </a:spcBef>
              <a:buClr>
                <a:srgbClr val="000000"/>
              </a:buClr>
              <a:buSzPct val="45000"/>
              <a:buFont typeface="Wingdings" charset="2"/>
              <a:buChar char=""/>
            </a:pPr>
            <a:r>
              <a:rPr b="0" lang="en-US" sz="2200" spc="-1" strike="noStrike">
                <a:latin typeface="Tahoma"/>
                <a:ea typeface="Microsoft YaHei"/>
              </a:rPr>
              <a:t>The variables starting with </a:t>
            </a:r>
            <a:r>
              <a:rPr b="1" lang="en-US" sz="2200" spc="-1" strike="noStrike">
                <a:latin typeface="Tahoma"/>
                <a:ea typeface="Microsoft YaHei"/>
              </a:rPr>
              <a:t>$</a:t>
            </a:r>
            <a:r>
              <a:rPr b="0" lang="en-US" sz="2200" spc="-1" strike="noStrike">
                <a:latin typeface="Tahoma"/>
                <a:ea typeface="Microsoft YaHei"/>
              </a:rPr>
              <a:t> sign. For example, variable test is </a:t>
            </a:r>
            <a:r>
              <a:rPr b="1" lang="en-US" sz="2200" spc="-1" strike="noStrike">
                <a:latin typeface="Tahoma"/>
                <a:ea typeface="Microsoft YaHei"/>
              </a:rPr>
              <a:t>$test</a:t>
            </a:r>
            <a:endParaRPr b="0" lang="en-GB" sz="2200" spc="-1" strike="noStrike">
              <a:latin typeface="Arial"/>
            </a:endParaRPr>
          </a:p>
          <a:p>
            <a:pPr marL="432000" indent="-323640">
              <a:lnSpc>
                <a:spcPct val="100000"/>
              </a:lnSpc>
              <a:spcBef>
                <a:spcPts val="1414"/>
              </a:spcBef>
              <a:buClr>
                <a:srgbClr val="000000"/>
              </a:buClr>
              <a:buSzPct val="45000"/>
              <a:buFont typeface="Wingdings" charset="2"/>
              <a:buChar char=""/>
            </a:pPr>
            <a:r>
              <a:rPr b="0" lang="en-US" sz="2200" spc="-1" strike="noStrike">
                <a:latin typeface="Tahoma"/>
                <a:ea typeface="Microsoft YaHei"/>
              </a:rPr>
              <a:t>All variables have a dynamic data type. It means that PHP itself defines the type of data (String, Integer, Float/Double, Boolean, Array, Object, NULL, Resource)</a:t>
            </a:r>
            <a:endParaRPr b="0" lang="en-GB" sz="2200" spc="-1" strike="noStrike">
              <a:latin typeface="Arial"/>
            </a:endParaRPr>
          </a:p>
          <a:p>
            <a:pPr marL="432000" indent="-323640">
              <a:lnSpc>
                <a:spcPct val="100000"/>
              </a:lnSpc>
              <a:spcBef>
                <a:spcPts val="1414"/>
              </a:spcBef>
              <a:buClr>
                <a:srgbClr val="000000"/>
              </a:buClr>
              <a:buSzPct val="45000"/>
              <a:buFont typeface="Wingdings" charset="2"/>
              <a:buChar char=""/>
            </a:pPr>
            <a:r>
              <a:rPr b="0" lang="en-US" sz="2200" spc="-1" strike="noStrike">
                <a:latin typeface="Tahoma"/>
                <a:ea typeface="Microsoft YaHei"/>
              </a:rPr>
              <a:t>The variables can be used inside and outside of string in echo</a:t>
            </a:r>
            <a:endParaRPr b="0" lang="en-GB" sz="2200" spc="-1" strike="noStrike">
              <a:latin typeface="Arial"/>
            </a:endParaRPr>
          </a:p>
          <a:p>
            <a:pPr marL="432000" indent="-323640">
              <a:lnSpc>
                <a:spcPct val="100000"/>
              </a:lnSpc>
              <a:spcBef>
                <a:spcPts val="1414"/>
              </a:spcBef>
              <a:buClr>
                <a:srgbClr val="000000"/>
              </a:buClr>
              <a:buSzPct val="45000"/>
              <a:buFont typeface="Wingdings" charset="2"/>
              <a:buChar char=""/>
            </a:pPr>
            <a:r>
              <a:rPr b="0" lang="en-US" sz="2200" spc="-1" strike="noStrike">
                <a:latin typeface="Tahoma"/>
                <a:ea typeface="Microsoft YaHei"/>
              </a:rPr>
              <a:t>&lt;?php</a:t>
            </a:r>
            <a:endParaRPr b="0" lang="en-GB" sz="2200" spc="-1" strike="noStrike">
              <a:latin typeface="Arial"/>
            </a:endParaRPr>
          </a:p>
          <a:p>
            <a:pPr marL="432000" indent="-323640">
              <a:lnSpc>
                <a:spcPct val="100000"/>
              </a:lnSpc>
              <a:spcBef>
                <a:spcPts val="1414"/>
              </a:spcBef>
              <a:buClr>
                <a:srgbClr val="000000"/>
              </a:buClr>
              <a:buSzPct val="45000"/>
              <a:buFont typeface="Wingdings" charset="2"/>
              <a:buChar char=""/>
            </a:pPr>
            <a:r>
              <a:rPr b="0" lang="en-US" sz="2200" spc="-1" strike="noStrike">
                <a:latin typeface="Tahoma"/>
                <a:ea typeface="Microsoft YaHei"/>
              </a:rPr>
              <a:t>$txt = "Hello world!";</a:t>
            </a:r>
            <a:endParaRPr b="0" lang="en-GB" sz="2200" spc="-1" strike="noStrike">
              <a:latin typeface="Arial"/>
            </a:endParaRPr>
          </a:p>
          <a:p>
            <a:pPr marL="432000" indent="-323640">
              <a:lnSpc>
                <a:spcPct val="100000"/>
              </a:lnSpc>
              <a:spcBef>
                <a:spcPts val="1414"/>
              </a:spcBef>
              <a:buClr>
                <a:srgbClr val="000000"/>
              </a:buClr>
              <a:buSzPct val="45000"/>
              <a:buFont typeface="Wingdings" charset="2"/>
              <a:buChar char=""/>
            </a:pPr>
            <a:r>
              <a:rPr b="0" lang="en-US" sz="2200" spc="-1" strike="noStrike">
                <a:latin typeface="Tahoma"/>
                <a:ea typeface="Microsoft YaHei"/>
              </a:rPr>
              <a:t>$x = 5;</a:t>
            </a:r>
            <a:endParaRPr b="0" lang="en-GB" sz="2200" spc="-1" strike="noStrike">
              <a:latin typeface="Arial"/>
            </a:endParaRPr>
          </a:p>
          <a:p>
            <a:pPr marL="432000" indent="-323640">
              <a:lnSpc>
                <a:spcPct val="100000"/>
              </a:lnSpc>
              <a:spcBef>
                <a:spcPts val="1414"/>
              </a:spcBef>
              <a:buClr>
                <a:srgbClr val="000000"/>
              </a:buClr>
              <a:buSzPct val="45000"/>
              <a:buFont typeface="Wingdings" charset="2"/>
              <a:buChar char=""/>
            </a:pPr>
            <a:r>
              <a:rPr b="0" lang="en-US" sz="2200" spc="-1" strike="noStrike">
                <a:latin typeface="Tahoma"/>
                <a:ea typeface="Microsoft YaHei"/>
              </a:rPr>
              <a:t>$y = 10.5;</a:t>
            </a:r>
            <a:endParaRPr b="0" lang="en-GB" sz="2200" spc="-1" strike="noStrike">
              <a:latin typeface="Arial"/>
            </a:endParaRPr>
          </a:p>
          <a:p>
            <a:pPr marL="432000" indent="-323640">
              <a:lnSpc>
                <a:spcPct val="100000"/>
              </a:lnSpc>
              <a:spcBef>
                <a:spcPts val="1414"/>
              </a:spcBef>
              <a:buClr>
                <a:srgbClr val="000000"/>
              </a:buClr>
              <a:buSzPct val="45000"/>
              <a:buFont typeface="Wingdings" charset="2"/>
              <a:buChar char=""/>
            </a:pPr>
            <a:r>
              <a:rPr b="0" lang="en-US" sz="2200" spc="-1" strike="noStrike">
                <a:latin typeface="Tahoma"/>
                <a:ea typeface="Microsoft YaHei"/>
              </a:rPr>
              <a:t>echo $txt;</a:t>
            </a:r>
            <a:endParaRPr b="0" lang="en-GB" sz="2200" spc="-1" strike="noStrike">
              <a:latin typeface="Arial"/>
            </a:endParaRPr>
          </a:p>
          <a:p>
            <a:pPr marL="432000" indent="-323640">
              <a:lnSpc>
                <a:spcPct val="100000"/>
              </a:lnSpc>
              <a:spcBef>
                <a:spcPts val="1414"/>
              </a:spcBef>
              <a:buClr>
                <a:srgbClr val="000000"/>
              </a:buClr>
              <a:buSzPct val="45000"/>
              <a:buFont typeface="Wingdings" charset="2"/>
              <a:buChar char=""/>
            </a:pPr>
            <a:r>
              <a:rPr b="0" lang="en-US" sz="2200" spc="-1" strike="noStrike">
                <a:latin typeface="Tahoma"/>
                <a:ea typeface="Microsoft YaHei"/>
              </a:rPr>
              <a:t>echo "The result of $x + $y is" . $coLOR . "&lt;br&gt;";</a:t>
            </a:r>
            <a:endParaRPr b="0" lang="en-GB" sz="2200" spc="-1" strike="noStrike">
              <a:latin typeface="Arial"/>
            </a:endParaRPr>
          </a:p>
          <a:p>
            <a:pPr marL="432000" indent="-323640">
              <a:lnSpc>
                <a:spcPct val="100000"/>
              </a:lnSpc>
              <a:spcBef>
                <a:spcPts val="1414"/>
              </a:spcBef>
              <a:buClr>
                <a:srgbClr val="000000"/>
              </a:buClr>
              <a:buSzPct val="45000"/>
              <a:buFont typeface="Wingdings" charset="2"/>
              <a:buChar char=""/>
            </a:pPr>
            <a:r>
              <a:rPr b="0" lang="en-US" sz="2200" spc="-1" strike="noStrike">
                <a:latin typeface="Tahoma"/>
                <a:ea typeface="Microsoft YaHei"/>
              </a:rPr>
              <a:t>?&gt;</a:t>
            </a:r>
            <a:endParaRPr b="0" lang="en-GB" sz="2200" spc="-1" strike="noStrike">
              <a:latin typeface="Arial"/>
            </a:endParaRPr>
          </a:p>
        </p:txBody>
      </p:sp>
    </p:spTree>
  </p:cSld>
  <mc:AlternateContent>
    <mc:Choice Requires="p14">
      <p:transition spd="slow" p14:dur="2000"/>
    </mc:Choice>
    <mc:Fallback>
      <p:transition spd="slow"/>
    </mc:Fallback>
  </mc:AlternateContent>
</p:sld>
</file>

<file path=ppt/slides/slide1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729fcf"/>
        </a:solidFill>
      </p:bgPr>
    </p:bg>
    <p:spTree>
      <p:nvGrpSpPr>
        <p:cNvPr id="1" name=""/>
        <p:cNvGrpSpPr/>
        <p:nvPr/>
      </p:nvGrpSpPr>
      <p:grpSpPr>
        <a:xfrm>
          <a:off x="0" y="0"/>
          <a:ext cx="0" cy="0"/>
          <a:chOff x="0" y="0"/>
          <a:chExt cx="0" cy="0"/>
        </a:xfrm>
      </p:grpSpPr>
      <p:pic>
        <p:nvPicPr>
          <p:cNvPr id="294" name="" descr=""/>
          <p:cNvPicPr/>
          <p:nvPr/>
        </p:nvPicPr>
        <p:blipFill>
          <a:blip r:embed="rId1"/>
          <a:stretch/>
        </p:blipFill>
        <p:spPr>
          <a:xfrm>
            <a:off x="1417680" y="992880"/>
            <a:ext cx="6469560" cy="2973600"/>
          </a:xfrm>
          <a:prstGeom prst="rect">
            <a:avLst/>
          </a:prstGeom>
          <a:ln w="0">
            <a:noFill/>
          </a:ln>
        </p:spPr>
      </p:pic>
    </p:spTree>
  </p:cSld>
  <mc:AlternateContent>
    <mc:Choice Requires="p14">
      <p:transition spd="slow" p14:dur="2000"/>
    </mc:Choice>
    <mc:Fallback>
      <p:transition spd="slow"/>
    </mc:Fallback>
  </mc:AlternateContent>
</p:sld>
</file>

<file path=ppt/slides/slide1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5" name="CustomShape 1"/>
          <p:cNvSpPr/>
          <p:nvPr/>
        </p:nvSpPr>
        <p:spPr>
          <a:xfrm>
            <a:off x="504000" y="226080"/>
            <a:ext cx="9071280" cy="94608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4400" spc="-1" strike="noStrike">
                <a:latin typeface="Tahoma"/>
              </a:rPr>
              <a:t>PHP scopes</a:t>
            </a:r>
            <a:endParaRPr b="0" lang="en-GB" sz="4400" spc="-1" strike="noStrike">
              <a:latin typeface="Arial"/>
            </a:endParaRPr>
          </a:p>
        </p:txBody>
      </p:sp>
      <p:sp>
        <p:nvSpPr>
          <p:cNvPr id="296" name="CustomShape 2"/>
          <p:cNvSpPr/>
          <p:nvPr/>
        </p:nvSpPr>
        <p:spPr>
          <a:xfrm>
            <a:off x="504000" y="1326600"/>
            <a:ext cx="9071280" cy="3287880"/>
          </a:xfrm>
          <a:prstGeom prst="rect">
            <a:avLst/>
          </a:prstGeom>
          <a:noFill/>
          <a:ln w="0">
            <a:noFill/>
          </a:ln>
        </p:spPr>
        <p:style>
          <a:lnRef idx="0"/>
          <a:fillRef idx="0"/>
          <a:effectRef idx="0"/>
          <a:fontRef idx="minor"/>
        </p:style>
        <p:txBody>
          <a:bodyPr lIns="0" rIns="0" tIns="0" bIns="0">
            <a:normAutofit fontScale="19000"/>
          </a:bodyPr>
          <a:p>
            <a:pPr marL="432000" indent="-323640">
              <a:lnSpc>
                <a:spcPct val="100000"/>
              </a:lnSpc>
              <a:spcBef>
                <a:spcPts val="1414"/>
              </a:spcBef>
              <a:buClr>
                <a:srgbClr val="000000"/>
              </a:buClr>
              <a:buSzPct val="45000"/>
              <a:buFont typeface="Wingdings" charset="2"/>
              <a:buChar char=""/>
            </a:pPr>
            <a:r>
              <a:rPr b="0" lang="en-US" sz="3200" spc="-1" strike="noStrike">
                <a:latin typeface="Tahoma"/>
              </a:rPr>
              <a:t>There are 3 scopes of variables:</a:t>
            </a:r>
            <a:endParaRPr b="0" lang="en-GB" sz="3200" spc="-1" strike="noStrike">
              <a:latin typeface="Arial"/>
            </a:endParaRPr>
          </a:p>
          <a:p>
            <a:pPr lvl="1" marL="864000" indent="-323640">
              <a:lnSpc>
                <a:spcPct val="100000"/>
              </a:lnSpc>
              <a:spcBef>
                <a:spcPts val="1134"/>
              </a:spcBef>
              <a:buClr>
                <a:srgbClr val="000000"/>
              </a:buClr>
              <a:buSzPct val="75000"/>
              <a:buFont typeface="Symbol"/>
              <a:buChar char=""/>
            </a:pPr>
            <a:r>
              <a:rPr b="0" i="1" lang="en-US" sz="2800" spc="-1" strike="noStrike">
                <a:latin typeface="Tahoma"/>
              </a:rPr>
              <a:t>Local</a:t>
            </a:r>
            <a:endParaRPr b="0" lang="en-GB" sz="2800" spc="-1" strike="noStrike">
              <a:latin typeface="Arial"/>
            </a:endParaRPr>
          </a:p>
          <a:p>
            <a:pPr lvl="1" marL="864000" indent="-323640">
              <a:lnSpc>
                <a:spcPct val="100000"/>
              </a:lnSpc>
              <a:spcBef>
                <a:spcPts val="1134"/>
              </a:spcBef>
              <a:buClr>
                <a:srgbClr val="000000"/>
              </a:buClr>
              <a:buSzPct val="75000"/>
              <a:buFont typeface="Symbol"/>
              <a:buChar char=""/>
            </a:pPr>
            <a:r>
              <a:rPr b="0" i="1" lang="en-US" sz="2800" spc="-1" strike="noStrike">
                <a:latin typeface="Tahoma"/>
              </a:rPr>
              <a:t>Global</a:t>
            </a:r>
            <a:endParaRPr b="0" lang="en-GB" sz="2800" spc="-1" strike="noStrike">
              <a:latin typeface="Arial"/>
            </a:endParaRPr>
          </a:p>
          <a:p>
            <a:pPr lvl="1" marL="864000" indent="-323640">
              <a:lnSpc>
                <a:spcPct val="100000"/>
              </a:lnSpc>
              <a:spcBef>
                <a:spcPts val="1134"/>
              </a:spcBef>
              <a:buClr>
                <a:srgbClr val="000000"/>
              </a:buClr>
              <a:buSzPct val="75000"/>
              <a:buFont typeface="Symbol"/>
              <a:buChar char=""/>
            </a:pPr>
            <a:r>
              <a:rPr b="0" i="1" lang="en-US" sz="2800" spc="-1" strike="noStrike">
                <a:latin typeface="Tahoma"/>
              </a:rPr>
              <a:t>Static</a:t>
            </a:r>
            <a:endParaRPr b="0" lang="en-GB" sz="2800" spc="-1" strike="noStrike">
              <a:latin typeface="Arial"/>
            </a:endParaRPr>
          </a:p>
          <a:p>
            <a:pPr marL="432000" indent="-323640">
              <a:lnSpc>
                <a:spcPct val="100000"/>
              </a:lnSpc>
              <a:spcBef>
                <a:spcPts val="1414"/>
              </a:spcBef>
              <a:buClr>
                <a:srgbClr val="000000"/>
              </a:buClr>
              <a:buSzPct val="45000"/>
              <a:buFont typeface="Wingdings" charset="2"/>
              <a:buChar char=""/>
            </a:pPr>
            <a:r>
              <a:rPr b="0" lang="en-US" sz="3200" spc="-1" strike="noStrike">
                <a:latin typeface="Tahoma"/>
                <a:ea typeface="Microsoft YaHei"/>
              </a:rPr>
              <a:t>If the variable defined </a:t>
            </a:r>
            <a:r>
              <a:rPr b="1" lang="en-US" sz="3200" spc="-1" strike="noStrike">
                <a:latin typeface="Tahoma"/>
                <a:ea typeface="Microsoft YaHei"/>
              </a:rPr>
              <a:t>inside</a:t>
            </a:r>
            <a:r>
              <a:rPr b="0" lang="en-US" sz="3200" spc="-1" strike="noStrike">
                <a:latin typeface="Tahoma"/>
                <a:ea typeface="Microsoft YaHei"/>
              </a:rPr>
              <a:t> the function, its scope is </a:t>
            </a:r>
            <a:r>
              <a:rPr b="1" lang="en-US" sz="3200" spc="-1" strike="noStrike">
                <a:latin typeface="Tahoma"/>
                <a:ea typeface="Microsoft YaHei"/>
              </a:rPr>
              <a:t>local</a:t>
            </a:r>
            <a:r>
              <a:rPr b="0" lang="en-US" sz="3200" spc="-1" strike="noStrike">
                <a:latin typeface="Tahoma"/>
                <a:ea typeface="Microsoft YaHei"/>
              </a:rPr>
              <a:t>. Local variables can be accessed only </a:t>
            </a:r>
            <a:r>
              <a:rPr b="1" lang="en-US" sz="3200" spc="-1" strike="noStrike">
                <a:latin typeface="Tahoma"/>
                <a:ea typeface="Microsoft YaHei"/>
              </a:rPr>
              <a:t>inside of the function.</a:t>
            </a:r>
            <a:endParaRPr b="0" lang="en-GB" sz="3200" spc="-1" strike="noStrike">
              <a:latin typeface="Arial"/>
            </a:endParaRPr>
          </a:p>
          <a:p>
            <a:pPr marL="432000" indent="-323640">
              <a:lnSpc>
                <a:spcPct val="100000"/>
              </a:lnSpc>
              <a:spcBef>
                <a:spcPts val="1414"/>
              </a:spcBef>
              <a:buClr>
                <a:srgbClr val="000000"/>
              </a:buClr>
              <a:buSzPct val="45000"/>
              <a:buFont typeface="Wingdings" charset="2"/>
              <a:buChar char=""/>
            </a:pPr>
            <a:r>
              <a:rPr b="0" lang="en-US" sz="3200" spc="-1" strike="noStrike">
                <a:latin typeface="Tahoma"/>
                <a:ea typeface="Microsoft YaHei"/>
              </a:rPr>
              <a:t>If the variable defined </a:t>
            </a:r>
            <a:r>
              <a:rPr b="1" lang="en-US" sz="3200" spc="-1" strike="noStrike">
                <a:latin typeface="Tahoma"/>
                <a:ea typeface="Microsoft YaHei"/>
              </a:rPr>
              <a:t>outside</a:t>
            </a:r>
            <a:r>
              <a:rPr b="0" lang="en-US" sz="3200" spc="-1" strike="noStrike">
                <a:latin typeface="Tahoma"/>
                <a:ea typeface="Microsoft YaHei"/>
              </a:rPr>
              <a:t> the function, its scope is </a:t>
            </a:r>
            <a:r>
              <a:rPr b="1" lang="en-US" sz="3200" spc="-1" strike="noStrike">
                <a:latin typeface="Tahoma"/>
                <a:ea typeface="Microsoft YaHei"/>
              </a:rPr>
              <a:t>global</a:t>
            </a:r>
            <a:r>
              <a:rPr b="0" lang="en-US" sz="3200" spc="-1" strike="noStrike">
                <a:latin typeface="Tahoma"/>
                <a:ea typeface="Microsoft YaHei"/>
              </a:rPr>
              <a:t>. The global variables can be accessed only </a:t>
            </a:r>
            <a:r>
              <a:rPr b="1" lang="en-US" sz="3200" spc="-1" strike="noStrike">
                <a:latin typeface="Tahoma"/>
                <a:ea typeface="Microsoft YaHei"/>
              </a:rPr>
              <a:t>outside of the function</a:t>
            </a:r>
            <a:r>
              <a:rPr b="0" lang="en-US" sz="3200" spc="-1" strike="noStrike">
                <a:latin typeface="Tahoma"/>
                <a:ea typeface="Microsoft YaHei"/>
              </a:rPr>
              <a:t>. If such an access should be done, </a:t>
            </a:r>
            <a:r>
              <a:rPr b="1" i="1" lang="en-US" sz="3200" spc="-1" strike="noStrike">
                <a:latin typeface="Tahoma"/>
                <a:ea typeface="Microsoft YaHei"/>
              </a:rPr>
              <a:t>global </a:t>
            </a:r>
            <a:r>
              <a:rPr b="1" lang="en-US" sz="3200" spc="-1" strike="noStrike">
                <a:latin typeface="Tahoma"/>
                <a:ea typeface="Microsoft YaHei"/>
              </a:rPr>
              <a:t>keyword should be used</a:t>
            </a:r>
            <a:r>
              <a:rPr b="0" lang="en-US" sz="3200" spc="-1" strike="noStrike">
                <a:latin typeface="Tahoma"/>
                <a:ea typeface="Microsoft YaHei"/>
              </a:rPr>
              <a:t>. All global variables are stored in an array called $</a:t>
            </a:r>
            <a:r>
              <a:rPr b="1" lang="en-US" sz="3200" spc="-1" strike="noStrike">
                <a:latin typeface="Tahoma"/>
                <a:ea typeface="Microsoft YaHei"/>
              </a:rPr>
              <a:t>GLOBALS[</a:t>
            </a:r>
            <a:r>
              <a:rPr b="1" i="1" lang="en-US" sz="3200" spc="-1" strike="noStrike">
                <a:latin typeface="Tahoma"/>
                <a:ea typeface="Microsoft YaHei"/>
              </a:rPr>
              <a:t>index</a:t>
            </a:r>
            <a:r>
              <a:rPr b="1" lang="en-US" sz="3200" spc="-1" strike="noStrike">
                <a:latin typeface="Tahoma"/>
                <a:ea typeface="Microsoft YaHei"/>
              </a:rPr>
              <a:t>]</a:t>
            </a:r>
            <a:r>
              <a:rPr b="0" lang="en-US" sz="3200" spc="-1" strike="noStrike">
                <a:latin typeface="Tahoma"/>
                <a:ea typeface="Microsoft YaHei"/>
              </a:rPr>
              <a:t>, where </a:t>
            </a:r>
            <a:r>
              <a:rPr b="0" i="1" lang="en-US" sz="3200" spc="-1" strike="noStrike">
                <a:latin typeface="Tahoma"/>
                <a:ea typeface="Microsoft YaHei"/>
              </a:rPr>
              <a:t>index</a:t>
            </a:r>
            <a:r>
              <a:rPr b="0" lang="en-US" sz="3200" spc="-1" strike="noStrike">
                <a:latin typeface="Tahoma"/>
                <a:ea typeface="Microsoft YaHei"/>
              </a:rPr>
              <a:t> is the name of the variable.</a:t>
            </a:r>
            <a:endParaRPr b="0" lang="en-GB" sz="3200" spc="-1" strike="noStrike">
              <a:latin typeface="Arial"/>
            </a:endParaRPr>
          </a:p>
          <a:p>
            <a:pPr marL="432000" indent="-323640">
              <a:lnSpc>
                <a:spcPct val="100000"/>
              </a:lnSpc>
              <a:spcBef>
                <a:spcPts val="1414"/>
              </a:spcBef>
              <a:buClr>
                <a:srgbClr val="000000"/>
              </a:buClr>
              <a:buSzPct val="45000"/>
              <a:buFont typeface="Wingdings" charset="2"/>
              <a:buChar char=""/>
            </a:pPr>
            <a:r>
              <a:rPr b="0" lang="en-US" sz="3200" spc="-1" strike="noStrike">
                <a:latin typeface="Tahoma"/>
                <a:ea typeface="Microsoft YaHei"/>
              </a:rPr>
              <a:t>Static variables are local variables kept after the function execution. </a:t>
            </a:r>
            <a:r>
              <a:rPr b="1" lang="en-US" sz="3200" spc="-1" strike="noStrike">
                <a:latin typeface="Tahoma"/>
                <a:ea typeface="Microsoft YaHei"/>
              </a:rPr>
              <a:t>static</a:t>
            </a:r>
            <a:r>
              <a:rPr b="0" lang="en-US" sz="3200" spc="-1" strike="noStrike">
                <a:latin typeface="Tahoma"/>
                <a:ea typeface="Microsoft YaHei"/>
              </a:rPr>
              <a:t> word should be added before such a variable.</a:t>
            </a:r>
            <a:endParaRPr b="0" lang="en-GB" sz="3200" spc="-1" strike="noStrike">
              <a:latin typeface="Arial"/>
            </a:endParaRPr>
          </a:p>
        </p:txBody>
      </p:sp>
    </p:spTree>
  </p:cSld>
  <mc:AlternateContent>
    <mc:Choice Requires="p14">
      <p:transition spd="slow" p14:dur="2000"/>
    </mc:Choice>
    <mc:Fallback>
      <p:transition spd="slow"/>
    </mc:Fallback>
  </mc:AlternateContent>
</p:sld>
</file>

<file path=ppt/slides/slide1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7" name="CustomShape 1"/>
          <p:cNvSpPr/>
          <p:nvPr/>
        </p:nvSpPr>
        <p:spPr>
          <a:xfrm>
            <a:off x="504000" y="226080"/>
            <a:ext cx="9071280" cy="94608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4400" spc="-1" strike="noStrike">
                <a:latin typeface="Tahoma"/>
              </a:rPr>
              <a:t>PHP global scope</a:t>
            </a:r>
            <a:endParaRPr b="0" lang="en-GB" sz="4400" spc="-1" strike="noStrike">
              <a:latin typeface="Arial"/>
            </a:endParaRPr>
          </a:p>
        </p:txBody>
      </p:sp>
      <p:sp>
        <p:nvSpPr>
          <p:cNvPr id="298" name="CustomShape 2"/>
          <p:cNvSpPr/>
          <p:nvPr/>
        </p:nvSpPr>
        <p:spPr>
          <a:xfrm>
            <a:off x="504000" y="1326600"/>
            <a:ext cx="9071280" cy="3287880"/>
          </a:xfrm>
          <a:prstGeom prst="rect">
            <a:avLst/>
          </a:prstGeom>
          <a:noFill/>
          <a:ln w="0">
            <a:noFill/>
          </a:ln>
        </p:spPr>
        <p:style>
          <a:lnRef idx="0"/>
          <a:fillRef idx="0"/>
          <a:effectRef idx="0"/>
          <a:fontRef idx="minor"/>
        </p:style>
        <p:txBody>
          <a:bodyPr lIns="0" rIns="0" tIns="0" bIns="0">
            <a:normAutofit fontScale="32000"/>
          </a:bodyPr>
          <a:p>
            <a:pPr>
              <a:lnSpc>
                <a:spcPct val="100000"/>
              </a:lnSpc>
            </a:pPr>
            <a:r>
              <a:rPr b="0" lang="en-US" sz="3200" spc="-1" strike="noStrike">
                <a:latin typeface="Tahoma"/>
              </a:rPr>
              <a:t> </a:t>
            </a:r>
            <a:r>
              <a:rPr b="0" lang="en-US" sz="3200" spc="-1" strike="noStrike">
                <a:latin typeface="Tahoma"/>
              </a:rPr>
              <a:t>&lt;?php</a:t>
            </a:r>
            <a:endParaRPr b="0" lang="en-GB" sz="3200" spc="-1" strike="noStrike">
              <a:latin typeface="Arial"/>
            </a:endParaRPr>
          </a:p>
          <a:p>
            <a:pPr>
              <a:lnSpc>
                <a:spcPct val="100000"/>
              </a:lnSpc>
            </a:pPr>
            <a:r>
              <a:rPr b="0" lang="en-US" sz="3200" spc="-1" strike="noStrike">
                <a:latin typeface="Tahoma"/>
              </a:rPr>
              <a:t>$x = 5; // global scope</a:t>
            </a:r>
            <a:endParaRPr b="0" lang="en-GB" sz="3200" spc="-1" strike="noStrike">
              <a:latin typeface="Arial"/>
            </a:endParaRPr>
          </a:p>
          <a:p>
            <a:pPr>
              <a:lnSpc>
                <a:spcPct val="100000"/>
              </a:lnSpc>
            </a:pPr>
            <a:endParaRPr b="0" lang="en-GB" sz="3200" spc="-1" strike="noStrike">
              <a:latin typeface="Arial"/>
            </a:endParaRPr>
          </a:p>
          <a:p>
            <a:pPr>
              <a:lnSpc>
                <a:spcPct val="100000"/>
              </a:lnSpc>
            </a:pPr>
            <a:r>
              <a:rPr b="0" lang="en-US" sz="3200" spc="-1" strike="noStrike">
                <a:latin typeface="Tahoma"/>
              </a:rPr>
              <a:t>function myTest() {</a:t>
            </a:r>
            <a:endParaRPr b="0" lang="en-GB" sz="3200" spc="-1" strike="noStrike">
              <a:latin typeface="Arial"/>
            </a:endParaRPr>
          </a:p>
          <a:p>
            <a:pPr>
              <a:lnSpc>
                <a:spcPct val="100000"/>
              </a:lnSpc>
            </a:pPr>
            <a:r>
              <a:rPr b="0" lang="en-US" sz="3200" spc="-1" strike="noStrike">
                <a:latin typeface="Tahoma"/>
              </a:rPr>
              <a:t>  </a:t>
            </a:r>
            <a:r>
              <a:rPr b="0" lang="en-US" sz="3200" spc="-1" strike="noStrike">
                <a:latin typeface="Tahoma"/>
              </a:rPr>
              <a:t>// using x inside this function will generate an error</a:t>
            </a:r>
            <a:endParaRPr b="0" lang="en-GB" sz="3200" spc="-1" strike="noStrike">
              <a:latin typeface="Arial"/>
            </a:endParaRPr>
          </a:p>
          <a:p>
            <a:pPr>
              <a:lnSpc>
                <a:spcPct val="100000"/>
              </a:lnSpc>
            </a:pPr>
            <a:r>
              <a:rPr b="0" lang="en-US" sz="3200" spc="-1" strike="noStrike">
                <a:latin typeface="Tahoma"/>
              </a:rPr>
              <a:t>  </a:t>
            </a:r>
            <a:r>
              <a:rPr b="0" lang="en-US" sz="3200" spc="-1" strike="noStrike">
                <a:latin typeface="Tahoma"/>
              </a:rPr>
              <a:t>echo "&lt;p&gt;Variable x inside function is: $x&lt;/p&gt;";</a:t>
            </a:r>
            <a:endParaRPr b="0" lang="en-GB" sz="3200" spc="-1" strike="noStrike">
              <a:latin typeface="Arial"/>
            </a:endParaRPr>
          </a:p>
          <a:p>
            <a:pPr>
              <a:lnSpc>
                <a:spcPct val="100000"/>
              </a:lnSpc>
            </a:pPr>
            <a:r>
              <a:rPr b="0" lang="en-US" sz="3200" spc="-1" strike="noStrike">
                <a:latin typeface="Tahoma"/>
              </a:rPr>
              <a:t>}</a:t>
            </a:r>
            <a:endParaRPr b="0" lang="en-GB" sz="3200" spc="-1" strike="noStrike">
              <a:latin typeface="Arial"/>
            </a:endParaRPr>
          </a:p>
          <a:p>
            <a:pPr>
              <a:lnSpc>
                <a:spcPct val="100000"/>
              </a:lnSpc>
            </a:pPr>
            <a:r>
              <a:rPr b="0" lang="en-US" sz="3200" spc="-1" strike="noStrike">
                <a:latin typeface="Tahoma"/>
              </a:rPr>
              <a:t>myTest();</a:t>
            </a:r>
            <a:endParaRPr b="0" lang="en-GB" sz="3200" spc="-1" strike="noStrike">
              <a:latin typeface="Arial"/>
            </a:endParaRPr>
          </a:p>
          <a:p>
            <a:pPr>
              <a:lnSpc>
                <a:spcPct val="100000"/>
              </a:lnSpc>
            </a:pPr>
            <a:endParaRPr b="0" lang="en-GB" sz="3200" spc="-1" strike="noStrike">
              <a:latin typeface="Arial"/>
            </a:endParaRPr>
          </a:p>
          <a:p>
            <a:pPr>
              <a:lnSpc>
                <a:spcPct val="100000"/>
              </a:lnSpc>
            </a:pPr>
            <a:r>
              <a:rPr b="0" lang="en-US" sz="3200" spc="-1" strike="noStrike">
                <a:latin typeface="Tahoma"/>
              </a:rPr>
              <a:t>echo "&lt;p&gt;Variable x outside function is: $x&lt;/p&gt;";</a:t>
            </a:r>
            <a:endParaRPr b="0" lang="en-GB" sz="3200" spc="-1" strike="noStrike">
              <a:latin typeface="Arial"/>
            </a:endParaRPr>
          </a:p>
          <a:p>
            <a:pPr>
              <a:lnSpc>
                <a:spcPct val="100000"/>
              </a:lnSpc>
            </a:pPr>
            <a:r>
              <a:rPr b="0" lang="en-US" sz="3200" spc="-1" strike="noStrike">
                <a:latin typeface="Tahoma"/>
              </a:rPr>
              <a:t>?&gt; </a:t>
            </a:r>
            <a:endParaRPr b="0" lang="en-GB" sz="3200" spc="-1" strike="noStrike">
              <a:latin typeface="Arial"/>
            </a:endParaRPr>
          </a:p>
        </p:txBody>
      </p:sp>
    </p:spTree>
  </p:cSld>
  <mc:AlternateContent>
    <mc:Choice Requires="p14">
      <p:transition spd="slow" p14:dur="2000"/>
    </mc:Choice>
    <mc:Fallback>
      <p:transition spd="slow"/>
    </mc:Fallback>
  </mc:AlternateContent>
</p:sld>
</file>

<file path=ppt/slides/slide1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729fcf"/>
        </a:solidFill>
      </p:bgPr>
    </p:bg>
    <p:spTree>
      <p:nvGrpSpPr>
        <p:cNvPr id="1" name=""/>
        <p:cNvGrpSpPr/>
        <p:nvPr/>
      </p:nvGrpSpPr>
      <p:grpSpPr>
        <a:xfrm>
          <a:off x="0" y="0"/>
          <a:ext cx="0" cy="0"/>
          <a:chOff x="0" y="0"/>
          <a:chExt cx="0" cy="0"/>
        </a:xfrm>
      </p:grpSpPr>
      <p:pic>
        <p:nvPicPr>
          <p:cNvPr id="299" name="" descr=""/>
          <p:cNvPicPr/>
          <p:nvPr/>
        </p:nvPicPr>
        <p:blipFill>
          <a:blip r:embed="rId1"/>
          <a:stretch/>
        </p:blipFill>
        <p:spPr>
          <a:xfrm>
            <a:off x="631800" y="961560"/>
            <a:ext cx="8786520" cy="2076480"/>
          </a:xfrm>
          <a:prstGeom prst="rect">
            <a:avLst/>
          </a:prstGeom>
          <a:ln w="0">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CustomShape 1"/>
          <p:cNvSpPr/>
          <p:nvPr/>
        </p:nvSpPr>
        <p:spPr>
          <a:xfrm>
            <a:off x="346680" y="2194560"/>
            <a:ext cx="9071280" cy="94608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1" lang="en-US" sz="4800" spc="-1" strike="noStrike">
                <a:latin typeface="Tahoma"/>
              </a:rPr>
              <a:t>HTML form elements</a:t>
            </a:r>
            <a:endParaRPr b="0" lang="en-GB" sz="4800" spc="-1" strike="noStrike">
              <a:latin typeface="Arial"/>
            </a:endParaRPr>
          </a:p>
        </p:txBody>
      </p:sp>
    </p:spTree>
  </p:cSld>
  <mc:AlternateContent>
    <mc:Choice Requires="p14">
      <p:transition spd="slow" p14:dur="2000"/>
    </mc:Choice>
    <mc:Fallback>
      <p:transition spd="slow"/>
    </mc:Fallback>
  </mc:AlternateContent>
</p:sld>
</file>

<file path=ppt/slides/slide1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0" name="CustomShape 1"/>
          <p:cNvSpPr/>
          <p:nvPr/>
        </p:nvSpPr>
        <p:spPr>
          <a:xfrm>
            <a:off x="504000" y="226080"/>
            <a:ext cx="9071280" cy="94608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4400" spc="-1" strike="noStrike">
                <a:latin typeface="Tahoma"/>
              </a:rPr>
              <a:t>PHP global scope (global keyword)</a:t>
            </a:r>
            <a:endParaRPr b="0" lang="en-GB" sz="4400" spc="-1" strike="noStrike">
              <a:latin typeface="Arial"/>
            </a:endParaRPr>
          </a:p>
        </p:txBody>
      </p:sp>
      <p:sp>
        <p:nvSpPr>
          <p:cNvPr id="301" name="CustomShape 2"/>
          <p:cNvSpPr/>
          <p:nvPr/>
        </p:nvSpPr>
        <p:spPr>
          <a:xfrm>
            <a:off x="504000" y="1326600"/>
            <a:ext cx="9071280" cy="3287880"/>
          </a:xfrm>
          <a:prstGeom prst="rect">
            <a:avLst/>
          </a:prstGeom>
          <a:noFill/>
          <a:ln w="0">
            <a:noFill/>
          </a:ln>
        </p:spPr>
        <p:style>
          <a:lnRef idx="0"/>
          <a:fillRef idx="0"/>
          <a:effectRef idx="0"/>
          <a:fontRef idx="minor"/>
        </p:style>
        <p:txBody>
          <a:bodyPr lIns="0" rIns="0" tIns="0" bIns="0">
            <a:normAutofit fontScale="41000"/>
          </a:bodyPr>
          <a:p>
            <a:pPr>
              <a:lnSpc>
                <a:spcPct val="100000"/>
              </a:lnSpc>
            </a:pPr>
            <a:r>
              <a:rPr b="0" lang="en-US" sz="3200" spc="-1" strike="noStrike">
                <a:latin typeface="Tahoma"/>
              </a:rPr>
              <a:t> </a:t>
            </a:r>
            <a:r>
              <a:rPr b="0" lang="en-US" sz="3200" spc="-1" strike="noStrike">
                <a:latin typeface="Tahoma"/>
              </a:rPr>
              <a:t>&lt;?php</a:t>
            </a:r>
            <a:endParaRPr b="0" lang="en-GB" sz="3200" spc="-1" strike="noStrike">
              <a:latin typeface="Arial"/>
            </a:endParaRPr>
          </a:p>
          <a:p>
            <a:pPr>
              <a:lnSpc>
                <a:spcPct val="100000"/>
              </a:lnSpc>
            </a:pPr>
            <a:r>
              <a:rPr b="0" lang="en-US" sz="3200" spc="-1" strike="noStrike">
                <a:latin typeface="Tahoma"/>
              </a:rPr>
              <a:t>$x = 5;</a:t>
            </a:r>
            <a:endParaRPr b="0" lang="en-GB" sz="3200" spc="-1" strike="noStrike">
              <a:latin typeface="Arial"/>
            </a:endParaRPr>
          </a:p>
          <a:p>
            <a:pPr>
              <a:lnSpc>
                <a:spcPct val="100000"/>
              </a:lnSpc>
            </a:pPr>
            <a:r>
              <a:rPr b="0" lang="en-US" sz="3200" spc="-1" strike="noStrike">
                <a:latin typeface="Tahoma"/>
              </a:rPr>
              <a:t>$y = 10;</a:t>
            </a:r>
            <a:endParaRPr b="0" lang="en-GB" sz="3200" spc="-1" strike="noStrike">
              <a:latin typeface="Arial"/>
            </a:endParaRPr>
          </a:p>
          <a:p>
            <a:pPr>
              <a:lnSpc>
                <a:spcPct val="100000"/>
              </a:lnSpc>
            </a:pPr>
            <a:endParaRPr b="0" lang="en-GB" sz="3200" spc="-1" strike="noStrike">
              <a:latin typeface="Arial"/>
            </a:endParaRPr>
          </a:p>
          <a:p>
            <a:pPr>
              <a:lnSpc>
                <a:spcPct val="100000"/>
              </a:lnSpc>
            </a:pPr>
            <a:r>
              <a:rPr b="0" lang="en-US" sz="3200" spc="-1" strike="noStrike">
                <a:latin typeface="Tahoma"/>
              </a:rPr>
              <a:t>function myTest() {</a:t>
            </a:r>
            <a:endParaRPr b="0" lang="en-GB" sz="3200" spc="-1" strike="noStrike">
              <a:latin typeface="Arial"/>
            </a:endParaRPr>
          </a:p>
          <a:p>
            <a:pPr>
              <a:lnSpc>
                <a:spcPct val="100000"/>
              </a:lnSpc>
            </a:pPr>
            <a:r>
              <a:rPr b="0" lang="en-US" sz="3200" spc="-1" strike="noStrike">
                <a:latin typeface="Tahoma"/>
              </a:rPr>
              <a:t>  </a:t>
            </a:r>
            <a:r>
              <a:rPr b="0" lang="en-US" sz="3200" spc="-1" strike="noStrike">
                <a:latin typeface="Tahoma"/>
              </a:rPr>
              <a:t>global $x, $y;</a:t>
            </a:r>
            <a:endParaRPr b="0" lang="en-GB" sz="3200" spc="-1" strike="noStrike">
              <a:latin typeface="Arial"/>
            </a:endParaRPr>
          </a:p>
          <a:p>
            <a:pPr>
              <a:lnSpc>
                <a:spcPct val="100000"/>
              </a:lnSpc>
            </a:pPr>
            <a:r>
              <a:rPr b="0" lang="en-US" sz="3200" spc="-1" strike="noStrike">
                <a:latin typeface="Tahoma"/>
              </a:rPr>
              <a:t>  </a:t>
            </a:r>
            <a:r>
              <a:rPr b="0" lang="en-US" sz="3200" spc="-1" strike="noStrike">
                <a:latin typeface="Tahoma"/>
              </a:rPr>
              <a:t>$y = $x + $y;</a:t>
            </a:r>
            <a:endParaRPr b="0" lang="en-GB" sz="3200" spc="-1" strike="noStrike">
              <a:latin typeface="Arial"/>
            </a:endParaRPr>
          </a:p>
          <a:p>
            <a:pPr>
              <a:lnSpc>
                <a:spcPct val="100000"/>
              </a:lnSpc>
            </a:pPr>
            <a:r>
              <a:rPr b="0" lang="en-US" sz="3200" spc="-1" strike="noStrike">
                <a:latin typeface="Tahoma"/>
              </a:rPr>
              <a:t>}</a:t>
            </a:r>
            <a:endParaRPr b="0" lang="en-GB" sz="3200" spc="-1" strike="noStrike">
              <a:latin typeface="Arial"/>
            </a:endParaRPr>
          </a:p>
          <a:p>
            <a:pPr>
              <a:lnSpc>
                <a:spcPct val="100000"/>
              </a:lnSpc>
            </a:pPr>
            <a:endParaRPr b="0" lang="en-GB" sz="3200" spc="-1" strike="noStrike">
              <a:latin typeface="Arial"/>
            </a:endParaRPr>
          </a:p>
          <a:p>
            <a:pPr>
              <a:lnSpc>
                <a:spcPct val="100000"/>
              </a:lnSpc>
            </a:pPr>
            <a:r>
              <a:rPr b="0" lang="en-US" sz="3200" spc="-1" strike="noStrike">
                <a:latin typeface="Tahoma"/>
              </a:rPr>
              <a:t>myTest();</a:t>
            </a:r>
            <a:endParaRPr b="0" lang="en-GB" sz="3200" spc="-1" strike="noStrike">
              <a:latin typeface="Arial"/>
            </a:endParaRPr>
          </a:p>
          <a:p>
            <a:pPr>
              <a:lnSpc>
                <a:spcPct val="100000"/>
              </a:lnSpc>
            </a:pPr>
            <a:r>
              <a:rPr b="0" lang="en-US" sz="3200" spc="-1" strike="noStrike">
                <a:latin typeface="Tahoma"/>
              </a:rPr>
              <a:t>echo $y; // outputs 15</a:t>
            </a:r>
            <a:endParaRPr b="0" lang="en-GB" sz="3200" spc="-1" strike="noStrike">
              <a:latin typeface="Arial"/>
            </a:endParaRPr>
          </a:p>
          <a:p>
            <a:pPr>
              <a:lnSpc>
                <a:spcPct val="100000"/>
              </a:lnSpc>
            </a:pPr>
            <a:r>
              <a:rPr b="0" lang="en-US" sz="3200" spc="-1" strike="noStrike">
                <a:latin typeface="Tahoma"/>
              </a:rPr>
              <a:t>?&gt; </a:t>
            </a:r>
            <a:endParaRPr b="0" lang="en-GB" sz="3200" spc="-1" strike="noStrike">
              <a:latin typeface="Arial"/>
            </a:endParaRPr>
          </a:p>
        </p:txBody>
      </p:sp>
    </p:spTree>
  </p:cSld>
  <mc:AlternateContent>
    <mc:Choice Requires="p14">
      <p:transition spd="slow" p14:dur="2000"/>
    </mc:Choice>
    <mc:Fallback>
      <p:transition spd="slow"/>
    </mc:Fallback>
  </mc:AlternateContent>
</p:sld>
</file>

<file path=ppt/slides/slide1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729fcf"/>
        </a:solidFill>
      </p:bgPr>
    </p:bg>
    <p:spTree>
      <p:nvGrpSpPr>
        <p:cNvPr id="1" name=""/>
        <p:cNvGrpSpPr/>
        <p:nvPr/>
      </p:nvGrpSpPr>
      <p:grpSpPr>
        <a:xfrm>
          <a:off x="0" y="0"/>
          <a:ext cx="0" cy="0"/>
          <a:chOff x="0" y="0"/>
          <a:chExt cx="0" cy="0"/>
        </a:xfrm>
      </p:grpSpPr>
      <p:pic>
        <p:nvPicPr>
          <p:cNvPr id="302" name="" descr=""/>
          <p:cNvPicPr/>
          <p:nvPr/>
        </p:nvPicPr>
        <p:blipFill>
          <a:blip r:embed="rId1"/>
          <a:stretch/>
        </p:blipFill>
        <p:spPr>
          <a:xfrm>
            <a:off x="2502000" y="1033920"/>
            <a:ext cx="3473640" cy="3053520"/>
          </a:xfrm>
          <a:prstGeom prst="rect">
            <a:avLst/>
          </a:prstGeom>
          <a:ln w="0">
            <a:noFill/>
          </a:ln>
        </p:spPr>
      </p:pic>
    </p:spTree>
  </p:cSld>
  <mc:AlternateContent>
    <mc:Choice Requires="p14">
      <p:transition spd="slow" p14:dur="2000"/>
    </mc:Choice>
    <mc:Fallback>
      <p:transition spd="slow"/>
    </mc:Fallback>
  </mc:AlternateContent>
</p:sld>
</file>

<file path=ppt/slides/slide1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3" name="CustomShape 1"/>
          <p:cNvSpPr/>
          <p:nvPr/>
        </p:nvSpPr>
        <p:spPr>
          <a:xfrm>
            <a:off x="504000" y="226080"/>
            <a:ext cx="9071280" cy="94608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4400" spc="-1" strike="noStrike">
                <a:latin typeface="Tahoma"/>
              </a:rPr>
              <a:t>PHP local scope</a:t>
            </a:r>
            <a:endParaRPr b="0" lang="en-GB" sz="4400" spc="-1" strike="noStrike">
              <a:latin typeface="Arial"/>
            </a:endParaRPr>
          </a:p>
        </p:txBody>
      </p:sp>
      <p:sp>
        <p:nvSpPr>
          <p:cNvPr id="304" name="CustomShape 2"/>
          <p:cNvSpPr/>
          <p:nvPr/>
        </p:nvSpPr>
        <p:spPr>
          <a:xfrm>
            <a:off x="504000" y="1326600"/>
            <a:ext cx="9071280" cy="3287880"/>
          </a:xfrm>
          <a:prstGeom prst="rect">
            <a:avLst/>
          </a:prstGeom>
          <a:noFill/>
          <a:ln w="0">
            <a:noFill/>
          </a:ln>
        </p:spPr>
        <p:style>
          <a:lnRef idx="0"/>
          <a:fillRef idx="0"/>
          <a:effectRef idx="0"/>
          <a:fontRef idx="minor"/>
        </p:style>
        <p:txBody>
          <a:bodyPr lIns="0" rIns="0" tIns="0" bIns="0">
            <a:normAutofit fontScale="35000"/>
          </a:bodyPr>
          <a:p>
            <a:pPr>
              <a:lnSpc>
                <a:spcPct val="100000"/>
              </a:lnSpc>
            </a:pPr>
            <a:r>
              <a:rPr b="0" lang="en-US" sz="3200" spc="-1" strike="noStrike">
                <a:latin typeface="Tahoma"/>
              </a:rPr>
              <a:t> </a:t>
            </a:r>
            <a:r>
              <a:rPr b="0" lang="en-US" sz="3200" spc="-1" strike="noStrike">
                <a:latin typeface="Tahoma"/>
              </a:rPr>
              <a:t>&lt;?php</a:t>
            </a:r>
            <a:endParaRPr b="0" lang="en-GB" sz="3200" spc="-1" strike="noStrike">
              <a:latin typeface="Arial"/>
            </a:endParaRPr>
          </a:p>
          <a:p>
            <a:pPr>
              <a:lnSpc>
                <a:spcPct val="100000"/>
              </a:lnSpc>
            </a:pPr>
            <a:r>
              <a:rPr b="0" lang="en-US" sz="3200" spc="-1" strike="noStrike">
                <a:latin typeface="Tahoma"/>
              </a:rPr>
              <a:t>function myTest() {</a:t>
            </a:r>
            <a:endParaRPr b="0" lang="en-GB" sz="3200" spc="-1" strike="noStrike">
              <a:latin typeface="Arial"/>
            </a:endParaRPr>
          </a:p>
          <a:p>
            <a:pPr>
              <a:lnSpc>
                <a:spcPct val="100000"/>
              </a:lnSpc>
            </a:pPr>
            <a:r>
              <a:rPr b="0" lang="en-US" sz="3200" spc="-1" strike="noStrike">
                <a:latin typeface="Tahoma"/>
              </a:rPr>
              <a:t>  </a:t>
            </a:r>
            <a:r>
              <a:rPr b="0" lang="en-US" sz="3200" spc="-1" strike="noStrike">
                <a:latin typeface="Tahoma"/>
              </a:rPr>
              <a:t>$x = 5; // local scope</a:t>
            </a:r>
            <a:endParaRPr b="0" lang="en-GB" sz="3200" spc="-1" strike="noStrike">
              <a:latin typeface="Arial"/>
            </a:endParaRPr>
          </a:p>
          <a:p>
            <a:pPr>
              <a:lnSpc>
                <a:spcPct val="100000"/>
              </a:lnSpc>
            </a:pPr>
            <a:r>
              <a:rPr b="0" lang="en-US" sz="3200" spc="-1" strike="noStrike">
                <a:latin typeface="Tahoma"/>
              </a:rPr>
              <a:t>  </a:t>
            </a:r>
            <a:r>
              <a:rPr b="0" lang="en-US" sz="3200" spc="-1" strike="noStrike">
                <a:latin typeface="Tahoma"/>
              </a:rPr>
              <a:t>echo "&lt;p&gt;Variable x inside function is: $x&lt;/p&gt;";</a:t>
            </a:r>
            <a:endParaRPr b="0" lang="en-GB" sz="3200" spc="-1" strike="noStrike">
              <a:latin typeface="Arial"/>
            </a:endParaRPr>
          </a:p>
          <a:p>
            <a:pPr>
              <a:lnSpc>
                <a:spcPct val="100000"/>
              </a:lnSpc>
            </a:pPr>
            <a:r>
              <a:rPr b="0" lang="en-US" sz="3200" spc="-1" strike="noStrike">
                <a:latin typeface="Tahoma"/>
              </a:rPr>
              <a:t>}</a:t>
            </a:r>
            <a:endParaRPr b="0" lang="en-GB" sz="3200" spc="-1" strike="noStrike">
              <a:latin typeface="Arial"/>
            </a:endParaRPr>
          </a:p>
          <a:p>
            <a:pPr>
              <a:lnSpc>
                <a:spcPct val="100000"/>
              </a:lnSpc>
            </a:pPr>
            <a:r>
              <a:rPr b="0" lang="en-US" sz="3200" spc="-1" strike="noStrike">
                <a:latin typeface="Tahoma"/>
              </a:rPr>
              <a:t>myTest();</a:t>
            </a:r>
            <a:endParaRPr b="0" lang="en-GB" sz="3200" spc="-1" strike="noStrike">
              <a:latin typeface="Arial"/>
            </a:endParaRPr>
          </a:p>
          <a:p>
            <a:pPr>
              <a:lnSpc>
                <a:spcPct val="100000"/>
              </a:lnSpc>
            </a:pPr>
            <a:endParaRPr b="0" lang="en-GB" sz="3200" spc="-1" strike="noStrike">
              <a:latin typeface="Arial"/>
            </a:endParaRPr>
          </a:p>
          <a:p>
            <a:pPr>
              <a:lnSpc>
                <a:spcPct val="100000"/>
              </a:lnSpc>
            </a:pPr>
            <a:r>
              <a:rPr b="0" lang="en-US" sz="3200" spc="-1" strike="noStrike">
                <a:latin typeface="Tahoma"/>
              </a:rPr>
              <a:t>// using x outside the function will generate an error</a:t>
            </a:r>
            <a:endParaRPr b="0" lang="en-GB" sz="3200" spc="-1" strike="noStrike">
              <a:latin typeface="Arial"/>
            </a:endParaRPr>
          </a:p>
          <a:p>
            <a:pPr>
              <a:lnSpc>
                <a:spcPct val="100000"/>
              </a:lnSpc>
            </a:pPr>
            <a:r>
              <a:rPr b="0" lang="en-US" sz="3200" spc="-1" strike="noStrike">
                <a:latin typeface="Tahoma"/>
              </a:rPr>
              <a:t>echo "&lt;p&gt;Variable x outside function is: $x&lt;/p&gt;";</a:t>
            </a:r>
            <a:endParaRPr b="0" lang="en-GB" sz="3200" spc="-1" strike="noStrike">
              <a:latin typeface="Arial"/>
            </a:endParaRPr>
          </a:p>
          <a:p>
            <a:pPr>
              <a:lnSpc>
                <a:spcPct val="100000"/>
              </a:lnSpc>
            </a:pPr>
            <a:r>
              <a:rPr b="0" lang="en-US" sz="3200" spc="-1" strike="noStrike">
                <a:latin typeface="Tahoma"/>
              </a:rPr>
              <a:t>?&gt; </a:t>
            </a:r>
            <a:endParaRPr b="0" lang="en-GB" sz="3200" spc="-1" strike="noStrike">
              <a:latin typeface="Arial"/>
            </a:endParaRPr>
          </a:p>
        </p:txBody>
      </p:sp>
    </p:spTree>
  </p:cSld>
  <mc:AlternateContent>
    <mc:Choice Requires="p14">
      <p:transition spd="slow" p14:dur="2000"/>
    </mc:Choice>
    <mc:Fallback>
      <p:transition spd="slow"/>
    </mc:Fallback>
  </mc:AlternateContent>
</p:sld>
</file>

<file path=ppt/slides/slide1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729fcf"/>
        </a:solidFill>
      </p:bgPr>
    </p:bg>
    <p:spTree>
      <p:nvGrpSpPr>
        <p:cNvPr id="1" name=""/>
        <p:cNvGrpSpPr/>
        <p:nvPr/>
      </p:nvGrpSpPr>
      <p:grpSpPr>
        <a:xfrm>
          <a:off x="0" y="0"/>
          <a:ext cx="0" cy="0"/>
          <a:chOff x="0" y="0"/>
          <a:chExt cx="0" cy="0"/>
        </a:xfrm>
      </p:grpSpPr>
      <p:pic>
        <p:nvPicPr>
          <p:cNvPr id="305" name="" descr=""/>
          <p:cNvPicPr/>
          <p:nvPr/>
        </p:nvPicPr>
        <p:blipFill>
          <a:blip r:embed="rId1"/>
          <a:stretch/>
        </p:blipFill>
        <p:spPr>
          <a:xfrm>
            <a:off x="1652040" y="940320"/>
            <a:ext cx="6219720" cy="2481840"/>
          </a:xfrm>
          <a:prstGeom prst="rect">
            <a:avLst/>
          </a:prstGeom>
          <a:ln w="0">
            <a:noFill/>
          </a:ln>
        </p:spPr>
      </p:pic>
    </p:spTree>
  </p:cSld>
  <mc:AlternateContent>
    <mc:Choice Requires="p14">
      <p:transition spd="slow" p14:dur="2000"/>
    </mc:Choice>
    <mc:Fallback>
      <p:transition spd="slow"/>
    </mc:Fallback>
  </mc:AlternateContent>
</p:sld>
</file>

<file path=ppt/slides/slide1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6" name="CustomShape 1"/>
          <p:cNvSpPr/>
          <p:nvPr/>
        </p:nvSpPr>
        <p:spPr>
          <a:xfrm>
            <a:off x="504000" y="226080"/>
            <a:ext cx="9071280" cy="94608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4400" spc="-1" strike="noStrike">
                <a:latin typeface="Tahoma"/>
              </a:rPr>
              <a:t>PHP static scope</a:t>
            </a:r>
            <a:endParaRPr b="0" lang="en-GB" sz="4400" spc="-1" strike="noStrike">
              <a:latin typeface="Arial"/>
            </a:endParaRPr>
          </a:p>
        </p:txBody>
      </p:sp>
      <p:sp>
        <p:nvSpPr>
          <p:cNvPr id="307" name="CustomShape 2"/>
          <p:cNvSpPr/>
          <p:nvPr/>
        </p:nvSpPr>
        <p:spPr>
          <a:xfrm>
            <a:off x="354960" y="1119960"/>
            <a:ext cx="9071280" cy="4055400"/>
          </a:xfrm>
          <a:prstGeom prst="rect">
            <a:avLst/>
          </a:prstGeom>
          <a:noFill/>
          <a:ln w="0">
            <a:noFill/>
          </a:ln>
        </p:spPr>
        <p:style>
          <a:lnRef idx="0"/>
          <a:fillRef idx="0"/>
          <a:effectRef idx="0"/>
          <a:fontRef idx="minor"/>
        </p:style>
        <p:txBody>
          <a:bodyPr lIns="0" rIns="0" tIns="0" bIns="0">
            <a:normAutofit fontScale="49000"/>
          </a:bodyPr>
          <a:p>
            <a:pPr>
              <a:lnSpc>
                <a:spcPct val="100000"/>
              </a:lnSpc>
            </a:pPr>
            <a:r>
              <a:rPr b="0" lang="en-US" sz="3200" spc="-1" strike="noStrike">
                <a:latin typeface="Tahoma"/>
              </a:rPr>
              <a:t>&lt;?php</a:t>
            </a:r>
            <a:endParaRPr b="0" lang="en-GB" sz="3200" spc="-1" strike="noStrike">
              <a:latin typeface="Arial"/>
            </a:endParaRPr>
          </a:p>
          <a:p>
            <a:pPr>
              <a:lnSpc>
                <a:spcPct val="100000"/>
              </a:lnSpc>
            </a:pPr>
            <a:r>
              <a:rPr b="0" lang="en-US" sz="3200" spc="-1" strike="noStrike">
                <a:latin typeface="Tahoma"/>
              </a:rPr>
              <a:t>function myTest() {</a:t>
            </a:r>
            <a:endParaRPr b="0" lang="en-GB" sz="3200" spc="-1" strike="noStrike">
              <a:latin typeface="Arial"/>
            </a:endParaRPr>
          </a:p>
          <a:p>
            <a:pPr>
              <a:lnSpc>
                <a:spcPct val="100000"/>
              </a:lnSpc>
            </a:pPr>
            <a:r>
              <a:rPr b="0" lang="en-US" sz="3200" spc="-1" strike="noStrike">
                <a:latin typeface="Tahoma"/>
              </a:rPr>
              <a:t>  </a:t>
            </a:r>
            <a:r>
              <a:rPr b="0" lang="en-US" sz="3200" spc="-1" strike="noStrike">
                <a:latin typeface="Tahoma"/>
              </a:rPr>
              <a:t>static $x = 0;</a:t>
            </a:r>
            <a:endParaRPr b="0" lang="en-GB" sz="3200" spc="-1" strike="noStrike">
              <a:latin typeface="Arial"/>
            </a:endParaRPr>
          </a:p>
          <a:p>
            <a:pPr>
              <a:lnSpc>
                <a:spcPct val="100000"/>
              </a:lnSpc>
            </a:pPr>
            <a:r>
              <a:rPr b="0" lang="en-US" sz="3200" spc="-1" strike="noStrike">
                <a:latin typeface="Tahoma"/>
              </a:rPr>
              <a:t>  </a:t>
            </a:r>
            <a:r>
              <a:rPr b="0" lang="en-US" sz="3200" spc="-1" strike="noStrike">
                <a:latin typeface="Tahoma"/>
              </a:rPr>
              <a:t>echo $x;</a:t>
            </a:r>
            <a:endParaRPr b="0" lang="en-GB" sz="3200" spc="-1" strike="noStrike">
              <a:latin typeface="Arial"/>
            </a:endParaRPr>
          </a:p>
          <a:p>
            <a:pPr>
              <a:lnSpc>
                <a:spcPct val="100000"/>
              </a:lnSpc>
            </a:pPr>
            <a:r>
              <a:rPr b="0" lang="en-US" sz="3200" spc="-1" strike="noStrike">
                <a:latin typeface="Tahoma"/>
              </a:rPr>
              <a:t>  </a:t>
            </a:r>
            <a:r>
              <a:rPr b="0" lang="en-US" sz="3200" spc="-1" strike="noStrike">
                <a:latin typeface="Tahoma"/>
              </a:rPr>
              <a:t>$x++;</a:t>
            </a:r>
            <a:endParaRPr b="0" lang="en-GB" sz="3200" spc="-1" strike="noStrike">
              <a:latin typeface="Arial"/>
            </a:endParaRPr>
          </a:p>
          <a:p>
            <a:pPr>
              <a:lnSpc>
                <a:spcPct val="100000"/>
              </a:lnSpc>
            </a:pPr>
            <a:r>
              <a:rPr b="0" lang="en-US" sz="3200" spc="-1" strike="noStrike">
                <a:latin typeface="Tahoma"/>
              </a:rPr>
              <a:t>}</a:t>
            </a:r>
            <a:endParaRPr b="0" lang="en-GB" sz="3200" spc="-1" strike="noStrike">
              <a:latin typeface="Arial"/>
            </a:endParaRPr>
          </a:p>
          <a:p>
            <a:pPr>
              <a:lnSpc>
                <a:spcPct val="100000"/>
              </a:lnSpc>
            </a:pPr>
            <a:endParaRPr b="0" lang="en-GB" sz="3200" spc="-1" strike="noStrike">
              <a:latin typeface="Arial"/>
            </a:endParaRPr>
          </a:p>
          <a:p>
            <a:pPr>
              <a:lnSpc>
                <a:spcPct val="100000"/>
              </a:lnSpc>
            </a:pPr>
            <a:r>
              <a:rPr b="0" lang="en-US" sz="3200" spc="-1" strike="noStrike">
                <a:latin typeface="Tahoma"/>
              </a:rPr>
              <a:t>myTest();</a:t>
            </a:r>
            <a:endParaRPr b="0" lang="en-GB" sz="3200" spc="-1" strike="noStrike">
              <a:latin typeface="Arial"/>
            </a:endParaRPr>
          </a:p>
          <a:p>
            <a:pPr>
              <a:lnSpc>
                <a:spcPct val="100000"/>
              </a:lnSpc>
            </a:pPr>
            <a:r>
              <a:rPr b="0" lang="en-US" sz="3200" spc="-1" strike="noStrike">
                <a:latin typeface="Tahoma"/>
              </a:rPr>
              <a:t>echo "&lt;br&gt;";</a:t>
            </a:r>
            <a:endParaRPr b="0" lang="en-GB" sz="3200" spc="-1" strike="noStrike">
              <a:latin typeface="Arial"/>
            </a:endParaRPr>
          </a:p>
          <a:p>
            <a:pPr>
              <a:lnSpc>
                <a:spcPct val="100000"/>
              </a:lnSpc>
            </a:pPr>
            <a:r>
              <a:rPr b="0" lang="en-US" sz="3200" spc="-1" strike="noStrike">
                <a:latin typeface="Tahoma"/>
              </a:rPr>
              <a:t>myTest();</a:t>
            </a:r>
            <a:endParaRPr b="0" lang="en-GB" sz="3200" spc="-1" strike="noStrike">
              <a:latin typeface="Arial"/>
            </a:endParaRPr>
          </a:p>
          <a:p>
            <a:pPr>
              <a:lnSpc>
                <a:spcPct val="100000"/>
              </a:lnSpc>
            </a:pPr>
            <a:r>
              <a:rPr b="0" lang="en-US" sz="3200" spc="-1" strike="noStrike">
                <a:latin typeface="Tahoma"/>
              </a:rPr>
              <a:t>echo "&lt;br&gt;";</a:t>
            </a:r>
            <a:endParaRPr b="0" lang="en-GB" sz="3200" spc="-1" strike="noStrike">
              <a:latin typeface="Arial"/>
            </a:endParaRPr>
          </a:p>
          <a:p>
            <a:pPr>
              <a:lnSpc>
                <a:spcPct val="100000"/>
              </a:lnSpc>
            </a:pPr>
            <a:r>
              <a:rPr b="0" lang="en-US" sz="3200" spc="-1" strike="noStrike">
                <a:latin typeface="Tahoma"/>
              </a:rPr>
              <a:t>myTest();</a:t>
            </a:r>
            <a:endParaRPr b="0" lang="en-GB" sz="3200" spc="-1" strike="noStrike">
              <a:latin typeface="Arial"/>
            </a:endParaRPr>
          </a:p>
          <a:p>
            <a:pPr>
              <a:lnSpc>
                <a:spcPct val="100000"/>
              </a:lnSpc>
            </a:pPr>
            <a:r>
              <a:rPr b="0" lang="en-US" sz="3200" spc="-1" strike="noStrike">
                <a:latin typeface="Tahoma"/>
              </a:rPr>
              <a:t>?&gt;</a:t>
            </a:r>
            <a:endParaRPr b="0" lang="en-GB" sz="3200" spc="-1" strike="noStrike">
              <a:latin typeface="Arial"/>
            </a:endParaRPr>
          </a:p>
        </p:txBody>
      </p:sp>
    </p:spTree>
  </p:cSld>
  <mc:AlternateContent>
    <mc:Choice Requires="p14">
      <p:transition spd="slow" p14:dur="2000"/>
    </mc:Choice>
    <mc:Fallback>
      <p:transition spd="slow"/>
    </mc:Fallback>
  </mc:AlternateContent>
</p:sld>
</file>

<file path=ppt/slides/slide1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729fcf"/>
        </a:solidFill>
      </p:bgPr>
    </p:bg>
    <p:spTree>
      <p:nvGrpSpPr>
        <p:cNvPr id="1" name=""/>
        <p:cNvGrpSpPr/>
        <p:nvPr/>
      </p:nvGrpSpPr>
      <p:grpSpPr>
        <a:xfrm>
          <a:off x="0" y="0"/>
          <a:ext cx="0" cy="0"/>
          <a:chOff x="0" y="0"/>
          <a:chExt cx="0" cy="0"/>
        </a:xfrm>
      </p:grpSpPr>
      <p:pic>
        <p:nvPicPr>
          <p:cNvPr id="308" name="" descr=""/>
          <p:cNvPicPr/>
          <p:nvPr/>
        </p:nvPicPr>
        <p:blipFill>
          <a:blip r:embed="rId1"/>
          <a:stretch/>
        </p:blipFill>
        <p:spPr>
          <a:xfrm>
            <a:off x="2261160" y="1317960"/>
            <a:ext cx="2716200" cy="3074040"/>
          </a:xfrm>
          <a:prstGeom prst="rect">
            <a:avLst/>
          </a:prstGeom>
          <a:ln w="0">
            <a:noFill/>
          </a:ln>
        </p:spPr>
      </p:pic>
    </p:spTree>
  </p:cSld>
  <mc:AlternateContent>
    <mc:Choice Requires="p14">
      <p:transition spd="slow" p14:dur="2000"/>
    </mc:Choice>
    <mc:Fallback>
      <p:transition spd="slow"/>
    </mc:Fallback>
  </mc:AlternateContent>
</p:sld>
</file>

<file path=ppt/slides/slide1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9" name="CustomShape 1"/>
          <p:cNvSpPr/>
          <p:nvPr/>
        </p:nvSpPr>
        <p:spPr>
          <a:xfrm>
            <a:off x="504000" y="226080"/>
            <a:ext cx="9071280" cy="94608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4400" spc="-1" strike="noStrike">
                <a:latin typeface="Tahoma"/>
              </a:rPr>
              <a:t>PHP Operators</a:t>
            </a:r>
            <a:endParaRPr b="0" lang="en-GB" sz="4400" spc="-1" strike="noStrike">
              <a:latin typeface="Arial"/>
            </a:endParaRPr>
          </a:p>
        </p:txBody>
      </p:sp>
      <p:sp>
        <p:nvSpPr>
          <p:cNvPr id="310" name="CustomShape 2"/>
          <p:cNvSpPr/>
          <p:nvPr/>
        </p:nvSpPr>
        <p:spPr>
          <a:xfrm>
            <a:off x="504000" y="1326600"/>
            <a:ext cx="9071280" cy="3287880"/>
          </a:xfrm>
          <a:prstGeom prst="rect">
            <a:avLst/>
          </a:prstGeom>
          <a:noFill/>
          <a:ln w="0">
            <a:noFill/>
          </a:ln>
        </p:spPr>
        <p:style>
          <a:lnRef idx="0"/>
          <a:fillRef idx="0"/>
          <a:effectRef idx="0"/>
          <a:fontRef idx="minor"/>
        </p:style>
        <p:txBody>
          <a:bodyPr lIns="0" rIns="0" tIns="0" bIns="0">
            <a:normAutofit fontScale="33000"/>
          </a:bodyPr>
          <a:p>
            <a:pPr marL="432000" indent="-323640">
              <a:lnSpc>
                <a:spcPct val="100000"/>
              </a:lnSpc>
              <a:spcBef>
                <a:spcPts val="1414"/>
              </a:spcBef>
              <a:buClr>
                <a:srgbClr val="000000"/>
              </a:buClr>
              <a:buSzPct val="45000"/>
              <a:buFont typeface="Wingdings" charset="2"/>
              <a:buChar char=""/>
            </a:pPr>
            <a:r>
              <a:rPr b="0" lang="en-US" sz="3200" spc="-1" strike="noStrike">
                <a:latin typeface="Tahoma"/>
              </a:rPr>
              <a:t>Operators are used to perform operations on variables and values.</a:t>
            </a:r>
            <a:endParaRPr b="0" lang="en-GB" sz="3200" spc="-1" strike="noStrike">
              <a:latin typeface="Arial"/>
            </a:endParaRPr>
          </a:p>
          <a:p>
            <a:pPr marL="432000" indent="-323640">
              <a:lnSpc>
                <a:spcPct val="100000"/>
              </a:lnSpc>
              <a:spcBef>
                <a:spcPts val="1414"/>
              </a:spcBef>
              <a:buClr>
                <a:srgbClr val="000000"/>
              </a:buClr>
              <a:buSzPct val="45000"/>
              <a:buFont typeface="Wingdings" charset="2"/>
              <a:buChar char=""/>
            </a:pPr>
            <a:r>
              <a:rPr b="0" lang="en-US" sz="3200" spc="-1" strike="noStrike">
                <a:latin typeface="Tahoma"/>
              </a:rPr>
              <a:t>PHP divides the operators in the following groups:</a:t>
            </a:r>
            <a:endParaRPr b="0" lang="en-GB" sz="3200" spc="-1" strike="noStrike">
              <a:latin typeface="Arial"/>
            </a:endParaRPr>
          </a:p>
          <a:p>
            <a:pPr lvl="1" marL="864000" indent="-323640">
              <a:lnSpc>
                <a:spcPct val="100000"/>
              </a:lnSpc>
              <a:spcBef>
                <a:spcPts val="1134"/>
              </a:spcBef>
              <a:buClr>
                <a:srgbClr val="000000"/>
              </a:buClr>
              <a:buSzPct val="75000"/>
              <a:buFont typeface="Symbol"/>
              <a:buChar char=""/>
            </a:pPr>
            <a:r>
              <a:rPr b="0" i="1" lang="en-US" sz="2800" spc="-1" strike="noStrike">
                <a:latin typeface="Tahoma"/>
              </a:rPr>
              <a:t>Arithmetic operators</a:t>
            </a:r>
            <a:endParaRPr b="0" lang="en-GB" sz="2800" spc="-1" strike="noStrike">
              <a:latin typeface="Arial"/>
            </a:endParaRPr>
          </a:p>
          <a:p>
            <a:pPr lvl="1" marL="864000" indent="-323640">
              <a:lnSpc>
                <a:spcPct val="100000"/>
              </a:lnSpc>
              <a:spcBef>
                <a:spcPts val="1134"/>
              </a:spcBef>
              <a:buClr>
                <a:srgbClr val="000000"/>
              </a:buClr>
              <a:buSzPct val="75000"/>
              <a:buFont typeface="Symbol"/>
              <a:buChar char=""/>
            </a:pPr>
            <a:r>
              <a:rPr b="0" i="1" lang="en-US" sz="2800" spc="-1" strike="noStrike">
                <a:latin typeface="Tahoma"/>
              </a:rPr>
              <a:t>Assignment operators</a:t>
            </a:r>
            <a:endParaRPr b="0" lang="en-GB" sz="2800" spc="-1" strike="noStrike">
              <a:latin typeface="Arial"/>
            </a:endParaRPr>
          </a:p>
          <a:p>
            <a:pPr lvl="1" marL="864000" indent="-323640">
              <a:lnSpc>
                <a:spcPct val="100000"/>
              </a:lnSpc>
              <a:spcBef>
                <a:spcPts val="1134"/>
              </a:spcBef>
              <a:buClr>
                <a:srgbClr val="000000"/>
              </a:buClr>
              <a:buSzPct val="75000"/>
              <a:buFont typeface="Symbol"/>
              <a:buChar char=""/>
            </a:pPr>
            <a:r>
              <a:rPr b="0" i="1" lang="en-US" sz="2800" spc="-1" strike="noStrike">
                <a:latin typeface="Tahoma"/>
              </a:rPr>
              <a:t>Comparison operators</a:t>
            </a:r>
            <a:endParaRPr b="0" lang="en-GB" sz="2800" spc="-1" strike="noStrike">
              <a:latin typeface="Arial"/>
            </a:endParaRPr>
          </a:p>
          <a:p>
            <a:pPr lvl="1" marL="864000" indent="-323640">
              <a:lnSpc>
                <a:spcPct val="100000"/>
              </a:lnSpc>
              <a:spcBef>
                <a:spcPts val="1134"/>
              </a:spcBef>
              <a:buClr>
                <a:srgbClr val="000000"/>
              </a:buClr>
              <a:buSzPct val="75000"/>
              <a:buFont typeface="Symbol"/>
              <a:buChar char=""/>
            </a:pPr>
            <a:r>
              <a:rPr b="0" i="1" lang="en-US" sz="2800" spc="-1" strike="noStrike">
                <a:latin typeface="Tahoma"/>
              </a:rPr>
              <a:t>Increment/Decrement operators</a:t>
            </a:r>
            <a:endParaRPr b="0" lang="en-GB" sz="2800" spc="-1" strike="noStrike">
              <a:latin typeface="Arial"/>
            </a:endParaRPr>
          </a:p>
          <a:p>
            <a:pPr lvl="1" marL="864000" indent="-323640">
              <a:lnSpc>
                <a:spcPct val="100000"/>
              </a:lnSpc>
              <a:spcBef>
                <a:spcPts val="1134"/>
              </a:spcBef>
              <a:buClr>
                <a:srgbClr val="000000"/>
              </a:buClr>
              <a:buSzPct val="75000"/>
              <a:buFont typeface="Symbol"/>
              <a:buChar char=""/>
            </a:pPr>
            <a:r>
              <a:rPr b="0" i="1" lang="en-US" sz="2800" spc="-1" strike="noStrike">
                <a:latin typeface="Tahoma"/>
              </a:rPr>
              <a:t>Logical operators</a:t>
            </a:r>
            <a:endParaRPr b="0" lang="en-GB" sz="2800" spc="-1" strike="noStrike">
              <a:latin typeface="Arial"/>
            </a:endParaRPr>
          </a:p>
          <a:p>
            <a:pPr lvl="1" marL="864000" indent="-323640">
              <a:lnSpc>
                <a:spcPct val="100000"/>
              </a:lnSpc>
              <a:spcBef>
                <a:spcPts val="1134"/>
              </a:spcBef>
              <a:buClr>
                <a:srgbClr val="000000"/>
              </a:buClr>
              <a:buSzPct val="75000"/>
              <a:buFont typeface="Symbol"/>
              <a:buChar char=""/>
            </a:pPr>
            <a:r>
              <a:rPr b="0" i="1" lang="en-US" sz="2800" spc="-1" strike="noStrike">
                <a:latin typeface="Tahoma"/>
              </a:rPr>
              <a:t>String operators</a:t>
            </a:r>
            <a:endParaRPr b="0" lang="en-GB" sz="2800" spc="-1" strike="noStrike">
              <a:latin typeface="Arial"/>
            </a:endParaRPr>
          </a:p>
          <a:p>
            <a:pPr lvl="1" marL="864000" indent="-323640">
              <a:lnSpc>
                <a:spcPct val="100000"/>
              </a:lnSpc>
              <a:spcBef>
                <a:spcPts val="1134"/>
              </a:spcBef>
              <a:buClr>
                <a:srgbClr val="000000"/>
              </a:buClr>
              <a:buSzPct val="75000"/>
              <a:buFont typeface="Symbol"/>
              <a:buChar char=""/>
            </a:pPr>
            <a:r>
              <a:rPr b="0" i="1" lang="en-US" sz="2800" spc="-1" strike="noStrike">
                <a:latin typeface="Tahoma"/>
              </a:rPr>
              <a:t>Array operators</a:t>
            </a:r>
            <a:endParaRPr b="0" lang="en-GB" sz="2800" spc="-1" strike="noStrike">
              <a:latin typeface="Arial"/>
            </a:endParaRPr>
          </a:p>
          <a:p>
            <a:pPr lvl="1" marL="864000" indent="-323640">
              <a:lnSpc>
                <a:spcPct val="100000"/>
              </a:lnSpc>
              <a:spcBef>
                <a:spcPts val="1134"/>
              </a:spcBef>
              <a:buClr>
                <a:srgbClr val="000000"/>
              </a:buClr>
              <a:buSzPct val="75000"/>
              <a:buFont typeface="Symbol"/>
              <a:buChar char=""/>
            </a:pPr>
            <a:r>
              <a:rPr b="0" i="1" lang="en-US" sz="2800" spc="-1" strike="noStrike">
                <a:latin typeface="Tahoma"/>
              </a:rPr>
              <a:t>Conditional assignment operators</a:t>
            </a:r>
            <a:endParaRPr b="0" lang="en-GB" sz="2800" spc="-1" strike="noStrike">
              <a:latin typeface="Arial"/>
            </a:endParaRPr>
          </a:p>
        </p:txBody>
      </p:sp>
    </p:spTree>
  </p:cSld>
  <mc:AlternateContent>
    <mc:Choice Requires="p14">
      <p:transition spd="slow" p14:dur="2000"/>
    </mc:Choice>
    <mc:Fallback>
      <p:transition spd="slow"/>
    </mc:Fallback>
  </mc:AlternateContent>
</p:sld>
</file>

<file path=ppt/slides/slide1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dddddd"/>
        </a:solidFill>
      </p:bgPr>
    </p:bg>
    <p:spTree>
      <p:nvGrpSpPr>
        <p:cNvPr id="1" name=""/>
        <p:cNvGrpSpPr/>
        <p:nvPr/>
      </p:nvGrpSpPr>
      <p:grpSpPr>
        <a:xfrm>
          <a:off x="0" y="0"/>
          <a:ext cx="0" cy="0"/>
          <a:chOff x="0" y="0"/>
          <a:chExt cx="0" cy="0"/>
        </a:xfrm>
      </p:grpSpPr>
      <p:sp>
        <p:nvSpPr>
          <p:cNvPr id="311" name="CustomShape 1"/>
          <p:cNvSpPr/>
          <p:nvPr/>
        </p:nvSpPr>
        <p:spPr>
          <a:xfrm>
            <a:off x="504000" y="226080"/>
            <a:ext cx="9071280" cy="946080"/>
          </a:xfrm>
          <a:prstGeom prst="rect">
            <a:avLst/>
          </a:prstGeom>
          <a:solidFill>
            <a:srgbClr val="ffffff"/>
          </a:solidFill>
          <a:ln w="0">
            <a:noFill/>
          </a:ln>
        </p:spPr>
        <p:style>
          <a:lnRef idx="0"/>
          <a:fillRef idx="0"/>
          <a:effectRef idx="0"/>
          <a:fontRef idx="minor"/>
        </p:style>
        <p:txBody>
          <a:bodyPr lIns="0" rIns="0" tIns="0" bIns="0" anchor="ctr">
            <a:noAutofit/>
          </a:bodyPr>
          <a:p>
            <a:pPr algn="ctr">
              <a:lnSpc>
                <a:spcPct val="100000"/>
              </a:lnSpc>
            </a:pPr>
            <a:r>
              <a:rPr b="0" lang="en-US" sz="4400" spc="-1" strike="noStrike">
                <a:latin typeface="Tahoma"/>
              </a:rPr>
              <a:t>PHP Arithmetic Operators</a:t>
            </a:r>
            <a:endParaRPr b="0" lang="en-GB" sz="4400" spc="-1" strike="noStrike">
              <a:latin typeface="Arial"/>
            </a:endParaRPr>
          </a:p>
        </p:txBody>
      </p:sp>
      <p:pic>
        <p:nvPicPr>
          <p:cNvPr id="312" name="" descr=""/>
          <p:cNvPicPr/>
          <p:nvPr/>
        </p:nvPicPr>
        <p:blipFill>
          <a:blip r:embed="rId1"/>
          <a:stretch/>
        </p:blipFill>
        <p:spPr>
          <a:xfrm>
            <a:off x="573840" y="1316160"/>
            <a:ext cx="9048960" cy="3400200"/>
          </a:xfrm>
          <a:prstGeom prst="rect">
            <a:avLst/>
          </a:prstGeom>
          <a:ln w="0">
            <a:noFill/>
          </a:ln>
        </p:spPr>
      </p:pic>
    </p:spTree>
  </p:cSld>
  <mc:AlternateContent>
    <mc:Choice Requires="p14">
      <p:transition spd="slow" p14:dur="2000"/>
    </mc:Choice>
    <mc:Fallback>
      <p:transition spd="slow"/>
    </mc:Fallback>
  </mc:AlternateContent>
</p:sld>
</file>

<file path=ppt/slides/slide1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dddddd"/>
        </a:solidFill>
      </p:bgPr>
    </p:bg>
    <p:spTree>
      <p:nvGrpSpPr>
        <p:cNvPr id="1" name=""/>
        <p:cNvGrpSpPr/>
        <p:nvPr/>
      </p:nvGrpSpPr>
      <p:grpSpPr>
        <a:xfrm>
          <a:off x="0" y="0"/>
          <a:ext cx="0" cy="0"/>
          <a:chOff x="0" y="0"/>
          <a:chExt cx="0" cy="0"/>
        </a:xfrm>
      </p:grpSpPr>
      <p:sp>
        <p:nvSpPr>
          <p:cNvPr id="313" name="CustomShape 1"/>
          <p:cNvSpPr/>
          <p:nvPr/>
        </p:nvSpPr>
        <p:spPr>
          <a:xfrm>
            <a:off x="504000" y="226080"/>
            <a:ext cx="9071280" cy="946080"/>
          </a:xfrm>
          <a:prstGeom prst="rect">
            <a:avLst/>
          </a:prstGeom>
          <a:solidFill>
            <a:srgbClr val="ffffff"/>
          </a:solidFill>
          <a:ln w="0">
            <a:noFill/>
          </a:ln>
        </p:spPr>
        <p:style>
          <a:lnRef idx="0"/>
          <a:fillRef idx="0"/>
          <a:effectRef idx="0"/>
          <a:fontRef idx="minor"/>
        </p:style>
        <p:txBody>
          <a:bodyPr lIns="0" rIns="0" tIns="0" bIns="0" anchor="ctr">
            <a:noAutofit/>
          </a:bodyPr>
          <a:p>
            <a:pPr algn="ctr">
              <a:lnSpc>
                <a:spcPct val="100000"/>
              </a:lnSpc>
            </a:pPr>
            <a:r>
              <a:rPr b="0" lang="en-US" sz="4400" spc="-1" strike="noStrike">
                <a:latin typeface="Tahoma"/>
              </a:rPr>
              <a:t>PHP Assignment Operators</a:t>
            </a:r>
            <a:endParaRPr b="0" lang="en-GB" sz="4400" spc="-1" strike="noStrike">
              <a:latin typeface="Arial"/>
            </a:endParaRPr>
          </a:p>
        </p:txBody>
      </p:sp>
      <p:pic>
        <p:nvPicPr>
          <p:cNvPr id="314" name="" descr=""/>
          <p:cNvPicPr/>
          <p:nvPr/>
        </p:nvPicPr>
        <p:blipFill>
          <a:blip r:embed="rId1"/>
          <a:stretch/>
        </p:blipFill>
        <p:spPr>
          <a:xfrm>
            <a:off x="488520" y="1339560"/>
            <a:ext cx="8990280" cy="3713760"/>
          </a:xfrm>
          <a:prstGeom prst="rect">
            <a:avLst/>
          </a:prstGeom>
          <a:ln w="0">
            <a:noFill/>
          </a:ln>
        </p:spPr>
      </p:pic>
    </p:spTree>
  </p:cSld>
  <mc:AlternateContent>
    <mc:Choice Requires="p14">
      <p:transition spd="slow" p14:dur="2000"/>
    </mc:Choice>
    <mc:Fallback>
      <p:transition spd="slow"/>
    </mc:Fallback>
  </mc:AlternateContent>
</p:sld>
</file>

<file path=ppt/slides/slide1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dddddd"/>
        </a:solidFill>
      </p:bgPr>
    </p:bg>
    <p:spTree>
      <p:nvGrpSpPr>
        <p:cNvPr id="1" name=""/>
        <p:cNvGrpSpPr/>
        <p:nvPr/>
      </p:nvGrpSpPr>
      <p:grpSpPr>
        <a:xfrm>
          <a:off x="0" y="0"/>
          <a:ext cx="0" cy="0"/>
          <a:chOff x="0" y="0"/>
          <a:chExt cx="0" cy="0"/>
        </a:xfrm>
      </p:grpSpPr>
      <p:sp>
        <p:nvSpPr>
          <p:cNvPr id="315" name="CustomShape 1"/>
          <p:cNvSpPr/>
          <p:nvPr/>
        </p:nvSpPr>
        <p:spPr>
          <a:xfrm>
            <a:off x="504000" y="226080"/>
            <a:ext cx="8768160" cy="680400"/>
          </a:xfrm>
          <a:prstGeom prst="rect">
            <a:avLst/>
          </a:prstGeom>
          <a:solidFill>
            <a:srgbClr val="ffffff"/>
          </a:solidFill>
          <a:ln w="0">
            <a:noFill/>
          </a:ln>
        </p:spPr>
        <p:style>
          <a:lnRef idx="0"/>
          <a:fillRef idx="0"/>
          <a:effectRef idx="0"/>
          <a:fontRef idx="minor"/>
        </p:style>
        <p:txBody>
          <a:bodyPr lIns="0" rIns="0" tIns="0" bIns="0" anchor="ctr">
            <a:noAutofit/>
          </a:bodyPr>
          <a:p>
            <a:pPr algn="ctr">
              <a:lnSpc>
                <a:spcPct val="100000"/>
              </a:lnSpc>
            </a:pPr>
            <a:r>
              <a:rPr b="0" lang="en-US" sz="4400" spc="-1" strike="noStrike">
                <a:latin typeface="Tahoma"/>
              </a:rPr>
              <a:t>PHP Comparison Operators</a:t>
            </a:r>
            <a:endParaRPr b="0" lang="en-GB" sz="4400" spc="-1" strike="noStrike">
              <a:latin typeface="Arial"/>
            </a:endParaRPr>
          </a:p>
        </p:txBody>
      </p:sp>
      <p:pic>
        <p:nvPicPr>
          <p:cNvPr id="316" name="" descr=""/>
          <p:cNvPicPr/>
          <p:nvPr/>
        </p:nvPicPr>
        <p:blipFill>
          <a:blip r:embed="rId1"/>
          <a:stretch/>
        </p:blipFill>
        <p:spPr>
          <a:xfrm>
            <a:off x="572400" y="1000440"/>
            <a:ext cx="8619480" cy="4438080"/>
          </a:xfrm>
          <a:prstGeom prst="rect">
            <a:avLst/>
          </a:prstGeom>
          <a:ln w="0">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CustomShape 1"/>
          <p:cNvSpPr/>
          <p:nvPr/>
        </p:nvSpPr>
        <p:spPr>
          <a:xfrm>
            <a:off x="346680" y="2194560"/>
            <a:ext cx="9071280" cy="94608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4400" spc="-1" strike="noStrike">
                <a:latin typeface="Tahoma"/>
              </a:rPr>
              <a:t>&lt;label&gt;</a:t>
            </a:r>
            <a:endParaRPr b="0" lang="en-GB" sz="4400" spc="-1" strike="noStrike">
              <a:latin typeface="Arial"/>
            </a:endParaRPr>
          </a:p>
        </p:txBody>
      </p:sp>
    </p:spTree>
  </p:cSld>
  <mc:AlternateContent>
    <mc:Choice Requires="p14">
      <p:transition spd="slow" p14:dur="2000"/>
    </mc:Choice>
    <mc:Fallback>
      <p:transition spd="slow"/>
    </mc:Fallback>
  </mc:AlternateContent>
</p:sld>
</file>

<file path=ppt/slides/slide1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dddddd"/>
        </a:solidFill>
      </p:bgPr>
    </p:bg>
    <p:spTree>
      <p:nvGrpSpPr>
        <p:cNvPr id="1" name=""/>
        <p:cNvGrpSpPr/>
        <p:nvPr/>
      </p:nvGrpSpPr>
      <p:grpSpPr>
        <a:xfrm>
          <a:off x="0" y="0"/>
          <a:ext cx="0" cy="0"/>
          <a:chOff x="0" y="0"/>
          <a:chExt cx="0" cy="0"/>
        </a:xfrm>
      </p:grpSpPr>
      <p:sp>
        <p:nvSpPr>
          <p:cNvPr id="317" name="CustomShape 1"/>
          <p:cNvSpPr/>
          <p:nvPr/>
        </p:nvSpPr>
        <p:spPr>
          <a:xfrm>
            <a:off x="504000" y="226080"/>
            <a:ext cx="8768160" cy="944280"/>
          </a:xfrm>
          <a:prstGeom prst="rect">
            <a:avLst/>
          </a:prstGeom>
          <a:solidFill>
            <a:srgbClr val="ffffff"/>
          </a:solidFill>
          <a:ln w="0">
            <a:noFill/>
          </a:ln>
        </p:spPr>
        <p:style>
          <a:lnRef idx="0"/>
          <a:fillRef idx="0"/>
          <a:effectRef idx="0"/>
          <a:fontRef idx="minor"/>
        </p:style>
        <p:txBody>
          <a:bodyPr lIns="0" rIns="0" tIns="0" bIns="0" anchor="ctr">
            <a:noAutofit/>
          </a:bodyPr>
          <a:p>
            <a:pPr algn="ctr">
              <a:lnSpc>
                <a:spcPct val="100000"/>
              </a:lnSpc>
            </a:pPr>
            <a:r>
              <a:rPr b="0" lang="en-US" sz="3600" spc="-1" strike="noStrike">
                <a:latin typeface="Tahoma"/>
              </a:rPr>
              <a:t>PHP Increment / Decrement Operators</a:t>
            </a:r>
            <a:endParaRPr b="0" lang="en-GB" sz="3600" spc="-1" strike="noStrike">
              <a:latin typeface="Arial"/>
            </a:endParaRPr>
          </a:p>
        </p:txBody>
      </p:sp>
      <p:pic>
        <p:nvPicPr>
          <p:cNvPr id="318" name="" descr=""/>
          <p:cNvPicPr/>
          <p:nvPr/>
        </p:nvPicPr>
        <p:blipFill>
          <a:blip r:embed="rId1"/>
          <a:stretch/>
        </p:blipFill>
        <p:spPr>
          <a:xfrm>
            <a:off x="474480" y="1517400"/>
            <a:ext cx="8932680" cy="2544840"/>
          </a:xfrm>
          <a:prstGeom prst="rect">
            <a:avLst/>
          </a:prstGeom>
          <a:ln w="0">
            <a:noFill/>
          </a:ln>
        </p:spPr>
      </p:pic>
    </p:spTree>
  </p:cSld>
  <mc:AlternateContent>
    <mc:Choice Requires="p14">
      <p:transition spd="slow" p14:dur="2000"/>
    </mc:Choice>
    <mc:Fallback>
      <p:transition spd="slow"/>
    </mc:Fallback>
  </mc:AlternateContent>
</p:sld>
</file>

<file path=ppt/slides/slide1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dddddd"/>
        </a:solidFill>
      </p:bgPr>
    </p:bg>
    <p:spTree>
      <p:nvGrpSpPr>
        <p:cNvPr id="1" name=""/>
        <p:cNvGrpSpPr/>
        <p:nvPr/>
      </p:nvGrpSpPr>
      <p:grpSpPr>
        <a:xfrm>
          <a:off x="0" y="0"/>
          <a:ext cx="0" cy="0"/>
          <a:chOff x="0" y="0"/>
          <a:chExt cx="0" cy="0"/>
        </a:xfrm>
      </p:grpSpPr>
      <p:sp>
        <p:nvSpPr>
          <p:cNvPr id="319" name="CustomShape 1"/>
          <p:cNvSpPr/>
          <p:nvPr/>
        </p:nvSpPr>
        <p:spPr>
          <a:xfrm>
            <a:off x="504000" y="226080"/>
            <a:ext cx="8859960" cy="794880"/>
          </a:xfrm>
          <a:prstGeom prst="rect">
            <a:avLst/>
          </a:prstGeom>
          <a:solidFill>
            <a:srgbClr val="ffffff"/>
          </a:solidFill>
          <a:ln w="0">
            <a:noFill/>
          </a:ln>
        </p:spPr>
        <p:style>
          <a:lnRef idx="0"/>
          <a:fillRef idx="0"/>
          <a:effectRef idx="0"/>
          <a:fontRef idx="minor"/>
        </p:style>
        <p:txBody>
          <a:bodyPr lIns="0" rIns="0" tIns="0" bIns="0" anchor="ctr">
            <a:noAutofit/>
          </a:bodyPr>
          <a:p>
            <a:pPr algn="ctr">
              <a:lnSpc>
                <a:spcPct val="100000"/>
              </a:lnSpc>
            </a:pPr>
            <a:r>
              <a:rPr b="0" lang="en-US" sz="3600" spc="-1" strike="noStrike">
                <a:latin typeface="Tahoma"/>
              </a:rPr>
              <a:t>PHP Logical Operators</a:t>
            </a:r>
            <a:endParaRPr b="0" lang="en-GB" sz="3600" spc="-1" strike="noStrike">
              <a:latin typeface="Arial"/>
            </a:endParaRPr>
          </a:p>
        </p:txBody>
      </p:sp>
      <p:pic>
        <p:nvPicPr>
          <p:cNvPr id="320" name="" descr=""/>
          <p:cNvPicPr/>
          <p:nvPr/>
        </p:nvPicPr>
        <p:blipFill>
          <a:blip r:embed="rId1"/>
          <a:stretch/>
        </p:blipFill>
        <p:spPr>
          <a:xfrm>
            <a:off x="528480" y="1311480"/>
            <a:ext cx="8859600" cy="3427920"/>
          </a:xfrm>
          <a:prstGeom prst="rect">
            <a:avLst/>
          </a:prstGeom>
          <a:ln w="0">
            <a:noFill/>
          </a:ln>
        </p:spPr>
      </p:pic>
    </p:spTree>
  </p:cSld>
  <mc:AlternateContent>
    <mc:Choice Requires="p14">
      <p:transition spd="slow" p14:dur="2000"/>
    </mc:Choice>
    <mc:Fallback>
      <p:transition spd="slow"/>
    </mc:Fallback>
  </mc:AlternateContent>
</p:sld>
</file>

<file path=ppt/slides/slide1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dddddd"/>
        </a:solidFill>
      </p:bgPr>
    </p:bg>
    <p:spTree>
      <p:nvGrpSpPr>
        <p:cNvPr id="1" name=""/>
        <p:cNvGrpSpPr/>
        <p:nvPr/>
      </p:nvGrpSpPr>
      <p:grpSpPr>
        <a:xfrm>
          <a:off x="0" y="0"/>
          <a:ext cx="0" cy="0"/>
          <a:chOff x="0" y="0"/>
          <a:chExt cx="0" cy="0"/>
        </a:xfrm>
      </p:grpSpPr>
      <p:sp>
        <p:nvSpPr>
          <p:cNvPr id="321" name="CustomShape 1"/>
          <p:cNvSpPr/>
          <p:nvPr/>
        </p:nvSpPr>
        <p:spPr>
          <a:xfrm>
            <a:off x="504000" y="226080"/>
            <a:ext cx="8859960" cy="794880"/>
          </a:xfrm>
          <a:prstGeom prst="rect">
            <a:avLst/>
          </a:prstGeom>
          <a:solidFill>
            <a:srgbClr val="ffffff"/>
          </a:solidFill>
          <a:ln w="0">
            <a:noFill/>
          </a:ln>
        </p:spPr>
        <p:style>
          <a:lnRef idx="0"/>
          <a:fillRef idx="0"/>
          <a:effectRef idx="0"/>
          <a:fontRef idx="minor"/>
        </p:style>
        <p:txBody>
          <a:bodyPr lIns="0" rIns="0" tIns="0" bIns="0" anchor="ctr">
            <a:noAutofit/>
          </a:bodyPr>
          <a:p>
            <a:pPr algn="ctr">
              <a:lnSpc>
                <a:spcPct val="100000"/>
              </a:lnSpc>
            </a:pPr>
            <a:r>
              <a:rPr b="0" lang="en-US" sz="3600" spc="-1" strike="noStrike">
                <a:latin typeface="Tahoma"/>
              </a:rPr>
              <a:t>PHP String Operators</a:t>
            </a:r>
            <a:endParaRPr b="0" lang="en-GB" sz="3600" spc="-1" strike="noStrike">
              <a:latin typeface="Arial"/>
            </a:endParaRPr>
          </a:p>
        </p:txBody>
      </p:sp>
      <p:pic>
        <p:nvPicPr>
          <p:cNvPr id="322" name="" descr=""/>
          <p:cNvPicPr/>
          <p:nvPr/>
        </p:nvPicPr>
        <p:blipFill>
          <a:blip r:embed="rId1"/>
          <a:stretch/>
        </p:blipFill>
        <p:spPr>
          <a:xfrm>
            <a:off x="510480" y="1391400"/>
            <a:ext cx="8885520" cy="1661040"/>
          </a:xfrm>
          <a:prstGeom prst="rect">
            <a:avLst/>
          </a:prstGeom>
          <a:ln w="0">
            <a:noFill/>
          </a:ln>
        </p:spPr>
      </p:pic>
    </p:spTree>
  </p:cSld>
  <mc:AlternateContent>
    <mc:Choice Requires="p14">
      <p:transition spd="slow" p14:dur="2000"/>
    </mc:Choice>
    <mc:Fallback>
      <p:transition spd="slow"/>
    </mc:Fallback>
  </mc:AlternateContent>
</p:sld>
</file>

<file path=ppt/slides/slide1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dddddd"/>
        </a:solidFill>
      </p:bgPr>
    </p:bg>
    <p:spTree>
      <p:nvGrpSpPr>
        <p:cNvPr id="1" name=""/>
        <p:cNvGrpSpPr/>
        <p:nvPr/>
      </p:nvGrpSpPr>
      <p:grpSpPr>
        <a:xfrm>
          <a:off x="0" y="0"/>
          <a:ext cx="0" cy="0"/>
          <a:chOff x="0" y="0"/>
          <a:chExt cx="0" cy="0"/>
        </a:xfrm>
      </p:grpSpPr>
      <p:sp>
        <p:nvSpPr>
          <p:cNvPr id="323" name="CustomShape 1"/>
          <p:cNvSpPr/>
          <p:nvPr/>
        </p:nvSpPr>
        <p:spPr>
          <a:xfrm>
            <a:off x="504000" y="226080"/>
            <a:ext cx="8859960" cy="794880"/>
          </a:xfrm>
          <a:prstGeom prst="rect">
            <a:avLst/>
          </a:prstGeom>
          <a:solidFill>
            <a:srgbClr val="ffffff"/>
          </a:solidFill>
          <a:ln w="0">
            <a:noFill/>
          </a:ln>
        </p:spPr>
        <p:style>
          <a:lnRef idx="0"/>
          <a:fillRef idx="0"/>
          <a:effectRef idx="0"/>
          <a:fontRef idx="minor"/>
        </p:style>
        <p:txBody>
          <a:bodyPr lIns="0" rIns="0" tIns="0" bIns="0" anchor="ctr">
            <a:noAutofit/>
          </a:bodyPr>
          <a:p>
            <a:pPr algn="ctr">
              <a:lnSpc>
                <a:spcPct val="100000"/>
              </a:lnSpc>
            </a:pPr>
            <a:r>
              <a:rPr b="0" lang="en-US" sz="3600" spc="-1" strike="noStrike">
                <a:latin typeface="Tahoma"/>
              </a:rPr>
              <a:t>PHP Conditional Assignment Operators</a:t>
            </a:r>
            <a:endParaRPr b="0" lang="en-GB" sz="3600" spc="-1" strike="noStrike">
              <a:latin typeface="Arial"/>
            </a:endParaRPr>
          </a:p>
        </p:txBody>
      </p:sp>
      <p:pic>
        <p:nvPicPr>
          <p:cNvPr id="324" name="" descr=""/>
          <p:cNvPicPr/>
          <p:nvPr/>
        </p:nvPicPr>
        <p:blipFill>
          <a:blip r:embed="rId1"/>
          <a:stretch/>
        </p:blipFill>
        <p:spPr>
          <a:xfrm>
            <a:off x="515880" y="1406520"/>
            <a:ext cx="8985960" cy="3206520"/>
          </a:xfrm>
          <a:prstGeom prst="rect">
            <a:avLst/>
          </a:prstGeom>
          <a:ln w="0">
            <a:noFill/>
          </a:ln>
        </p:spPr>
      </p:pic>
    </p:spTree>
  </p:cSld>
  <mc:AlternateContent>
    <mc:Choice Requires="p14">
      <p:transition spd="slow" p14:dur="2000"/>
    </mc:Choice>
    <mc:Fallback>
      <p:transition spd="slow"/>
    </mc:Fallback>
  </mc:AlternateContent>
</p:sld>
</file>

<file path=ppt/slides/slide1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5" name="CustomShape 1"/>
          <p:cNvSpPr/>
          <p:nvPr/>
        </p:nvSpPr>
        <p:spPr>
          <a:xfrm>
            <a:off x="504000" y="226080"/>
            <a:ext cx="9071280" cy="94608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4400" spc="-1" strike="noStrike">
                <a:latin typeface="Tahoma"/>
              </a:rPr>
              <a:t>PHP Conditional Statements</a:t>
            </a:r>
            <a:endParaRPr b="0" lang="en-GB" sz="4400" spc="-1" strike="noStrike">
              <a:latin typeface="Arial"/>
            </a:endParaRPr>
          </a:p>
        </p:txBody>
      </p:sp>
      <p:sp>
        <p:nvSpPr>
          <p:cNvPr id="326" name="CustomShape 2"/>
          <p:cNvSpPr/>
          <p:nvPr/>
        </p:nvSpPr>
        <p:spPr>
          <a:xfrm>
            <a:off x="504000" y="1326600"/>
            <a:ext cx="9071280" cy="3287880"/>
          </a:xfrm>
          <a:prstGeom prst="rect">
            <a:avLst/>
          </a:prstGeom>
          <a:noFill/>
          <a:ln w="0">
            <a:noFill/>
          </a:ln>
        </p:spPr>
        <p:style>
          <a:lnRef idx="0"/>
          <a:fillRef idx="0"/>
          <a:effectRef idx="0"/>
          <a:fontRef idx="minor"/>
        </p:style>
        <p:txBody>
          <a:bodyPr lIns="0" rIns="0" tIns="0" bIns="0">
            <a:normAutofit fontScale="52000"/>
          </a:bodyPr>
          <a:p>
            <a:pPr marL="432000" indent="-323640">
              <a:lnSpc>
                <a:spcPct val="100000"/>
              </a:lnSpc>
              <a:spcBef>
                <a:spcPts val="1414"/>
              </a:spcBef>
              <a:buClr>
                <a:srgbClr val="000000"/>
              </a:buClr>
              <a:buSzPct val="45000"/>
              <a:buFont typeface="Wingdings" charset="2"/>
              <a:buChar char=""/>
            </a:pPr>
            <a:r>
              <a:rPr b="1" lang="en-US" sz="3200" spc="-1" strike="noStrike">
                <a:latin typeface="Tahoma"/>
              </a:rPr>
              <a:t>if</a:t>
            </a:r>
            <a:r>
              <a:rPr b="0" lang="en-US" sz="3200" spc="-1" strike="noStrike">
                <a:latin typeface="Tahoma"/>
              </a:rPr>
              <a:t> statement – executes some code if a condition is </a:t>
            </a:r>
            <a:r>
              <a:rPr b="1" lang="en-US" sz="3200" spc="-1" strike="noStrike">
                <a:latin typeface="Tahoma"/>
              </a:rPr>
              <a:t>true</a:t>
            </a:r>
            <a:endParaRPr b="0" lang="en-GB" sz="3200" spc="-1" strike="noStrike">
              <a:latin typeface="Arial"/>
            </a:endParaRPr>
          </a:p>
          <a:p>
            <a:pPr marL="432000" indent="-323640">
              <a:lnSpc>
                <a:spcPct val="100000"/>
              </a:lnSpc>
              <a:spcBef>
                <a:spcPts val="1414"/>
              </a:spcBef>
              <a:buClr>
                <a:srgbClr val="000000"/>
              </a:buClr>
              <a:buSzPct val="45000"/>
              <a:buFont typeface="Wingdings" charset="2"/>
              <a:buChar char=""/>
            </a:pPr>
            <a:r>
              <a:rPr b="1" lang="en-US" sz="3200" spc="-1" strike="noStrike">
                <a:latin typeface="Tahoma"/>
              </a:rPr>
              <a:t>if...else</a:t>
            </a:r>
            <a:r>
              <a:rPr b="0" lang="en-US" sz="3200" spc="-1" strike="noStrike">
                <a:latin typeface="Tahoma"/>
              </a:rPr>
              <a:t> statement – executes some code if a condition is true and another code if that condition is false</a:t>
            </a:r>
            <a:endParaRPr b="0" lang="en-GB" sz="3200" spc="-1" strike="noStrike">
              <a:latin typeface="Arial"/>
            </a:endParaRPr>
          </a:p>
          <a:p>
            <a:pPr marL="432000" indent="-323640">
              <a:lnSpc>
                <a:spcPct val="100000"/>
              </a:lnSpc>
              <a:spcBef>
                <a:spcPts val="1414"/>
              </a:spcBef>
              <a:buClr>
                <a:srgbClr val="000000"/>
              </a:buClr>
              <a:buSzPct val="45000"/>
              <a:buFont typeface="Wingdings" charset="2"/>
              <a:buChar char=""/>
            </a:pPr>
            <a:r>
              <a:rPr b="1" lang="en-US" sz="3200" spc="-1" strike="noStrike">
                <a:latin typeface="Tahoma"/>
              </a:rPr>
              <a:t>if...elseif...else</a:t>
            </a:r>
            <a:r>
              <a:rPr b="0" lang="en-US" sz="3200" spc="-1" strike="noStrike">
                <a:latin typeface="Tahoma"/>
              </a:rPr>
              <a:t> statement – executes different codes for more than two conditions.</a:t>
            </a:r>
            <a:endParaRPr b="0" lang="en-GB" sz="3200" spc="-1" strike="noStrike">
              <a:latin typeface="Arial"/>
            </a:endParaRPr>
          </a:p>
          <a:p>
            <a:pPr marL="432000" indent="-323640">
              <a:lnSpc>
                <a:spcPct val="100000"/>
              </a:lnSpc>
              <a:spcBef>
                <a:spcPts val="1414"/>
              </a:spcBef>
              <a:buClr>
                <a:srgbClr val="000000"/>
              </a:buClr>
              <a:buSzPct val="45000"/>
              <a:buFont typeface="Wingdings" charset="2"/>
              <a:buChar char=""/>
            </a:pPr>
            <a:r>
              <a:rPr b="1" lang="en-US" sz="3200" spc="-1" strike="noStrike">
                <a:latin typeface="Tahoma"/>
              </a:rPr>
              <a:t>switch</a:t>
            </a:r>
            <a:r>
              <a:rPr b="0" lang="en-US" sz="3200" spc="-1" strike="noStrike">
                <a:latin typeface="Tahoma"/>
              </a:rPr>
              <a:t> statement – selects one of many blocks of code to be executed.</a:t>
            </a:r>
            <a:endParaRPr b="0" lang="en-GB" sz="3200" spc="-1" strike="noStrike">
              <a:latin typeface="Arial"/>
            </a:endParaRPr>
          </a:p>
        </p:txBody>
      </p:sp>
    </p:spTree>
  </p:cSld>
  <mc:AlternateContent>
    <mc:Choice Requires="p14">
      <p:transition spd="slow" p14:dur="2000"/>
    </mc:Choice>
    <mc:Fallback>
      <p:transition spd="slow"/>
    </mc:Fallback>
  </mc:AlternateContent>
</p:sld>
</file>

<file path=ppt/slides/slide1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7" name="CustomShape 1"/>
          <p:cNvSpPr/>
          <p:nvPr/>
        </p:nvSpPr>
        <p:spPr>
          <a:xfrm>
            <a:off x="504000" y="226080"/>
            <a:ext cx="9071280" cy="94608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4400" spc="-1" strike="noStrike">
                <a:latin typeface="Tahoma"/>
              </a:rPr>
              <a:t>PHP if Statement</a:t>
            </a:r>
            <a:endParaRPr b="0" lang="en-GB" sz="4400" spc="-1" strike="noStrike">
              <a:latin typeface="Arial"/>
            </a:endParaRPr>
          </a:p>
        </p:txBody>
      </p:sp>
      <p:sp>
        <p:nvSpPr>
          <p:cNvPr id="328" name="CustomShape 2"/>
          <p:cNvSpPr/>
          <p:nvPr/>
        </p:nvSpPr>
        <p:spPr>
          <a:xfrm>
            <a:off x="504000" y="1326600"/>
            <a:ext cx="9071280" cy="3287880"/>
          </a:xfrm>
          <a:prstGeom prst="rect">
            <a:avLst/>
          </a:prstGeom>
          <a:noFill/>
          <a:ln w="0">
            <a:noFill/>
          </a:ln>
        </p:spPr>
        <p:style>
          <a:lnRef idx="0"/>
          <a:fillRef idx="0"/>
          <a:effectRef idx="0"/>
          <a:fontRef idx="minor"/>
        </p:style>
        <p:txBody>
          <a:bodyPr lIns="0" rIns="0" tIns="0" bIns="0">
            <a:normAutofit fontScale="46000"/>
          </a:bodyPr>
          <a:p>
            <a:pPr>
              <a:lnSpc>
                <a:spcPct val="100000"/>
              </a:lnSpc>
            </a:pPr>
            <a:r>
              <a:rPr b="1" lang="en-US" sz="3200" spc="-1" strike="noStrike">
                <a:latin typeface="Tahoma"/>
              </a:rPr>
              <a:t>if (condition) {</a:t>
            </a:r>
            <a:endParaRPr b="0" lang="en-GB" sz="3200" spc="-1" strike="noStrike">
              <a:latin typeface="Arial"/>
            </a:endParaRPr>
          </a:p>
          <a:p>
            <a:pPr>
              <a:lnSpc>
                <a:spcPct val="100000"/>
              </a:lnSpc>
            </a:pPr>
            <a:r>
              <a:rPr b="1" lang="en-US" sz="3200" spc="-1" strike="noStrike">
                <a:latin typeface="Tahoma"/>
              </a:rPr>
              <a:t>  </a:t>
            </a:r>
            <a:r>
              <a:rPr b="1" lang="en-US" sz="3200" spc="-1" strike="noStrike">
                <a:latin typeface="Tahoma"/>
              </a:rPr>
              <a:t>code to be executed if condition is true;</a:t>
            </a:r>
            <a:endParaRPr b="0" lang="en-GB" sz="3200" spc="-1" strike="noStrike">
              <a:latin typeface="Arial"/>
            </a:endParaRPr>
          </a:p>
          <a:p>
            <a:pPr>
              <a:lnSpc>
                <a:spcPct val="100000"/>
              </a:lnSpc>
            </a:pPr>
            <a:r>
              <a:rPr b="1" lang="en-US" sz="3200" spc="-1" strike="noStrike">
                <a:latin typeface="Tahoma"/>
              </a:rPr>
              <a:t>}</a:t>
            </a:r>
            <a:endParaRPr b="0" lang="en-GB" sz="3200" spc="-1" strike="noStrike">
              <a:latin typeface="Arial"/>
            </a:endParaRPr>
          </a:p>
          <a:p>
            <a:pPr>
              <a:lnSpc>
                <a:spcPct val="100000"/>
              </a:lnSpc>
            </a:pPr>
            <a:r>
              <a:rPr b="0" i="1" lang="en-US" sz="3200" spc="-1" strike="noStrike">
                <a:latin typeface="Tahoma"/>
              </a:rPr>
              <a:t>For example,</a:t>
            </a:r>
            <a:endParaRPr b="0" lang="en-GB" sz="3200" spc="-1" strike="noStrike">
              <a:latin typeface="Arial"/>
            </a:endParaRPr>
          </a:p>
          <a:p>
            <a:pPr>
              <a:lnSpc>
                <a:spcPct val="100000"/>
              </a:lnSpc>
            </a:pPr>
            <a:r>
              <a:rPr b="0" lang="en-US" sz="3200" spc="-1" strike="noStrike">
                <a:latin typeface="Tahoma"/>
              </a:rPr>
              <a:t>&lt;?php</a:t>
            </a:r>
            <a:endParaRPr b="0" lang="en-GB" sz="3200" spc="-1" strike="noStrike">
              <a:latin typeface="Arial"/>
            </a:endParaRPr>
          </a:p>
          <a:p>
            <a:pPr>
              <a:lnSpc>
                <a:spcPct val="100000"/>
              </a:lnSpc>
            </a:pPr>
            <a:r>
              <a:rPr b="0" lang="en-US" sz="3200" spc="-1" strike="noStrike">
                <a:latin typeface="Tahoma"/>
              </a:rPr>
              <a:t>$t = 5;</a:t>
            </a:r>
            <a:endParaRPr b="0" lang="en-GB" sz="3200" spc="-1" strike="noStrike">
              <a:latin typeface="Arial"/>
            </a:endParaRPr>
          </a:p>
          <a:p>
            <a:pPr>
              <a:lnSpc>
                <a:spcPct val="100000"/>
              </a:lnSpc>
            </a:pPr>
            <a:endParaRPr b="0" lang="en-GB" sz="3200" spc="-1" strike="noStrike">
              <a:latin typeface="Arial"/>
            </a:endParaRPr>
          </a:p>
          <a:p>
            <a:pPr>
              <a:lnSpc>
                <a:spcPct val="100000"/>
              </a:lnSpc>
            </a:pPr>
            <a:r>
              <a:rPr b="0" lang="en-US" sz="3200" spc="-1" strike="noStrike">
                <a:latin typeface="Tahoma"/>
              </a:rPr>
              <a:t>if ($t &lt; 6) {</a:t>
            </a:r>
            <a:endParaRPr b="0" lang="en-GB" sz="3200" spc="-1" strike="noStrike">
              <a:latin typeface="Arial"/>
            </a:endParaRPr>
          </a:p>
          <a:p>
            <a:pPr>
              <a:lnSpc>
                <a:spcPct val="100000"/>
              </a:lnSpc>
            </a:pPr>
            <a:r>
              <a:rPr b="0" lang="en-US" sz="3200" spc="-1" strike="noStrike">
                <a:latin typeface="Tahoma"/>
              </a:rPr>
              <a:t>  </a:t>
            </a:r>
            <a:r>
              <a:rPr b="0" lang="en-US" sz="3200" spc="-1" strike="noStrike">
                <a:latin typeface="Tahoma"/>
              </a:rPr>
              <a:t>echo "$t is smaller than 6";</a:t>
            </a:r>
            <a:endParaRPr b="0" lang="en-GB" sz="3200" spc="-1" strike="noStrike">
              <a:latin typeface="Arial"/>
            </a:endParaRPr>
          </a:p>
          <a:p>
            <a:pPr>
              <a:lnSpc>
                <a:spcPct val="100000"/>
              </a:lnSpc>
            </a:pPr>
            <a:r>
              <a:rPr b="0" lang="en-US" sz="3200" spc="-1" strike="noStrike">
                <a:latin typeface="Tahoma"/>
              </a:rPr>
              <a:t>}</a:t>
            </a:r>
            <a:endParaRPr b="0" lang="en-GB" sz="3200" spc="-1" strike="noStrike">
              <a:latin typeface="Arial"/>
            </a:endParaRPr>
          </a:p>
          <a:p>
            <a:pPr>
              <a:lnSpc>
                <a:spcPct val="100000"/>
              </a:lnSpc>
            </a:pPr>
            <a:r>
              <a:rPr b="0" lang="en-US" sz="3200" spc="-1" strike="noStrike">
                <a:latin typeface="Tahoma"/>
              </a:rPr>
              <a:t>?&gt; </a:t>
            </a:r>
            <a:endParaRPr b="0" lang="en-GB" sz="3200" spc="-1" strike="noStrike">
              <a:latin typeface="Arial"/>
            </a:endParaRPr>
          </a:p>
        </p:txBody>
      </p:sp>
    </p:spTree>
  </p:cSld>
  <mc:AlternateContent>
    <mc:Choice Requires="p14">
      <p:transition spd="slow" p14:dur="2000"/>
    </mc:Choice>
    <mc:Fallback>
      <p:transition spd="slow"/>
    </mc:Fallback>
  </mc:AlternateContent>
</p:sld>
</file>

<file path=ppt/slides/slide1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729fcf"/>
        </a:solidFill>
      </p:bgPr>
    </p:bg>
    <p:spTree>
      <p:nvGrpSpPr>
        <p:cNvPr id="1" name=""/>
        <p:cNvGrpSpPr/>
        <p:nvPr/>
      </p:nvGrpSpPr>
      <p:grpSpPr>
        <a:xfrm>
          <a:off x="0" y="0"/>
          <a:ext cx="0" cy="0"/>
          <a:chOff x="0" y="0"/>
          <a:chExt cx="0" cy="0"/>
        </a:xfrm>
      </p:grpSpPr>
      <p:pic>
        <p:nvPicPr>
          <p:cNvPr id="329" name="" descr=""/>
          <p:cNvPicPr/>
          <p:nvPr/>
        </p:nvPicPr>
        <p:blipFill>
          <a:blip r:embed="rId1"/>
          <a:stretch/>
        </p:blipFill>
        <p:spPr>
          <a:xfrm>
            <a:off x="1760760" y="1244880"/>
            <a:ext cx="5379120" cy="2404080"/>
          </a:xfrm>
          <a:prstGeom prst="rect">
            <a:avLst/>
          </a:prstGeom>
          <a:ln w="0">
            <a:noFill/>
          </a:ln>
        </p:spPr>
      </p:pic>
    </p:spTree>
  </p:cSld>
  <mc:AlternateContent>
    <mc:Choice Requires="p14">
      <p:transition spd="slow" p14:dur="2000"/>
    </mc:Choice>
    <mc:Fallback>
      <p:transition spd="slow"/>
    </mc:Fallback>
  </mc:AlternateContent>
</p:sld>
</file>

<file path=ppt/slides/slide1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0" name="CustomShape 1"/>
          <p:cNvSpPr/>
          <p:nvPr/>
        </p:nvSpPr>
        <p:spPr>
          <a:xfrm>
            <a:off x="607320" y="162000"/>
            <a:ext cx="8573400" cy="76716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4400" spc="-1" strike="noStrike">
                <a:latin typeface="Tahoma"/>
              </a:rPr>
              <a:t>PHP if...else Statement</a:t>
            </a:r>
            <a:endParaRPr b="0" lang="en-GB" sz="4400" spc="-1" strike="noStrike">
              <a:latin typeface="Arial"/>
            </a:endParaRPr>
          </a:p>
        </p:txBody>
      </p:sp>
      <p:sp>
        <p:nvSpPr>
          <p:cNvPr id="331" name="CustomShape 2"/>
          <p:cNvSpPr/>
          <p:nvPr/>
        </p:nvSpPr>
        <p:spPr>
          <a:xfrm>
            <a:off x="549720" y="993960"/>
            <a:ext cx="9071280" cy="4250520"/>
          </a:xfrm>
          <a:prstGeom prst="rect">
            <a:avLst/>
          </a:prstGeom>
          <a:noFill/>
          <a:ln w="0">
            <a:noFill/>
          </a:ln>
        </p:spPr>
        <p:style>
          <a:lnRef idx="0"/>
          <a:fillRef idx="0"/>
          <a:effectRef idx="0"/>
          <a:fontRef idx="minor"/>
        </p:style>
        <p:txBody>
          <a:bodyPr lIns="0" rIns="0" tIns="0" bIns="0">
            <a:normAutofit fontScale="39000"/>
          </a:bodyPr>
          <a:p>
            <a:pPr>
              <a:lnSpc>
                <a:spcPct val="100000"/>
              </a:lnSpc>
            </a:pPr>
            <a:r>
              <a:rPr b="1" lang="en-US" sz="3200" spc="-1" strike="noStrike">
                <a:latin typeface="Tahoma"/>
              </a:rPr>
              <a:t>if (condition) {</a:t>
            </a:r>
            <a:endParaRPr b="0" lang="en-GB" sz="3200" spc="-1" strike="noStrike">
              <a:latin typeface="Arial"/>
            </a:endParaRPr>
          </a:p>
          <a:p>
            <a:pPr>
              <a:lnSpc>
                <a:spcPct val="100000"/>
              </a:lnSpc>
            </a:pPr>
            <a:r>
              <a:rPr b="1" lang="en-US" sz="3200" spc="-1" strike="noStrike">
                <a:latin typeface="Tahoma"/>
              </a:rPr>
              <a:t>  </a:t>
            </a:r>
            <a:r>
              <a:rPr b="1" lang="en-US" sz="3200" spc="-1" strike="noStrike">
                <a:latin typeface="Tahoma"/>
              </a:rPr>
              <a:t>code to be executed if condition is true;</a:t>
            </a:r>
            <a:endParaRPr b="0" lang="en-GB" sz="3200" spc="-1" strike="noStrike">
              <a:latin typeface="Arial"/>
            </a:endParaRPr>
          </a:p>
          <a:p>
            <a:pPr>
              <a:lnSpc>
                <a:spcPct val="100000"/>
              </a:lnSpc>
            </a:pPr>
            <a:r>
              <a:rPr b="1" lang="en-US" sz="3200" spc="-1" strike="noStrike">
                <a:latin typeface="Tahoma"/>
              </a:rPr>
              <a:t>} else {</a:t>
            </a:r>
            <a:endParaRPr b="0" lang="en-GB" sz="3200" spc="-1" strike="noStrike">
              <a:latin typeface="Arial"/>
            </a:endParaRPr>
          </a:p>
          <a:p>
            <a:pPr>
              <a:lnSpc>
                <a:spcPct val="100000"/>
              </a:lnSpc>
            </a:pPr>
            <a:r>
              <a:rPr b="1" lang="en-US" sz="3200" spc="-1" strike="noStrike">
                <a:latin typeface="Tahoma"/>
              </a:rPr>
              <a:t>  </a:t>
            </a:r>
            <a:r>
              <a:rPr b="1" lang="en-US" sz="3200" spc="-1" strike="noStrike">
                <a:latin typeface="Tahoma"/>
              </a:rPr>
              <a:t>code to be executed if condition is false;</a:t>
            </a:r>
            <a:endParaRPr b="0" lang="en-GB" sz="3200" spc="-1" strike="noStrike">
              <a:latin typeface="Arial"/>
            </a:endParaRPr>
          </a:p>
          <a:p>
            <a:pPr>
              <a:lnSpc>
                <a:spcPct val="100000"/>
              </a:lnSpc>
            </a:pPr>
            <a:r>
              <a:rPr b="1" lang="en-US" sz="3200" spc="-1" strike="noStrike">
                <a:latin typeface="Tahoma"/>
              </a:rPr>
              <a:t>}</a:t>
            </a:r>
            <a:endParaRPr b="0" lang="en-GB" sz="3200" spc="-1" strike="noStrike">
              <a:latin typeface="Arial"/>
            </a:endParaRPr>
          </a:p>
          <a:p>
            <a:pPr>
              <a:lnSpc>
                <a:spcPct val="100000"/>
              </a:lnSpc>
              <a:spcBef>
                <a:spcPts val="1414"/>
              </a:spcBef>
            </a:pPr>
            <a:r>
              <a:rPr b="0" i="1" lang="en-US" sz="3200" spc="-1" strike="noStrike">
                <a:latin typeface="Tahoma"/>
              </a:rPr>
              <a:t>For example,</a:t>
            </a:r>
            <a:endParaRPr b="0" lang="en-GB" sz="3200" spc="-1" strike="noStrike">
              <a:latin typeface="Arial"/>
            </a:endParaRPr>
          </a:p>
          <a:p>
            <a:pPr>
              <a:lnSpc>
                <a:spcPct val="100000"/>
              </a:lnSpc>
              <a:spcBef>
                <a:spcPts val="1414"/>
              </a:spcBef>
            </a:pPr>
            <a:r>
              <a:rPr b="0" lang="en-US" sz="3200" spc="-1" strike="noStrike">
                <a:latin typeface="Tahoma"/>
              </a:rPr>
              <a:t>&lt;?php</a:t>
            </a:r>
            <a:endParaRPr b="0" lang="en-GB" sz="3200" spc="-1" strike="noStrike">
              <a:latin typeface="Arial"/>
            </a:endParaRPr>
          </a:p>
          <a:p>
            <a:pPr>
              <a:lnSpc>
                <a:spcPct val="100000"/>
              </a:lnSpc>
              <a:spcBef>
                <a:spcPts val="1414"/>
              </a:spcBef>
            </a:pPr>
            <a:r>
              <a:rPr b="0" lang="en-US" sz="3200" spc="-1" strike="noStrike">
                <a:latin typeface="Tahoma"/>
              </a:rPr>
              <a:t>$t = 7;</a:t>
            </a:r>
            <a:endParaRPr b="0" lang="en-GB" sz="3200" spc="-1" strike="noStrike">
              <a:latin typeface="Arial"/>
            </a:endParaRPr>
          </a:p>
          <a:p>
            <a:pPr>
              <a:lnSpc>
                <a:spcPct val="100000"/>
              </a:lnSpc>
              <a:spcBef>
                <a:spcPts val="1414"/>
              </a:spcBef>
            </a:pPr>
            <a:endParaRPr b="0" lang="en-GB" sz="3200" spc="-1" strike="noStrike">
              <a:latin typeface="Arial"/>
            </a:endParaRPr>
          </a:p>
          <a:p>
            <a:pPr>
              <a:lnSpc>
                <a:spcPct val="100000"/>
              </a:lnSpc>
              <a:spcBef>
                <a:spcPts val="1414"/>
              </a:spcBef>
            </a:pPr>
            <a:r>
              <a:rPr b="0" lang="en-US" sz="3200" spc="-1" strike="noStrike">
                <a:latin typeface="Tahoma"/>
              </a:rPr>
              <a:t>if ($t &lt; 6) {echo "$t is smaller than 6";}</a:t>
            </a:r>
            <a:endParaRPr b="0" lang="en-GB" sz="3200" spc="-1" strike="noStrike">
              <a:latin typeface="Arial"/>
            </a:endParaRPr>
          </a:p>
          <a:p>
            <a:pPr>
              <a:lnSpc>
                <a:spcPct val="100000"/>
              </a:lnSpc>
              <a:spcBef>
                <a:spcPts val="1414"/>
              </a:spcBef>
            </a:pPr>
            <a:r>
              <a:rPr b="0" lang="en-US" sz="3200" spc="-1" strike="noStrike">
                <a:latin typeface="Tahoma"/>
              </a:rPr>
              <a:t>else </a:t>
            </a:r>
            <a:endParaRPr b="0" lang="en-GB" sz="3200" spc="-1" strike="noStrike">
              <a:latin typeface="Arial"/>
            </a:endParaRPr>
          </a:p>
          <a:p>
            <a:pPr>
              <a:lnSpc>
                <a:spcPct val="100000"/>
              </a:lnSpc>
              <a:spcBef>
                <a:spcPts val="1414"/>
              </a:spcBef>
            </a:pPr>
            <a:r>
              <a:rPr b="0" lang="en-US" sz="3200" spc="-1" strike="noStrike">
                <a:latin typeface="Tahoma"/>
              </a:rPr>
              <a:t>{echo "$t is not smaller than 6";}</a:t>
            </a:r>
            <a:endParaRPr b="0" lang="en-GB" sz="3200" spc="-1" strike="noStrike">
              <a:latin typeface="Arial"/>
            </a:endParaRPr>
          </a:p>
          <a:p>
            <a:pPr>
              <a:lnSpc>
                <a:spcPct val="100000"/>
              </a:lnSpc>
              <a:spcBef>
                <a:spcPts val="1414"/>
              </a:spcBef>
            </a:pPr>
            <a:r>
              <a:rPr b="0" lang="en-US" sz="3200" spc="-1" strike="noStrike">
                <a:latin typeface="Tahoma"/>
              </a:rPr>
              <a:t>?&gt; </a:t>
            </a:r>
            <a:endParaRPr b="0" lang="en-GB" sz="3200" spc="-1" strike="noStrike">
              <a:latin typeface="Arial"/>
            </a:endParaRPr>
          </a:p>
        </p:txBody>
      </p:sp>
    </p:spTree>
  </p:cSld>
  <mc:AlternateContent>
    <mc:Choice Requires="p14">
      <p:transition spd="slow" p14:dur="2000"/>
    </mc:Choice>
    <mc:Fallback>
      <p:transition spd="slow"/>
    </mc:Fallback>
  </mc:AlternateContent>
</p:sld>
</file>

<file path=ppt/slides/slide1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729fcf"/>
        </a:solidFill>
      </p:bgPr>
    </p:bg>
    <p:spTree>
      <p:nvGrpSpPr>
        <p:cNvPr id="1" name=""/>
        <p:cNvGrpSpPr/>
        <p:nvPr/>
      </p:nvGrpSpPr>
      <p:grpSpPr>
        <a:xfrm>
          <a:off x="0" y="0"/>
          <a:ext cx="0" cy="0"/>
          <a:chOff x="0" y="0"/>
          <a:chExt cx="0" cy="0"/>
        </a:xfrm>
      </p:grpSpPr>
      <p:pic>
        <p:nvPicPr>
          <p:cNvPr id="332" name="" descr=""/>
          <p:cNvPicPr/>
          <p:nvPr/>
        </p:nvPicPr>
        <p:blipFill>
          <a:blip r:embed="rId1"/>
          <a:stretch/>
        </p:blipFill>
        <p:spPr>
          <a:xfrm>
            <a:off x="2409840" y="1400400"/>
            <a:ext cx="5293440" cy="1933560"/>
          </a:xfrm>
          <a:prstGeom prst="rect">
            <a:avLst/>
          </a:prstGeom>
          <a:ln w="0">
            <a:noFill/>
          </a:ln>
        </p:spPr>
      </p:pic>
    </p:spTree>
  </p:cSld>
  <mc:AlternateContent>
    <mc:Choice Requires="p14">
      <p:transition spd="slow" p14:dur="2000"/>
    </mc:Choice>
    <mc:Fallback>
      <p:transition spd="slow"/>
    </mc:Fallback>
  </mc:AlternateContent>
</p:sld>
</file>

<file path=ppt/slides/slide1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3" name="CustomShape 1"/>
          <p:cNvSpPr/>
          <p:nvPr/>
        </p:nvSpPr>
        <p:spPr>
          <a:xfrm>
            <a:off x="504000" y="226080"/>
            <a:ext cx="9071280" cy="94608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4400" spc="-1" strike="noStrike">
                <a:latin typeface="Tahoma"/>
              </a:rPr>
              <a:t>PHP if...elseif...else Statement</a:t>
            </a:r>
            <a:endParaRPr b="0" lang="en-GB" sz="4400" spc="-1" strike="noStrike">
              <a:latin typeface="Arial"/>
            </a:endParaRPr>
          </a:p>
        </p:txBody>
      </p:sp>
      <p:sp>
        <p:nvSpPr>
          <p:cNvPr id="334" name="CustomShape 2"/>
          <p:cNvSpPr/>
          <p:nvPr/>
        </p:nvSpPr>
        <p:spPr>
          <a:xfrm>
            <a:off x="504000" y="1326600"/>
            <a:ext cx="9071280" cy="3287880"/>
          </a:xfrm>
          <a:prstGeom prst="rect">
            <a:avLst/>
          </a:prstGeom>
          <a:noFill/>
          <a:ln w="0">
            <a:noFill/>
          </a:ln>
        </p:spPr>
        <p:style>
          <a:lnRef idx="0"/>
          <a:fillRef idx="0"/>
          <a:effectRef idx="0"/>
          <a:fontRef idx="minor"/>
        </p:style>
        <p:txBody>
          <a:bodyPr lIns="0" rIns="0" tIns="0" bIns="0">
            <a:normAutofit fontScale="22000"/>
          </a:bodyPr>
          <a:p>
            <a:pPr>
              <a:lnSpc>
                <a:spcPct val="100000"/>
              </a:lnSpc>
            </a:pPr>
            <a:r>
              <a:rPr b="1" lang="en-US" sz="3200" spc="-1" strike="noStrike">
                <a:latin typeface="Tahoma"/>
              </a:rPr>
              <a:t>if (condition) {</a:t>
            </a:r>
            <a:endParaRPr b="0" lang="en-GB" sz="3200" spc="-1" strike="noStrike">
              <a:latin typeface="Arial"/>
            </a:endParaRPr>
          </a:p>
          <a:p>
            <a:pPr>
              <a:lnSpc>
                <a:spcPct val="100000"/>
              </a:lnSpc>
            </a:pPr>
            <a:r>
              <a:rPr b="1" lang="en-US" sz="3200" spc="-1" strike="noStrike">
                <a:latin typeface="Tahoma"/>
              </a:rPr>
              <a:t>  </a:t>
            </a:r>
            <a:r>
              <a:rPr b="1" lang="en-US" sz="3200" spc="-1" strike="noStrike">
                <a:latin typeface="Tahoma"/>
              </a:rPr>
              <a:t>code to be executed if this condition is true;</a:t>
            </a:r>
            <a:endParaRPr b="0" lang="en-GB" sz="3200" spc="-1" strike="noStrike">
              <a:latin typeface="Arial"/>
            </a:endParaRPr>
          </a:p>
          <a:p>
            <a:pPr>
              <a:lnSpc>
                <a:spcPct val="100000"/>
              </a:lnSpc>
            </a:pPr>
            <a:r>
              <a:rPr b="1" lang="en-US" sz="3200" spc="-1" strike="noStrike">
                <a:latin typeface="Tahoma"/>
              </a:rPr>
              <a:t>} elseif (condition) {</a:t>
            </a:r>
            <a:endParaRPr b="0" lang="en-GB" sz="3200" spc="-1" strike="noStrike">
              <a:latin typeface="Arial"/>
            </a:endParaRPr>
          </a:p>
          <a:p>
            <a:pPr>
              <a:lnSpc>
                <a:spcPct val="100000"/>
              </a:lnSpc>
            </a:pPr>
            <a:r>
              <a:rPr b="1" lang="en-US" sz="3200" spc="-1" strike="noStrike">
                <a:latin typeface="Tahoma"/>
              </a:rPr>
              <a:t>  </a:t>
            </a:r>
            <a:r>
              <a:rPr b="1" lang="en-US" sz="3200" spc="-1" strike="noStrike">
                <a:latin typeface="Tahoma"/>
              </a:rPr>
              <a:t>code to be executed if first condition is false and this condition is true;</a:t>
            </a:r>
            <a:endParaRPr b="0" lang="en-GB" sz="3200" spc="-1" strike="noStrike">
              <a:latin typeface="Arial"/>
            </a:endParaRPr>
          </a:p>
          <a:p>
            <a:pPr>
              <a:lnSpc>
                <a:spcPct val="100000"/>
              </a:lnSpc>
            </a:pPr>
            <a:r>
              <a:rPr b="1" lang="en-US" sz="3200" spc="-1" strike="noStrike">
                <a:latin typeface="Tahoma"/>
              </a:rPr>
              <a:t>} else {</a:t>
            </a:r>
            <a:endParaRPr b="0" lang="en-GB" sz="3200" spc="-1" strike="noStrike">
              <a:latin typeface="Arial"/>
            </a:endParaRPr>
          </a:p>
          <a:p>
            <a:pPr>
              <a:lnSpc>
                <a:spcPct val="100000"/>
              </a:lnSpc>
            </a:pPr>
            <a:r>
              <a:rPr b="1" lang="en-US" sz="3200" spc="-1" strike="noStrike">
                <a:latin typeface="Tahoma"/>
              </a:rPr>
              <a:t>  </a:t>
            </a:r>
            <a:r>
              <a:rPr b="1" lang="en-US" sz="3200" spc="-1" strike="noStrike">
                <a:latin typeface="Tahoma"/>
              </a:rPr>
              <a:t>code to be executed if all conditions are false;</a:t>
            </a:r>
            <a:endParaRPr b="0" lang="en-GB" sz="3200" spc="-1" strike="noStrike">
              <a:latin typeface="Arial"/>
            </a:endParaRPr>
          </a:p>
          <a:p>
            <a:pPr>
              <a:lnSpc>
                <a:spcPct val="100000"/>
              </a:lnSpc>
            </a:pPr>
            <a:r>
              <a:rPr b="1" lang="en-US" sz="3200" spc="-1" strike="noStrike">
                <a:latin typeface="Tahoma"/>
              </a:rPr>
              <a:t>}</a:t>
            </a:r>
            <a:endParaRPr b="0" lang="en-GB" sz="3200" spc="-1" strike="noStrike">
              <a:latin typeface="Arial"/>
            </a:endParaRPr>
          </a:p>
          <a:p>
            <a:pPr>
              <a:lnSpc>
                <a:spcPct val="100000"/>
              </a:lnSpc>
            </a:pPr>
            <a:r>
              <a:rPr b="0" i="1" lang="en-US" sz="3200" spc="-1" strike="noStrike">
                <a:latin typeface="Tahoma"/>
              </a:rPr>
              <a:t>For example, </a:t>
            </a:r>
            <a:endParaRPr b="0" lang="en-GB" sz="3200" spc="-1" strike="noStrike">
              <a:latin typeface="Arial"/>
            </a:endParaRPr>
          </a:p>
          <a:p>
            <a:pPr>
              <a:lnSpc>
                <a:spcPct val="100000"/>
              </a:lnSpc>
            </a:pPr>
            <a:r>
              <a:rPr b="0" lang="en-US" sz="3200" spc="-1" strike="noStrike">
                <a:latin typeface="Tahoma"/>
              </a:rPr>
              <a:t>&lt;?php</a:t>
            </a:r>
            <a:endParaRPr b="0" lang="en-GB" sz="3200" spc="-1" strike="noStrike">
              <a:latin typeface="Arial"/>
            </a:endParaRPr>
          </a:p>
          <a:p>
            <a:pPr>
              <a:lnSpc>
                <a:spcPct val="100000"/>
              </a:lnSpc>
            </a:pPr>
            <a:r>
              <a:rPr b="0" lang="en-US" sz="3200" spc="-1" strike="noStrike">
                <a:latin typeface="Tahoma"/>
              </a:rPr>
              <a:t>$t = 6;</a:t>
            </a:r>
            <a:endParaRPr b="0" lang="en-GB" sz="3200" spc="-1" strike="noStrike">
              <a:latin typeface="Arial"/>
            </a:endParaRPr>
          </a:p>
          <a:p>
            <a:pPr>
              <a:lnSpc>
                <a:spcPct val="100000"/>
              </a:lnSpc>
            </a:pPr>
            <a:endParaRPr b="0" lang="en-GB" sz="3200" spc="-1" strike="noStrike">
              <a:latin typeface="Arial"/>
            </a:endParaRPr>
          </a:p>
          <a:p>
            <a:pPr>
              <a:lnSpc>
                <a:spcPct val="100000"/>
              </a:lnSpc>
            </a:pPr>
            <a:r>
              <a:rPr b="0" lang="en-US" sz="3200" spc="-1" strike="noStrike">
                <a:latin typeface="Tahoma"/>
              </a:rPr>
              <a:t>if ($t &lt; 6) {echo "$t is smaller than 6";}</a:t>
            </a:r>
            <a:endParaRPr b="0" lang="en-GB" sz="3200" spc="-1" strike="noStrike">
              <a:latin typeface="Arial"/>
            </a:endParaRPr>
          </a:p>
          <a:p>
            <a:pPr>
              <a:lnSpc>
                <a:spcPct val="100000"/>
              </a:lnSpc>
            </a:pPr>
            <a:r>
              <a:rPr b="0" lang="en-US" sz="3200" spc="-1" strike="noStrike">
                <a:latin typeface="Tahoma"/>
              </a:rPr>
              <a:t>elseif ($t === 6) {echo "t is equal to 6";}</a:t>
            </a:r>
            <a:endParaRPr b="0" lang="en-GB" sz="3200" spc="-1" strike="noStrike">
              <a:latin typeface="Arial"/>
            </a:endParaRPr>
          </a:p>
          <a:p>
            <a:pPr>
              <a:lnSpc>
                <a:spcPct val="100000"/>
              </a:lnSpc>
            </a:pPr>
            <a:r>
              <a:rPr b="0" lang="en-US" sz="3200" spc="-1" strike="noStrike">
                <a:latin typeface="Tahoma"/>
              </a:rPr>
              <a:t>else {echo "$t is not smaller than 6";}</a:t>
            </a:r>
            <a:endParaRPr b="0" lang="en-GB" sz="3200" spc="-1" strike="noStrike">
              <a:latin typeface="Arial"/>
            </a:endParaRPr>
          </a:p>
          <a:p>
            <a:pPr>
              <a:lnSpc>
                <a:spcPct val="100000"/>
              </a:lnSpc>
            </a:pPr>
            <a:r>
              <a:rPr b="0" lang="en-US" sz="3200" spc="-1" strike="noStrike">
                <a:latin typeface="Tahoma"/>
              </a:rPr>
              <a:t>?&gt;</a:t>
            </a:r>
            <a:endParaRPr b="0" lang="en-GB" sz="32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CustomShape 1"/>
          <p:cNvSpPr/>
          <p:nvPr/>
        </p:nvSpPr>
        <p:spPr>
          <a:xfrm>
            <a:off x="504000" y="226080"/>
            <a:ext cx="9071280" cy="94608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4400" spc="-1" strike="noStrike">
                <a:latin typeface="Tahoma"/>
              </a:rPr>
              <a:t>&lt;label&gt;</a:t>
            </a:r>
            <a:endParaRPr b="0" lang="en-GB" sz="4400" spc="-1" strike="noStrike">
              <a:latin typeface="Arial"/>
            </a:endParaRPr>
          </a:p>
        </p:txBody>
      </p:sp>
      <p:sp>
        <p:nvSpPr>
          <p:cNvPr id="99" name="CustomShape 2"/>
          <p:cNvSpPr/>
          <p:nvPr/>
        </p:nvSpPr>
        <p:spPr>
          <a:xfrm>
            <a:off x="504000" y="1326600"/>
            <a:ext cx="9071280" cy="3287880"/>
          </a:xfrm>
          <a:prstGeom prst="rect">
            <a:avLst/>
          </a:prstGeom>
          <a:noFill/>
          <a:ln w="0">
            <a:noFill/>
          </a:ln>
        </p:spPr>
        <p:style>
          <a:lnRef idx="0"/>
          <a:fillRef idx="0"/>
          <a:effectRef idx="0"/>
          <a:fontRef idx="minor"/>
        </p:style>
        <p:txBody>
          <a:bodyPr lIns="0" rIns="0" tIns="0" bIns="0">
            <a:normAutofit/>
          </a:bodyPr>
          <a:p>
            <a:pPr marL="432000" indent="-323640">
              <a:lnSpc>
                <a:spcPct val="100000"/>
              </a:lnSpc>
              <a:spcBef>
                <a:spcPts val="1414"/>
              </a:spcBef>
              <a:buClr>
                <a:srgbClr val="000000"/>
              </a:buClr>
              <a:buSzPct val="45000"/>
              <a:buFont typeface="Wingdings" charset="2"/>
              <a:buChar char=""/>
            </a:pPr>
            <a:r>
              <a:rPr b="0" lang="en-US" sz="3200" spc="-1" strike="noStrike">
                <a:latin typeface="Tahoma"/>
                <a:ea typeface="Microsoft YaHei"/>
              </a:rPr>
              <a:t>In the proper usage, beneficial</a:t>
            </a:r>
            <a:endParaRPr b="0" lang="en-GB" sz="3200" spc="-1" strike="noStrike">
              <a:latin typeface="Arial"/>
            </a:endParaRPr>
          </a:p>
          <a:p>
            <a:pPr lvl="1" marL="864000" indent="-323640">
              <a:lnSpc>
                <a:spcPct val="100000"/>
              </a:lnSpc>
              <a:spcBef>
                <a:spcPts val="1134"/>
              </a:spcBef>
              <a:buClr>
                <a:srgbClr val="000000"/>
              </a:buClr>
              <a:buSzPct val="75000"/>
              <a:buFont typeface="Symbol"/>
              <a:buChar char=""/>
            </a:pPr>
            <a:r>
              <a:rPr b="0" lang="en-US" sz="2800" spc="-1" strike="noStrike">
                <a:latin typeface="Tahoma"/>
                <a:ea typeface="Microsoft YaHei"/>
              </a:rPr>
              <a:t>for screen reader users;</a:t>
            </a:r>
            <a:endParaRPr b="0" lang="en-GB" sz="2800" spc="-1" strike="noStrike">
              <a:latin typeface="Arial"/>
            </a:endParaRPr>
          </a:p>
          <a:p>
            <a:pPr lvl="1" marL="864000" indent="-323640">
              <a:lnSpc>
                <a:spcPct val="100000"/>
              </a:lnSpc>
              <a:spcBef>
                <a:spcPts val="1134"/>
              </a:spcBef>
              <a:buClr>
                <a:srgbClr val="000000"/>
              </a:buClr>
              <a:buSzPct val="75000"/>
              <a:buFont typeface="Symbol"/>
              <a:buChar char=""/>
            </a:pPr>
            <a:r>
              <a:rPr b="0" lang="en-US" sz="2800" spc="-1" strike="noStrike">
                <a:latin typeface="Tahoma"/>
                <a:ea typeface="Microsoft YaHei"/>
              </a:rPr>
              <a:t>for users who have difficulty clicking on very small regions (such as checkboxes): because when a user clicks the text within the &lt;label&gt; element, it toggles the input (this increases the hit area).</a:t>
            </a:r>
            <a:endParaRPr b="0" lang="en-GB" sz="2800" spc="-1" strike="noStrike">
              <a:latin typeface="Arial"/>
            </a:endParaRPr>
          </a:p>
        </p:txBody>
      </p:sp>
    </p:spTree>
  </p:cSld>
  <mc:AlternateContent>
    <mc:Choice Requires="p14">
      <p:transition spd="slow" p14:dur="2000"/>
    </mc:Choice>
    <mc:Fallback>
      <p:transition spd="slow"/>
    </mc:Fallback>
  </mc:AlternateContent>
</p:sld>
</file>

<file path=ppt/slides/slide1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729fcf"/>
        </a:solidFill>
      </p:bgPr>
    </p:bg>
    <p:spTree>
      <p:nvGrpSpPr>
        <p:cNvPr id="1" name=""/>
        <p:cNvGrpSpPr/>
        <p:nvPr/>
      </p:nvGrpSpPr>
      <p:grpSpPr>
        <a:xfrm>
          <a:off x="0" y="0"/>
          <a:ext cx="0" cy="0"/>
          <a:chOff x="0" y="0"/>
          <a:chExt cx="0" cy="0"/>
        </a:xfrm>
      </p:grpSpPr>
      <p:pic>
        <p:nvPicPr>
          <p:cNvPr id="335" name="" descr=""/>
          <p:cNvPicPr/>
          <p:nvPr/>
        </p:nvPicPr>
        <p:blipFill>
          <a:blip r:embed="rId1"/>
          <a:stretch/>
        </p:blipFill>
        <p:spPr>
          <a:xfrm>
            <a:off x="2457360" y="1251000"/>
            <a:ext cx="4429080" cy="2593800"/>
          </a:xfrm>
          <a:prstGeom prst="rect">
            <a:avLst/>
          </a:prstGeom>
          <a:ln w="0">
            <a:noFill/>
          </a:ln>
        </p:spPr>
      </p:pic>
    </p:spTree>
  </p:cSld>
  <mc:AlternateContent>
    <mc:Choice Requires="p14">
      <p:transition spd="slow" p14:dur="2000"/>
    </mc:Choice>
    <mc:Fallback>
      <p:transition spd="slow"/>
    </mc:Fallback>
  </mc:AlternateContent>
</p:sld>
</file>

<file path=ppt/slides/slide1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6" name="CustomShape 1"/>
          <p:cNvSpPr/>
          <p:nvPr/>
        </p:nvSpPr>
        <p:spPr>
          <a:xfrm>
            <a:off x="504000" y="226080"/>
            <a:ext cx="9071280" cy="94608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4400" spc="-1" strike="noStrike">
                <a:latin typeface="Tahoma"/>
              </a:rPr>
              <a:t>PHP switch Statements</a:t>
            </a:r>
            <a:endParaRPr b="0" lang="en-GB" sz="4400" spc="-1" strike="noStrike">
              <a:latin typeface="Arial"/>
            </a:endParaRPr>
          </a:p>
        </p:txBody>
      </p:sp>
      <p:sp>
        <p:nvSpPr>
          <p:cNvPr id="337" name="CustomShape 2"/>
          <p:cNvSpPr/>
          <p:nvPr/>
        </p:nvSpPr>
        <p:spPr>
          <a:xfrm>
            <a:off x="504000" y="1326600"/>
            <a:ext cx="9071280" cy="3287880"/>
          </a:xfrm>
          <a:prstGeom prst="rect">
            <a:avLst/>
          </a:prstGeom>
          <a:noFill/>
          <a:ln w="0">
            <a:noFill/>
          </a:ln>
        </p:spPr>
        <p:style>
          <a:lnRef idx="0"/>
          <a:fillRef idx="0"/>
          <a:effectRef idx="0"/>
          <a:fontRef idx="minor"/>
        </p:style>
        <p:txBody>
          <a:bodyPr lIns="0" rIns="0" tIns="0" bIns="0">
            <a:normAutofit fontScale="26000"/>
          </a:bodyPr>
          <a:p>
            <a:pPr>
              <a:lnSpc>
                <a:spcPct val="100000"/>
              </a:lnSpc>
            </a:pPr>
            <a:r>
              <a:rPr b="1" lang="en-US" sz="3200" spc="-1" strike="noStrike">
                <a:latin typeface="Tahoma"/>
              </a:rPr>
              <a:t>switch (n) {</a:t>
            </a:r>
            <a:endParaRPr b="0" lang="en-GB" sz="3200" spc="-1" strike="noStrike">
              <a:latin typeface="Arial"/>
            </a:endParaRPr>
          </a:p>
          <a:p>
            <a:pPr>
              <a:lnSpc>
                <a:spcPct val="100000"/>
              </a:lnSpc>
            </a:pPr>
            <a:r>
              <a:rPr b="1" lang="en-US" sz="3200" spc="-1" strike="noStrike">
                <a:latin typeface="Tahoma"/>
              </a:rPr>
              <a:t>case label1:</a:t>
            </a:r>
            <a:endParaRPr b="0" lang="en-GB" sz="3200" spc="-1" strike="noStrike">
              <a:latin typeface="Arial"/>
            </a:endParaRPr>
          </a:p>
          <a:p>
            <a:pPr>
              <a:lnSpc>
                <a:spcPct val="100000"/>
              </a:lnSpc>
            </a:pPr>
            <a:r>
              <a:rPr b="1" lang="en-US" sz="3200" spc="-1" strike="noStrike">
                <a:latin typeface="Tahoma"/>
              </a:rPr>
              <a:t>code to be executed if n=label1;</a:t>
            </a:r>
            <a:endParaRPr b="0" lang="en-GB" sz="3200" spc="-1" strike="noStrike">
              <a:latin typeface="Arial"/>
            </a:endParaRPr>
          </a:p>
          <a:p>
            <a:pPr>
              <a:lnSpc>
                <a:spcPct val="100000"/>
              </a:lnSpc>
            </a:pPr>
            <a:r>
              <a:rPr b="1" lang="en-US" sz="3200" spc="-1" strike="noStrike">
                <a:latin typeface="Tahoma"/>
              </a:rPr>
              <a:t>break; </a:t>
            </a:r>
            <a:r>
              <a:rPr b="1" i="1" lang="en-US" sz="3200" spc="-1" strike="noStrike">
                <a:latin typeface="Tahoma"/>
              </a:rPr>
              <a:t>/* if the break is not included, all cases till the first break/end is executed  */</a:t>
            </a:r>
            <a:endParaRPr b="0" lang="en-GB" sz="3200" spc="-1" strike="noStrike">
              <a:latin typeface="Arial"/>
            </a:endParaRPr>
          </a:p>
          <a:p>
            <a:pPr>
              <a:lnSpc>
                <a:spcPct val="100000"/>
              </a:lnSpc>
            </a:pPr>
            <a:r>
              <a:rPr b="1" lang="en-US" sz="3200" spc="-1" strike="noStrike">
                <a:latin typeface="Tahoma"/>
              </a:rPr>
              <a:t>case label2:</a:t>
            </a:r>
            <a:endParaRPr b="0" lang="en-GB" sz="3200" spc="-1" strike="noStrike">
              <a:latin typeface="Arial"/>
            </a:endParaRPr>
          </a:p>
          <a:p>
            <a:pPr>
              <a:lnSpc>
                <a:spcPct val="100000"/>
              </a:lnSpc>
            </a:pPr>
            <a:r>
              <a:rPr b="1" lang="en-US" sz="3200" spc="-1" strike="noStrike">
                <a:latin typeface="Tahoma"/>
              </a:rPr>
              <a:t>code to be executed if n=label2;</a:t>
            </a:r>
            <a:endParaRPr b="0" lang="en-GB" sz="3200" spc="-1" strike="noStrike">
              <a:latin typeface="Arial"/>
            </a:endParaRPr>
          </a:p>
          <a:p>
            <a:pPr>
              <a:lnSpc>
                <a:spcPct val="100000"/>
              </a:lnSpc>
            </a:pPr>
            <a:r>
              <a:rPr b="1" lang="en-US" sz="3200" spc="-1" strike="noStrike">
                <a:latin typeface="Tahoma"/>
              </a:rPr>
              <a:t>break;</a:t>
            </a:r>
            <a:endParaRPr b="0" lang="en-GB" sz="3200" spc="-1" strike="noStrike">
              <a:latin typeface="Arial"/>
            </a:endParaRPr>
          </a:p>
          <a:p>
            <a:pPr>
              <a:lnSpc>
                <a:spcPct val="100000"/>
              </a:lnSpc>
            </a:pPr>
            <a:r>
              <a:rPr b="1" lang="en-US" sz="3200" spc="-1" strike="noStrike">
                <a:latin typeface="Tahoma"/>
              </a:rPr>
              <a:t>case label3:</a:t>
            </a:r>
            <a:endParaRPr b="0" lang="en-GB" sz="3200" spc="-1" strike="noStrike">
              <a:latin typeface="Arial"/>
            </a:endParaRPr>
          </a:p>
          <a:p>
            <a:pPr>
              <a:lnSpc>
                <a:spcPct val="100000"/>
              </a:lnSpc>
            </a:pPr>
            <a:r>
              <a:rPr b="1" lang="en-US" sz="3200" spc="-1" strike="noStrike">
                <a:latin typeface="Tahoma"/>
              </a:rPr>
              <a:t>code to be executed if n=label3;</a:t>
            </a:r>
            <a:endParaRPr b="0" lang="en-GB" sz="3200" spc="-1" strike="noStrike">
              <a:latin typeface="Arial"/>
            </a:endParaRPr>
          </a:p>
          <a:p>
            <a:pPr>
              <a:lnSpc>
                <a:spcPct val="100000"/>
              </a:lnSpc>
            </a:pPr>
            <a:r>
              <a:rPr b="1" lang="en-US" sz="3200" spc="-1" strike="noStrike">
                <a:latin typeface="Tahoma"/>
              </a:rPr>
              <a:t>break;</a:t>
            </a:r>
            <a:endParaRPr b="0" lang="en-GB" sz="3200" spc="-1" strike="noStrike">
              <a:latin typeface="Arial"/>
            </a:endParaRPr>
          </a:p>
          <a:p>
            <a:pPr>
              <a:lnSpc>
                <a:spcPct val="100000"/>
              </a:lnSpc>
            </a:pPr>
            <a:r>
              <a:rPr b="1" lang="en-US" sz="3200" spc="-1" strike="noStrike">
                <a:latin typeface="Tahoma"/>
              </a:rPr>
              <a:t>...</a:t>
            </a:r>
            <a:endParaRPr b="0" lang="en-GB" sz="3200" spc="-1" strike="noStrike">
              <a:latin typeface="Arial"/>
            </a:endParaRPr>
          </a:p>
          <a:p>
            <a:pPr>
              <a:lnSpc>
                <a:spcPct val="100000"/>
              </a:lnSpc>
            </a:pPr>
            <a:r>
              <a:rPr b="1" lang="en-US" sz="3200" spc="-1" strike="noStrike">
                <a:latin typeface="Tahoma"/>
              </a:rPr>
              <a:t>default:</a:t>
            </a:r>
            <a:endParaRPr b="0" lang="en-GB" sz="3200" spc="-1" strike="noStrike">
              <a:latin typeface="Arial"/>
            </a:endParaRPr>
          </a:p>
          <a:p>
            <a:pPr>
              <a:lnSpc>
                <a:spcPct val="100000"/>
              </a:lnSpc>
            </a:pPr>
            <a:r>
              <a:rPr b="1" lang="en-US" sz="3200" spc="-1" strike="noStrike">
                <a:latin typeface="Tahoma"/>
              </a:rPr>
              <a:t>code to be executed if n is different from all labels; </a:t>
            </a:r>
            <a:endParaRPr b="0" lang="en-GB" sz="3200" spc="-1" strike="noStrike">
              <a:latin typeface="Arial"/>
            </a:endParaRPr>
          </a:p>
          <a:p>
            <a:pPr>
              <a:lnSpc>
                <a:spcPct val="100000"/>
              </a:lnSpc>
            </a:pPr>
            <a:r>
              <a:rPr b="1" lang="en-US" sz="3200" spc="-1" strike="noStrike">
                <a:latin typeface="Tahoma"/>
              </a:rPr>
              <a:t>} </a:t>
            </a:r>
            <a:endParaRPr b="0" lang="en-GB" sz="3200" spc="-1" strike="noStrike">
              <a:latin typeface="Arial"/>
            </a:endParaRPr>
          </a:p>
        </p:txBody>
      </p:sp>
    </p:spTree>
  </p:cSld>
  <mc:AlternateContent>
    <mc:Choice Requires="p14">
      <p:transition spd="slow" p14:dur="2000"/>
    </mc:Choice>
    <mc:Fallback>
      <p:transition spd="slow"/>
    </mc:Fallback>
  </mc:AlternateContent>
</p:sld>
</file>

<file path=ppt/slides/slide1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8" name="CustomShape 1"/>
          <p:cNvSpPr/>
          <p:nvPr/>
        </p:nvSpPr>
        <p:spPr>
          <a:xfrm>
            <a:off x="504000" y="226080"/>
            <a:ext cx="9071280" cy="94608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4400" spc="-1" strike="noStrike">
                <a:latin typeface="Tahoma"/>
              </a:rPr>
              <a:t>PHP switch Statements (continued)</a:t>
            </a:r>
            <a:endParaRPr b="0" lang="en-GB" sz="4400" spc="-1" strike="noStrike">
              <a:latin typeface="Arial"/>
            </a:endParaRPr>
          </a:p>
        </p:txBody>
      </p:sp>
      <p:sp>
        <p:nvSpPr>
          <p:cNvPr id="339" name="CustomShape 2"/>
          <p:cNvSpPr/>
          <p:nvPr/>
        </p:nvSpPr>
        <p:spPr>
          <a:xfrm>
            <a:off x="504000" y="1326600"/>
            <a:ext cx="9071280" cy="3287880"/>
          </a:xfrm>
          <a:prstGeom prst="rect">
            <a:avLst/>
          </a:prstGeom>
          <a:noFill/>
          <a:ln w="0">
            <a:noFill/>
          </a:ln>
        </p:spPr>
        <p:style>
          <a:lnRef idx="0"/>
          <a:fillRef idx="0"/>
          <a:effectRef idx="0"/>
          <a:fontRef idx="minor"/>
        </p:style>
        <p:txBody>
          <a:bodyPr lIns="0" rIns="0" tIns="0" bIns="0">
            <a:normAutofit fontScale="22000"/>
          </a:bodyPr>
          <a:p>
            <a:pPr>
              <a:lnSpc>
                <a:spcPct val="100000"/>
              </a:lnSpc>
            </a:pPr>
            <a:r>
              <a:rPr b="1" lang="en-US" sz="3200" spc="-1" strike="noStrike">
                <a:latin typeface="Tahoma"/>
              </a:rPr>
              <a:t> </a:t>
            </a:r>
            <a:r>
              <a:rPr b="1" lang="en-US" sz="3200" spc="-1" strike="noStrike">
                <a:latin typeface="Tahoma"/>
              </a:rPr>
              <a:t>&lt;?php</a:t>
            </a:r>
            <a:endParaRPr b="0" lang="en-GB" sz="3200" spc="-1" strike="noStrike">
              <a:latin typeface="Arial"/>
            </a:endParaRPr>
          </a:p>
          <a:p>
            <a:pPr>
              <a:lnSpc>
                <a:spcPct val="100000"/>
              </a:lnSpc>
            </a:pPr>
            <a:r>
              <a:rPr b="1" lang="en-US" sz="3200" spc="-1" strike="noStrike">
                <a:latin typeface="Tahoma"/>
              </a:rPr>
              <a:t>$favcolor = "blue";</a:t>
            </a:r>
            <a:endParaRPr b="0" lang="en-GB" sz="3200" spc="-1" strike="noStrike">
              <a:latin typeface="Arial"/>
            </a:endParaRPr>
          </a:p>
          <a:p>
            <a:pPr>
              <a:lnSpc>
                <a:spcPct val="100000"/>
              </a:lnSpc>
            </a:pPr>
            <a:endParaRPr b="0" lang="en-GB" sz="3200" spc="-1" strike="noStrike">
              <a:latin typeface="Arial"/>
            </a:endParaRPr>
          </a:p>
          <a:p>
            <a:pPr>
              <a:lnSpc>
                <a:spcPct val="100000"/>
              </a:lnSpc>
            </a:pPr>
            <a:r>
              <a:rPr b="1" lang="en-US" sz="3200" spc="-1" strike="noStrike">
                <a:latin typeface="Tahoma"/>
              </a:rPr>
              <a:t>switch ($favcolor) {</a:t>
            </a:r>
            <a:endParaRPr b="0" lang="en-GB" sz="3200" spc="-1" strike="noStrike">
              <a:latin typeface="Arial"/>
            </a:endParaRPr>
          </a:p>
          <a:p>
            <a:pPr>
              <a:lnSpc>
                <a:spcPct val="100000"/>
              </a:lnSpc>
            </a:pPr>
            <a:r>
              <a:rPr b="1" lang="en-US" sz="3200" spc="-1" strike="noStrike">
                <a:latin typeface="Tahoma"/>
              </a:rPr>
              <a:t>  </a:t>
            </a:r>
            <a:r>
              <a:rPr b="1" lang="en-US" sz="3200" spc="-1" strike="noStrike">
                <a:latin typeface="Tahoma"/>
              </a:rPr>
              <a:t>case "red":</a:t>
            </a:r>
            <a:endParaRPr b="0" lang="en-GB" sz="3200" spc="-1" strike="noStrike">
              <a:latin typeface="Arial"/>
            </a:endParaRPr>
          </a:p>
          <a:p>
            <a:pPr>
              <a:lnSpc>
                <a:spcPct val="100000"/>
              </a:lnSpc>
            </a:pPr>
            <a:r>
              <a:rPr b="1" lang="en-US" sz="3200" spc="-1" strike="noStrike">
                <a:latin typeface="Tahoma"/>
              </a:rPr>
              <a:t>    </a:t>
            </a:r>
            <a:r>
              <a:rPr b="1" lang="en-US" sz="3200" spc="-1" strike="noStrike">
                <a:latin typeface="Tahoma"/>
              </a:rPr>
              <a:t>echo "Your favorite color is red!";</a:t>
            </a:r>
            <a:endParaRPr b="0" lang="en-GB" sz="3200" spc="-1" strike="noStrike">
              <a:latin typeface="Arial"/>
            </a:endParaRPr>
          </a:p>
          <a:p>
            <a:pPr>
              <a:lnSpc>
                <a:spcPct val="100000"/>
              </a:lnSpc>
            </a:pPr>
            <a:r>
              <a:rPr b="1" lang="en-US" sz="3200" spc="-1" strike="noStrike">
                <a:latin typeface="Tahoma"/>
              </a:rPr>
              <a:t>    </a:t>
            </a:r>
            <a:r>
              <a:rPr b="1" lang="en-US" sz="3200" spc="-1" strike="noStrike">
                <a:latin typeface="Tahoma"/>
              </a:rPr>
              <a:t>break;</a:t>
            </a:r>
            <a:endParaRPr b="0" lang="en-GB" sz="3200" spc="-1" strike="noStrike">
              <a:latin typeface="Arial"/>
            </a:endParaRPr>
          </a:p>
          <a:p>
            <a:pPr>
              <a:lnSpc>
                <a:spcPct val="100000"/>
              </a:lnSpc>
            </a:pPr>
            <a:r>
              <a:rPr b="1" lang="en-US" sz="3200" spc="-1" strike="noStrike">
                <a:latin typeface="Tahoma"/>
              </a:rPr>
              <a:t>  </a:t>
            </a:r>
            <a:r>
              <a:rPr b="1" lang="en-US" sz="3200" spc="-1" strike="noStrike">
                <a:latin typeface="Tahoma"/>
              </a:rPr>
              <a:t>case "blue":</a:t>
            </a:r>
            <a:endParaRPr b="0" lang="en-GB" sz="3200" spc="-1" strike="noStrike">
              <a:latin typeface="Arial"/>
            </a:endParaRPr>
          </a:p>
          <a:p>
            <a:pPr>
              <a:lnSpc>
                <a:spcPct val="100000"/>
              </a:lnSpc>
            </a:pPr>
            <a:r>
              <a:rPr b="1" lang="en-US" sz="3200" spc="-1" strike="noStrike">
                <a:latin typeface="Tahoma"/>
              </a:rPr>
              <a:t>    </a:t>
            </a:r>
            <a:r>
              <a:rPr b="1" lang="en-US" sz="3200" spc="-1" strike="noStrike">
                <a:latin typeface="Tahoma"/>
              </a:rPr>
              <a:t>echo "Your favorite color is blue!";</a:t>
            </a:r>
            <a:endParaRPr b="0" lang="en-GB" sz="3200" spc="-1" strike="noStrike">
              <a:latin typeface="Arial"/>
            </a:endParaRPr>
          </a:p>
          <a:p>
            <a:pPr>
              <a:lnSpc>
                <a:spcPct val="100000"/>
              </a:lnSpc>
            </a:pPr>
            <a:r>
              <a:rPr b="1" lang="en-US" sz="3200" spc="-1" strike="noStrike">
                <a:latin typeface="Tahoma"/>
              </a:rPr>
              <a:t>    </a:t>
            </a:r>
            <a:r>
              <a:rPr b="1" lang="en-US" sz="3200" spc="-1" strike="noStrike">
                <a:latin typeface="Tahoma"/>
              </a:rPr>
              <a:t>break;</a:t>
            </a:r>
            <a:endParaRPr b="0" lang="en-GB" sz="3200" spc="-1" strike="noStrike">
              <a:latin typeface="Arial"/>
            </a:endParaRPr>
          </a:p>
          <a:p>
            <a:pPr>
              <a:lnSpc>
                <a:spcPct val="100000"/>
              </a:lnSpc>
            </a:pPr>
            <a:r>
              <a:rPr b="1" lang="en-US" sz="3200" spc="-1" strike="noStrike">
                <a:latin typeface="Tahoma"/>
              </a:rPr>
              <a:t>  </a:t>
            </a:r>
            <a:r>
              <a:rPr b="1" lang="en-US" sz="3200" spc="-1" strike="noStrike">
                <a:latin typeface="Tahoma"/>
              </a:rPr>
              <a:t>case "green":</a:t>
            </a:r>
            <a:endParaRPr b="0" lang="en-GB" sz="3200" spc="-1" strike="noStrike">
              <a:latin typeface="Arial"/>
            </a:endParaRPr>
          </a:p>
          <a:p>
            <a:pPr>
              <a:lnSpc>
                <a:spcPct val="100000"/>
              </a:lnSpc>
            </a:pPr>
            <a:r>
              <a:rPr b="1" lang="en-US" sz="3200" spc="-1" strike="noStrike">
                <a:latin typeface="Tahoma"/>
              </a:rPr>
              <a:t>    </a:t>
            </a:r>
            <a:r>
              <a:rPr b="1" lang="en-US" sz="3200" spc="-1" strike="noStrike">
                <a:latin typeface="Tahoma"/>
              </a:rPr>
              <a:t>echo "Your favorite color is green!";</a:t>
            </a:r>
            <a:endParaRPr b="0" lang="en-GB" sz="3200" spc="-1" strike="noStrike">
              <a:latin typeface="Arial"/>
            </a:endParaRPr>
          </a:p>
          <a:p>
            <a:pPr>
              <a:lnSpc>
                <a:spcPct val="100000"/>
              </a:lnSpc>
            </a:pPr>
            <a:r>
              <a:rPr b="1" lang="en-US" sz="3200" spc="-1" strike="noStrike">
                <a:latin typeface="Tahoma"/>
              </a:rPr>
              <a:t>    </a:t>
            </a:r>
            <a:r>
              <a:rPr b="1" lang="en-US" sz="3200" spc="-1" strike="noStrike">
                <a:latin typeface="Tahoma"/>
              </a:rPr>
              <a:t>break;</a:t>
            </a:r>
            <a:endParaRPr b="0" lang="en-GB" sz="3200" spc="-1" strike="noStrike">
              <a:latin typeface="Arial"/>
            </a:endParaRPr>
          </a:p>
          <a:p>
            <a:pPr>
              <a:lnSpc>
                <a:spcPct val="100000"/>
              </a:lnSpc>
            </a:pPr>
            <a:r>
              <a:rPr b="1" lang="en-US" sz="3200" spc="-1" strike="noStrike">
                <a:latin typeface="Tahoma"/>
              </a:rPr>
              <a:t>  </a:t>
            </a:r>
            <a:r>
              <a:rPr b="1" lang="en-US" sz="3200" spc="-1" strike="noStrike">
                <a:latin typeface="Tahoma"/>
              </a:rPr>
              <a:t>default:</a:t>
            </a:r>
            <a:endParaRPr b="0" lang="en-GB" sz="3200" spc="-1" strike="noStrike">
              <a:latin typeface="Arial"/>
            </a:endParaRPr>
          </a:p>
          <a:p>
            <a:pPr>
              <a:lnSpc>
                <a:spcPct val="100000"/>
              </a:lnSpc>
            </a:pPr>
            <a:r>
              <a:rPr b="1" lang="en-US" sz="3200" spc="-1" strike="noStrike">
                <a:latin typeface="Tahoma"/>
              </a:rPr>
              <a:t>    </a:t>
            </a:r>
            <a:r>
              <a:rPr b="1" lang="en-US" sz="3200" spc="-1" strike="noStrike">
                <a:latin typeface="Tahoma"/>
              </a:rPr>
              <a:t>echo "Your favorite color is neither red, blue, nor green!";</a:t>
            </a:r>
            <a:endParaRPr b="0" lang="en-GB" sz="3200" spc="-1" strike="noStrike">
              <a:latin typeface="Arial"/>
            </a:endParaRPr>
          </a:p>
          <a:p>
            <a:pPr>
              <a:lnSpc>
                <a:spcPct val="100000"/>
              </a:lnSpc>
            </a:pPr>
            <a:r>
              <a:rPr b="1" lang="en-US" sz="3200" spc="-1" strike="noStrike">
                <a:latin typeface="Tahoma"/>
              </a:rPr>
              <a:t>}</a:t>
            </a:r>
            <a:endParaRPr b="0" lang="en-GB" sz="3200" spc="-1" strike="noStrike">
              <a:latin typeface="Arial"/>
            </a:endParaRPr>
          </a:p>
          <a:p>
            <a:pPr>
              <a:lnSpc>
                <a:spcPct val="100000"/>
              </a:lnSpc>
            </a:pPr>
            <a:r>
              <a:rPr b="1" lang="en-US" sz="3200" spc="-1" strike="noStrike">
                <a:latin typeface="Tahoma"/>
              </a:rPr>
              <a:t>?&gt; </a:t>
            </a:r>
            <a:endParaRPr b="0" lang="en-GB" sz="3200" spc="-1" strike="noStrike">
              <a:latin typeface="Arial"/>
            </a:endParaRPr>
          </a:p>
        </p:txBody>
      </p:sp>
    </p:spTree>
  </p:cSld>
  <mc:AlternateContent>
    <mc:Choice Requires="p14">
      <p:transition spd="slow" p14:dur="2000"/>
    </mc:Choice>
    <mc:Fallback>
      <p:transition spd="slow"/>
    </mc:Fallback>
  </mc:AlternateContent>
</p:sld>
</file>

<file path=ppt/slides/slide1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729fcf"/>
        </a:solidFill>
      </p:bgPr>
    </p:bg>
    <p:spTree>
      <p:nvGrpSpPr>
        <p:cNvPr id="1" name=""/>
        <p:cNvGrpSpPr/>
        <p:nvPr/>
      </p:nvGrpSpPr>
      <p:grpSpPr>
        <a:xfrm>
          <a:off x="0" y="0"/>
          <a:ext cx="0" cy="0"/>
          <a:chOff x="0" y="0"/>
          <a:chExt cx="0" cy="0"/>
        </a:xfrm>
      </p:grpSpPr>
      <p:pic>
        <p:nvPicPr>
          <p:cNvPr id="340" name="" descr=""/>
          <p:cNvPicPr/>
          <p:nvPr/>
        </p:nvPicPr>
        <p:blipFill>
          <a:blip r:embed="rId1"/>
          <a:stretch/>
        </p:blipFill>
        <p:spPr>
          <a:xfrm>
            <a:off x="2369520" y="1434600"/>
            <a:ext cx="5505120" cy="2210400"/>
          </a:xfrm>
          <a:prstGeom prst="rect">
            <a:avLst/>
          </a:prstGeom>
          <a:ln w="0">
            <a:noFill/>
          </a:ln>
        </p:spPr>
      </p:pic>
    </p:spTree>
  </p:cSld>
  <mc:AlternateContent>
    <mc:Choice Requires="p14">
      <p:transition spd="slow" p14:dur="2000"/>
    </mc:Choice>
    <mc:Fallback>
      <p:transition spd="slow"/>
    </mc:Fallback>
  </mc:AlternateContent>
</p:sld>
</file>

<file path=ppt/slides/slide1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1" name="CustomShape 1"/>
          <p:cNvSpPr/>
          <p:nvPr/>
        </p:nvSpPr>
        <p:spPr>
          <a:xfrm>
            <a:off x="504000" y="226080"/>
            <a:ext cx="9071280" cy="94608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4400" spc="-1" strike="noStrike">
                <a:latin typeface="Tahoma"/>
              </a:rPr>
              <a:t>PHP Loops</a:t>
            </a:r>
            <a:endParaRPr b="0" lang="en-GB" sz="4400" spc="-1" strike="noStrike">
              <a:latin typeface="Arial"/>
            </a:endParaRPr>
          </a:p>
        </p:txBody>
      </p:sp>
      <p:sp>
        <p:nvSpPr>
          <p:cNvPr id="342" name="CustomShape 2"/>
          <p:cNvSpPr/>
          <p:nvPr/>
        </p:nvSpPr>
        <p:spPr>
          <a:xfrm>
            <a:off x="504000" y="1326600"/>
            <a:ext cx="9071280" cy="3287880"/>
          </a:xfrm>
          <a:prstGeom prst="rect">
            <a:avLst/>
          </a:prstGeom>
          <a:noFill/>
          <a:ln w="0">
            <a:noFill/>
          </a:ln>
        </p:spPr>
        <p:style>
          <a:lnRef idx="0"/>
          <a:fillRef idx="0"/>
          <a:effectRef idx="0"/>
          <a:fontRef idx="minor"/>
        </p:style>
        <p:txBody>
          <a:bodyPr lIns="0" rIns="0" tIns="0" bIns="0">
            <a:normAutofit fontScale="34000"/>
          </a:bodyPr>
          <a:p>
            <a:pPr marL="432000" indent="-323640">
              <a:lnSpc>
                <a:spcPct val="100000"/>
              </a:lnSpc>
              <a:spcBef>
                <a:spcPts val="1414"/>
              </a:spcBef>
              <a:buClr>
                <a:srgbClr val="000000"/>
              </a:buClr>
              <a:buSzPct val="45000"/>
              <a:buFont typeface="Wingdings" charset="2"/>
              <a:buChar char=""/>
            </a:pPr>
            <a:r>
              <a:rPr b="0" lang="en-US" sz="3200" spc="-1" strike="noStrike">
                <a:latin typeface="Tahoma"/>
              </a:rPr>
              <a:t>Loops are used to execute the same block of code again and again, as long as a certain condition is true.</a:t>
            </a:r>
            <a:endParaRPr b="0" lang="en-GB" sz="3200" spc="-1" strike="noStrike">
              <a:latin typeface="Arial"/>
            </a:endParaRPr>
          </a:p>
          <a:p>
            <a:pPr marL="432000" indent="-323640">
              <a:lnSpc>
                <a:spcPct val="100000"/>
              </a:lnSpc>
              <a:spcBef>
                <a:spcPts val="1414"/>
              </a:spcBef>
              <a:buClr>
                <a:srgbClr val="000000"/>
              </a:buClr>
              <a:buSzPct val="45000"/>
              <a:buFont typeface="Wingdings" charset="2"/>
              <a:buChar char=""/>
            </a:pPr>
            <a:r>
              <a:rPr b="0" lang="en-US" sz="3200" spc="-1" strike="noStrike">
                <a:latin typeface="Tahoma"/>
              </a:rPr>
              <a:t>In PHP, we have the following loop types:</a:t>
            </a:r>
            <a:endParaRPr b="0" lang="en-GB" sz="3200" spc="-1" strike="noStrike">
              <a:latin typeface="Arial"/>
            </a:endParaRPr>
          </a:p>
          <a:p>
            <a:pPr lvl="1" marL="864000" indent="-323640">
              <a:lnSpc>
                <a:spcPct val="100000"/>
              </a:lnSpc>
              <a:spcBef>
                <a:spcPts val="1134"/>
              </a:spcBef>
              <a:buClr>
                <a:srgbClr val="000000"/>
              </a:buClr>
              <a:buSzPct val="75000"/>
              <a:buFont typeface="Symbol"/>
              <a:buChar char=""/>
            </a:pPr>
            <a:r>
              <a:rPr b="1" i="1" lang="en-US" sz="2800" spc="-1" strike="noStrike">
                <a:latin typeface="Tahoma"/>
              </a:rPr>
              <a:t>while</a:t>
            </a:r>
            <a:r>
              <a:rPr b="0" i="1" lang="en-US" sz="2800" spc="-1" strike="noStrike">
                <a:latin typeface="Tahoma"/>
              </a:rPr>
              <a:t> – loops through a block of code as long as the specified condition is true</a:t>
            </a:r>
            <a:endParaRPr b="0" lang="en-GB" sz="2800" spc="-1" strike="noStrike">
              <a:latin typeface="Arial"/>
            </a:endParaRPr>
          </a:p>
          <a:p>
            <a:pPr lvl="1" marL="864000" indent="-323640">
              <a:lnSpc>
                <a:spcPct val="100000"/>
              </a:lnSpc>
              <a:spcBef>
                <a:spcPts val="1134"/>
              </a:spcBef>
              <a:buClr>
                <a:srgbClr val="000000"/>
              </a:buClr>
              <a:buSzPct val="75000"/>
              <a:buFont typeface="Symbol"/>
              <a:buChar char=""/>
            </a:pPr>
            <a:r>
              <a:rPr b="1" i="1" lang="en-US" sz="2800" spc="-1" strike="noStrike">
                <a:latin typeface="Tahoma"/>
              </a:rPr>
              <a:t>do...while</a:t>
            </a:r>
            <a:r>
              <a:rPr b="0" i="1" lang="en-US" sz="2800" spc="-1" strike="noStrike">
                <a:latin typeface="Tahoma"/>
              </a:rPr>
              <a:t> – loops through a block of code once, and then repeats the loop as long as the specified condition is true</a:t>
            </a:r>
            <a:endParaRPr b="0" lang="en-GB" sz="2800" spc="-1" strike="noStrike">
              <a:latin typeface="Arial"/>
            </a:endParaRPr>
          </a:p>
          <a:p>
            <a:pPr lvl="1" marL="864000" indent="-323640">
              <a:lnSpc>
                <a:spcPct val="100000"/>
              </a:lnSpc>
              <a:spcBef>
                <a:spcPts val="1134"/>
              </a:spcBef>
              <a:buClr>
                <a:srgbClr val="000000"/>
              </a:buClr>
              <a:buSzPct val="75000"/>
              <a:buFont typeface="Symbol"/>
              <a:buChar char=""/>
            </a:pPr>
            <a:r>
              <a:rPr b="1" i="1" lang="en-US" sz="2800" spc="-1" strike="noStrike">
                <a:latin typeface="Tahoma"/>
              </a:rPr>
              <a:t>for</a:t>
            </a:r>
            <a:r>
              <a:rPr b="0" i="1" lang="en-US" sz="2800" spc="-1" strike="noStrike">
                <a:latin typeface="Tahoma"/>
              </a:rPr>
              <a:t> – loops through a block of code a specified number of times</a:t>
            </a:r>
            <a:endParaRPr b="0" lang="en-GB" sz="2800" spc="-1" strike="noStrike">
              <a:latin typeface="Arial"/>
            </a:endParaRPr>
          </a:p>
          <a:p>
            <a:pPr lvl="1" marL="864000" indent="-323640">
              <a:lnSpc>
                <a:spcPct val="100000"/>
              </a:lnSpc>
              <a:spcBef>
                <a:spcPts val="1134"/>
              </a:spcBef>
              <a:buClr>
                <a:srgbClr val="000000"/>
              </a:buClr>
              <a:buSzPct val="75000"/>
              <a:buFont typeface="Symbol"/>
              <a:buChar char=""/>
            </a:pPr>
            <a:r>
              <a:rPr b="1" i="1" lang="en-US" sz="2800" spc="-1" strike="noStrike">
                <a:latin typeface="Tahoma"/>
              </a:rPr>
              <a:t>foreach</a:t>
            </a:r>
            <a:r>
              <a:rPr b="0" i="1" lang="en-US" sz="2800" spc="-1" strike="noStrike">
                <a:latin typeface="Tahoma"/>
              </a:rPr>
              <a:t> – loops through a block of code for each element in an array</a:t>
            </a:r>
            <a:endParaRPr b="0" lang="en-GB" sz="2800" spc="-1" strike="noStrike">
              <a:latin typeface="Arial"/>
            </a:endParaRPr>
          </a:p>
        </p:txBody>
      </p:sp>
    </p:spTree>
  </p:cSld>
  <mc:AlternateContent>
    <mc:Choice Requires="p14">
      <p:transition spd="slow" p14:dur="2000"/>
    </mc:Choice>
    <mc:Fallback>
      <p:transition spd="slow"/>
    </mc:Fallback>
  </mc:AlternateContent>
</p:sld>
</file>

<file path=ppt/slides/slide1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3" name="CustomShape 1"/>
          <p:cNvSpPr/>
          <p:nvPr/>
        </p:nvSpPr>
        <p:spPr>
          <a:xfrm>
            <a:off x="504000" y="226080"/>
            <a:ext cx="9071280" cy="94608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4400" spc="-1" strike="noStrike">
                <a:latin typeface="Tahoma"/>
              </a:rPr>
              <a:t>PHP while loops</a:t>
            </a:r>
            <a:endParaRPr b="0" lang="en-GB" sz="4400" spc="-1" strike="noStrike">
              <a:latin typeface="Arial"/>
            </a:endParaRPr>
          </a:p>
        </p:txBody>
      </p:sp>
      <p:sp>
        <p:nvSpPr>
          <p:cNvPr id="344" name="CustomShape 2"/>
          <p:cNvSpPr/>
          <p:nvPr/>
        </p:nvSpPr>
        <p:spPr>
          <a:xfrm>
            <a:off x="504000" y="1326600"/>
            <a:ext cx="9071280" cy="3287880"/>
          </a:xfrm>
          <a:prstGeom prst="rect">
            <a:avLst/>
          </a:prstGeom>
          <a:noFill/>
          <a:ln w="0">
            <a:noFill/>
          </a:ln>
        </p:spPr>
        <p:style>
          <a:lnRef idx="0"/>
          <a:fillRef idx="0"/>
          <a:effectRef idx="0"/>
          <a:fontRef idx="minor"/>
        </p:style>
        <p:txBody>
          <a:bodyPr lIns="0" rIns="0" tIns="0" bIns="0">
            <a:normAutofit fontScale="41000"/>
          </a:bodyPr>
          <a:p>
            <a:pPr>
              <a:lnSpc>
                <a:spcPct val="100000"/>
              </a:lnSpc>
            </a:pPr>
            <a:r>
              <a:rPr b="1" lang="en-US" sz="3200" spc="-1" strike="noStrike">
                <a:latin typeface="Tahoma"/>
              </a:rPr>
              <a:t>while (condition is true) {</a:t>
            </a:r>
            <a:endParaRPr b="0" lang="en-GB" sz="3200" spc="-1" strike="noStrike">
              <a:latin typeface="Arial"/>
            </a:endParaRPr>
          </a:p>
          <a:p>
            <a:pPr>
              <a:lnSpc>
                <a:spcPct val="100000"/>
              </a:lnSpc>
            </a:pPr>
            <a:r>
              <a:rPr b="1" lang="en-US" sz="3200" spc="-1" strike="noStrike">
                <a:latin typeface="Tahoma"/>
              </a:rPr>
              <a:t>  </a:t>
            </a:r>
            <a:r>
              <a:rPr b="1" lang="en-US" sz="3200" spc="-1" strike="noStrike">
                <a:latin typeface="Tahoma"/>
              </a:rPr>
              <a:t>code to be executed;</a:t>
            </a:r>
            <a:endParaRPr b="0" lang="en-GB" sz="3200" spc="-1" strike="noStrike">
              <a:latin typeface="Arial"/>
            </a:endParaRPr>
          </a:p>
          <a:p>
            <a:pPr>
              <a:lnSpc>
                <a:spcPct val="100000"/>
              </a:lnSpc>
            </a:pPr>
            <a:r>
              <a:rPr b="1" lang="en-US" sz="3200" spc="-1" strike="noStrike">
                <a:latin typeface="Tahoma"/>
              </a:rPr>
              <a:t>}</a:t>
            </a:r>
            <a:endParaRPr b="0" lang="en-GB" sz="3200" spc="-1" strike="noStrike">
              <a:latin typeface="Arial"/>
            </a:endParaRPr>
          </a:p>
          <a:p>
            <a:pPr>
              <a:lnSpc>
                <a:spcPct val="100000"/>
              </a:lnSpc>
            </a:pPr>
            <a:r>
              <a:rPr b="0" i="1" lang="en-US" sz="3200" spc="-1" strike="noStrike">
                <a:latin typeface="Tahoma"/>
              </a:rPr>
              <a:t>For example</a:t>
            </a:r>
            <a:r>
              <a:rPr b="0" lang="en-US" sz="3200" spc="-1" strike="noStrike">
                <a:latin typeface="Tahoma"/>
              </a:rPr>
              <a:t>,</a:t>
            </a:r>
            <a:endParaRPr b="0" lang="en-GB" sz="3200" spc="-1" strike="noStrike">
              <a:latin typeface="Arial"/>
            </a:endParaRPr>
          </a:p>
          <a:p>
            <a:pPr>
              <a:lnSpc>
                <a:spcPct val="100000"/>
              </a:lnSpc>
            </a:pPr>
            <a:r>
              <a:rPr b="0" lang="en-US" sz="3200" spc="-1" strike="noStrike">
                <a:latin typeface="Tahoma"/>
              </a:rPr>
              <a:t>&lt;?php</a:t>
            </a:r>
            <a:endParaRPr b="0" lang="en-GB" sz="3200" spc="-1" strike="noStrike">
              <a:latin typeface="Arial"/>
            </a:endParaRPr>
          </a:p>
          <a:p>
            <a:pPr>
              <a:lnSpc>
                <a:spcPct val="100000"/>
              </a:lnSpc>
            </a:pPr>
            <a:r>
              <a:rPr b="0" lang="en-US" sz="3200" spc="-1" strike="noStrike">
                <a:latin typeface="Tahoma"/>
              </a:rPr>
              <a:t>$x = 1;</a:t>
            </a:r>
            <a:endParaRPr b="0" lang="en-GB" sz="3200" spc="-1" strike="noStrike">
              <a:latin typeface="Arial"/>
            </a:endParaRPr>
          </a:p>
          <a:p>
            <a:pPr>
              <a:lnSpc>
                <a:spcPct val="100000"/>
              </a:lnSpc>
            </a:pPr>
            <a:endParaRPr b="0" lang="en-GB" sz="3200" spc="-1" strike="noStrike">
              <a:latin typeface="Arial"/>
            </a:endParaRPr>
          </a:p>
          <a:p>
            <a:pPr>
              <a:lnSpc>
                <a:spcPct val="100000"/>
              </a:lnSpc>
            </a:pPr>
            <a:r>
              <a:rPr b="0" lang="en-US" sz="3200" spc="-1" strike="noStrike">
                <a:latin typeface="Tahoma"/>
              </a:rPr>
              <a:t>while($x &lt;= 5) {</a:t>
            </a:r>
            <a:endParaRPr b="0" lang="en-GB" sz="3200" spc="-1" strike="noStrike">
              <a:latin typeface="Arial"/>
            </a:endParaRPr>
          </a:p>
          <a:p>
            <a:pPr>
              <a:lnSpc>
                <a:spcPct val="100000"/>
              </a:lnSpc>
            </a:pPr>
            <a:r>
              <a:rPr b="0" lang="en-US" sz="3200" spc="-1" strike="noStrike">
                <a:latin typeface="Tahoma"/>
              </a:rPr>
              <a:t>  </a:t>
            </a:r>
            <a:r>
              <a:rPr b="0" lang="en-US" sz="3200" spc="-1" strike="noStrike">
                <a:latin typeface="Tahoma"/>
              </a:rPr>
              <a:t>echo "The number is: $x &lt;br&gt;";</a:t>
            </a:r>
            <a:endParaRPr b="0" lang="en-GB" sz="3200" spc="-1" strike="noStrike">
              <a:latin typeface="Arial"/>
            </a:endParaRPr>
          </a:p>
          <a:p>
            <a:pPr>
              <a:lnSpc>
                <a:spcPct val="100000"/>
              </a:lnSpc>
            </a:pPr>
            <a:r>
              <a:rPr b="0" lang="en-US" sz="3200" spc="-1" strike="noStrike">
                <a:latin typeface="Tahoma"/>
              </a:rPr>
              <a:t>  </a:t>
            </a:r>
            <a:r>
              <a:rPr b="0" lang="en-US" sz="3200" spc="-1" strike="noStrike">
                <a:latin typeface="Tahoma"/>
              </a:rPr>
              <a:t>$x++;</a:t>
            </a:r>
            <a:endParaRPr b="0" lang="en-GB" sz="3200" spc="-1" strike="noStrike">
              <a:latin typeface="Arial"/>
            </a:endParaRPr>
          </a:p>
          <a:p>
            <a:pPr>
              <a:lnSpc>
                <a:spcPct val="100000"/>
              </a:lnSpc>
            </a:pPr>
            <a:r>
              <a:rPr b="0" lang="en-US" sz="3200" spc="-1" strike="noStrike">
                <a:latin typeface="Tahoma"/>
              </a:rPr>
              <a:t>}</a:t>
            </a:r>
            <a:endParaRPr b="0" lang="en-GB" sz="3200" spc="-1" strike="noStrike">
              <a:latin typeface="Arial"/>
            </a:endParaRPr>
          </a:p>
          <a:p>
            <a:pPr>
              <a:lnSpc>
                <a:spcPct val="100000"/>
              </a:lnSpc>
            </a:pPr>
            <a:r>
              <a:rPr b="0" lang="en-US" sz="3200" spc="-1" strike="noStrike">
                <a:latin typeface="Tahoma"/>
              </a:rPr>
              <a:t>?&gt;</a:t>
            </a:r>
            <a:endParaRPr b="0" lang="en-GB" sz="3200" spc="-1" strike="noStrike">
              <a:latin typeface="Arial"/>
            </a:endParaRPr>
          </a:p>
        </p:txBody>
      </p:sp>
    </p:spTree>
  </p:cSld>
  <mc:AlternateContent>
    <mc:Choice Requires="p14">
      <p:transition spd="slow" p14:dur="2000"/>
    </mc:Choice>
    <mc:Fallback>
      <p:transition spd="slow"/>
    </mc:Fallback>
  </mc:AlternateContent>
</p:sld>
</file>

<file path=ppt/slides/slide1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729fcf"/>
        </a:solidFill>
      </p:bgPr>
    </p:bg>
    <p:spTree>
      <p:nvGrpSpPr>
        <p:cNvPr id="1" name=""/>
        <p:cNvGrpSpPr/>
        <p:nvPr/>
      </p:nvGrpSpPr>
      <p:grpSpPr>
        <a:xfrm>
          <a:off x="0" y="0"/>
          <a:ext cx="0" cy="0"/>
          <a:chOff x="0" y="0"/>
          <a:chExt cx="0" cy="0"/>
        </a:xfrm>
      </p:grpSpPr>
      <p:pic>
        <p:nvPicPr>
          <p:cNvPr id="345" name="" descr=""/>
          <p:cNvPicPr/>
          <p:nvPr/>
        </p:nvPicPr>
        <p:blipFill>
          <a:blip r:embed="rId1"/>
          <a:stretch/>
        </p:blipFill>
        <p:spPr>
          <a:xfrm>
            <a:off x="2626560" y="1188720"/>
            <a:ext cx="3682440" cy="2648880"/>
          </a:xfrm>
          <a:prstGeom prst="rect">
            <a:avLst/>
          </a:prstGeom>
          <a:ln w="0">
            <a:noFill/>
          </a:ln>
        </p:spPr>
      </p:pic>
    </p:spTree>
  </p:cSld>
  <mc:AlternateContent>
    <mc:Choice Requires="p14">
      <p:transition spd="slow" p14:dur="2000"/>
    </mc:Choice>
    <mc:Fallback>
      <p:transition spd="slow"/>
    </mc:Fallback>
  </mc:AlternateContent>
</p:sld>
</file>

<file path=ppt/slides/slide1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6" name="CustomShape 1"/>
          <p:cNvSpPr/>
          <p:nvPr/>
        </p:nvSpPr>
        <p:spPr>
          <a:xfrm>
            <a:off x="504000" y="226080"/>
            <a:ext cx="9071280" cy="94608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4400" spc="-1" strike="noStrike">
                <a:latin typeface="Tahoma"/>
              </a:rPr>
              <a:t>PHP do...while loops</a:t>
            </a:r>
            <a:endParaRPr b="0" lang="en-GB" sz="4400" spc="-1" strike="noStrike">
              <a:latin typeface="Arial"/>
            </a:endParaRPr>
          </a:p>
        </p:txBody>
      </p:sp>
      <p:sp>
        <p:nvSpPr>
          <p:cNvPr id="347" name="CustomShape 2"/>
          <p:cNvSpPr/>
          <p:nvPr/>
        </p:nvSpPr>
        <p:spPr>
          <a:xfrm>
            <a:off x="504000" y="1326600"/>
            <a:ext cx="9071280" cy="3287880"/>
          </a:xfrm>
          <a:prstGeom prst="rect">
            <a:avLst/>
          </a:prstGeom>
          <a:noFill/>
          <a:ln w="0">
            <a:noFill/>
          </a:ln>
        </p:spPr>
        <p:style>
          <a:lnRef idx="0"/>
          <a:fillRef idx="0"/>
          <a:effectRef idx="0"/>
          <a:fontRef idx="minor"/>
        </p:style>
        <p:txBody>
          <a:bodyPr lIns="0" rIns="0" tIns="0" bIns="0">
            <a:normAutofit fontScale="41000"/>
          </a:bodyPr>
          <a:p>
            <a:pPr>
              <a:lnSpc>
                <a:spcPct val="100000"/>
              </a:lnSpc>
            </a:pPr>
            <a:r>
              <a:rPr b="1" lang="en-US" sz="3200" spc="-1" strike="noStrike">
                <a:latin typeface="Tahoma"/>
              </a:rPr>
              <a:t>do {</a:t>
            </a:r>
            <a:endParaRPr b="0" lang="en-GB" sz="3200" spc="-1" strike="noStrike">
              <a:latin typeface="Arial"/>
            </a:endParaRPr>
          </a:p>
          <a:p>
            <a:pPr>
              <a:lnSpc>
                <a:spcPct val="100000"/>
              </a:lnSpc>
            </a:pPr>
            <a:r>
              <a:rPr b="1" lang="en-US" sz="3200" spc="-1" strike="noStrike">
                <a:latin typeface="Tahoma"/>
              </a:rPr>
              <a:t>  </a:t>
            </a:r>
            <a:r>
              <a:rPr b="1" lang="en-US" sz="3200" spc="-1" strike="noStrike">
                <a:latin typeface="Tahoma"/>
              </a:rPr>
              <a:t>code to be executed;</a:t>
            </a:r>
            <a:endParaRPr b="0" lang="en-GB" sz="3200" spc="-1" strike="noStrike">
              <a:latin typeface="Arial"/>
            </a:endParaRPr>
          </a:p>
          <a:p>
            <a:pPr>
              <a:lnSpc>
                <a:spcPct val="100000"/>
              </a:lnSpc>
            </a:pPr>
            <a:r>
              <a:rPr b="1" lang="en-US" sz="3200" spc="-1" strike="noStrike">
                <a:latin typeface="Tahoma"/>
              </a:rPr>
              <a:t>} while (condition is true); </a:t>
            </a:r>
            <a:endParaRPr b="0" lang="en-GB" sz="3200" spc="-1" strike="noStrike">
              <a:latin typeface="Arial"/>
            </a:endParaRPr>
          </a:p>
          <a:p>
            <a:pPr>
              <a:lnSpc>
                <a:spcPct val="100000"/>
              </a:lnSpc>
            </a:pPr>
            <a:r>
              <a:rPr b="0" i="1" lang="en-US" sz="3200" spc="-1" strike="noStrike">
                <a:latin typeface="Tahoma"/>
              </a:rPr>
              <a:t>For example</a:t>
            </a:r>
            <a:r>
              <a:rPr b="0" lang="en-US" sz="3200" spc="-1" strike="noStrike">
                <a:latin typeface="Tahoma"/>
              </a:rPr>
              <a:t>,</a:t>
            </a:r>
            <a:endParaRPr b="0" lang="en-GB" sz="3200" spc="-1" strike="noStrike">
              <a:latin typeface="Arial"/>
            </a:endParaRPr>
          </a:p>
          <a:p>
            <a:pPr>
              <a:lnSpc>
                <a:spcPct val="100000"/>
              </a:lnSpc>
            </a:pPr>
            <a:r>
              <a:rPr b="0" lang="en-US" sz="3200" spc="-1" strike="noStrike">
                <a:latin typeface="Tahoma"/>
              </a:rPr>
              <a:t> </a:t>
            </a:r>
            <a:r>
              <a:rPr b="0" lang="en-US" sz="3200" spc="-1" strike="noStrike">
                <a:latin typeface="Tahoma"/>
              </a:rPr>
              <a:t>&lt;?php</a:t>
            </a:r>
            <a:endParaRPr b="0" lang="en-GB" sz="3200" spc="-1" strike="noStrike">
              <a:latin typeface="Arial"/>
            </a:endParaRPr>
          </a:p>
          <a:p>
            <a:pPr>
              <a:lnSpc>
                <a:spcPct val="100000"/>
              </a:lnSpc>
            </a:pPr>
            <a:r>
              <a:rPr b="0" lang="en-US" sz="3200" spc="-1" strike="noStrike">
                <a:latin typeface="Tahoma"/>
              </a:rPr>
              <a:t>$x = 1;</a:t>
            </a:r>
            <a:endParaRPr b="0" lang="en-GB" sz="3200" spc="-1" strike="noStrike">
              <a:latin typeface="Arial"/>
            </a:endParaRPr>
          </a:p>
          <a:p>
            <a:pPr>
              <a:lnSpc>
                <a:spcPct val="100000"/>
              </a:lnSpc>
            </a:pPr>
            <a:endParaRPr b="0" lang="en-GB" sz="3200" spc="-1" strike="noStrike">
              <a:latin typeface="Arial"/>
            </a:endParaRPr>
          </a:p>
          <a:p>
            <a:pPr>
              <a:lnSpc>
                <a:spcPct val="100000"/>
              </a:lnSpc>
            </a:pPr>
            <a:r>
              <a:rPr b="0" lang="en-US" sz="3200" spc="-1" strike="noStrike">
                <a:latin typeface="Tahoma"/>
              </a:rPr>
              <a:t>do {</a:t>
            </a:r>
            <a:endParaRPr b="0" lang="en-GB" sz="3200" spc="-1" strike="noStrike">
              <a:latin typeface="Arial"/>
            </a:endParaRPr>
          </a:p>
          <a:p>
            <a:pPr>
              <a:lnSpc>
                <a:spcPct val="100000"/>
              </a:lnSpc>
            </a:pPr>
            <a:r>
              <a:rPr b="0" lang="en-US" sz="3200" spc="-1" strike="noStrike">
                <a:latin typeface="Tahoma"/>
              </a:rPr>
              <a:t>  </a:t>
            </a:r>
            <a:r>
              <a:rPr b="0" lang="en-US" sz="3200" spc="-1" strike="noStrike">
                <a:latin typeface="Tahoma"/>
              </a:rPr>
              <a:t>echo "The number is: $x &lt;br&gt;";</a:t>
            </a:r>
            <a:endParaRPr b="0" lang="en-GB" sz="3200" spc="-1" strike="noStrike">
              <a:latin typeface="Arial"/>
            </a:endParaRPr>
          </a:p>
          <a:p>
            <a:pPr>
              <a:lnSpc>
                <a:spcPct val="100000"/>
              </a:lnSpc>
            </a:pPr>
            <a:r>
              <a:rPr b="0" lang="en-US" sz="3200" spc="-1" strike="noStrike">
                <a:latin typeface="Tahoma"/>
              </a:rPr>
              <a:t>  </a:t>
            </a:r>
            <a:r>
              <a:rPr b="0" lang="en-US" sz="3200" spc="-1" strike="noStrike">
                <a:latin typeface="Tahoma"/>
              </a:rPr>
              <a:t>$x++;</a:t>
            </a:r>
            <a:endParaRPr b="0" lang="en-GB" sz="3200" spc="-1" strike="noStrike">
              <a:latin typeface="Arial"/>
            </a:endParaRPr>
          </a:p>
          <a:p>
            <a:pPr>
              <a:lnSpc>
                <a:spcPct val="100000"/>
              </a:lnSpc>
            </a:pPr>
            <a:r>
              <a:rPr b="0" lang="en-US" sz="3200" spc="-1" strike="noStrike">
                <a:latin typeface="Tahoma"/>
              </a:rPr>
              <a:t>} while ($x &lt; 1);</a:t>
            </a:r>
            <a:endParaRPr b="0" lang="en-GB" sz="3200" spc="-1" strike="noStrike">
              <a:latin typeface="Arial"/>
            </a:endParaRPr>
          </a:p>
          <a:p>
            <a:pPr>
              <a:lnSpc>
                <a:spcPct val="100000"/>
              </a:lnSpc>
            </a:pPr>
            <a:r>
              <a:rPr b="0" lang="en-US" sz="3200" spc="-1" strike="noStrike">
                <a:latin typeface="Tahoma"/>
              </a:rPr>
              <a:t>?&gt; </a:t>
            </a:r>
            <a:endParaRPr b="0" lang="en-GB" sz="3200" spc="-1" strike="noStrike">
              <a:latin typeface="Arial"/>
            </a:endParaRPr>
          </a:p>
        </p:txBody>
      </p:sp>
    </p:spTree>
  </p:cSld>
  <mc:AlternateContent>
    <mc:Choice Requires="p14">
      <p:transition spd="slow" p14:dur="2000"/>
    </mc:Choice>
    <mc:Fallback>
      <p:transition spd="slow"/>
    </mc:Fallback>
  </mc:AlternateContent>
</p:sld>
</file>

<file path=ppt/slides/slide1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729fcf"/>
        </a:solidFill>
      </p:bgPr>
    </p:bg>
    <p:spTree>
      <p:nvGrpSpPr>
        <p:cNvPr id="1" name=""/>
        <p:cNvGrpSpPr/>
        <p:nvPr/>
      </p:nvGrpSpPr>
      <p:grpSpPr>
        <a:xfrm>
          <a:off x="0" y="0"/>
          <a:ext cx="0" cy="0"/>
          <a:chOff x="0" y="0"/>
          <a:chExt cx="0" cy="0"/>
        </a:xfrm>
      </p:grpSpPr>
      <p:pic>
        <p:nvPicPr>
          <p:cNvPr id="348" name="" descr=""/>
          <p:cNvPicPr/>
          <p:nvPr/>
        </p:nvPicPr>
        <p:blipFill>
          <a:blip r:embed="rId1"/>
          <a:stretch/>
        </p:blipFill>
        <p:spPr>
          <a:xfrm>
            <a:off x="2788560" y="1554480"/>
            <a:ext cx="4892040" cy="1674360"/>
          </a:xfrm>
          <a:prstGeom prst="rect">
            <a:avLst/>
          </a:prstGeom>
          <a:ln w="0">
            <a:noFill/>
          </a:ln>
        </p:spPr>
      </p:pic>
    </p:spTree>
  </p:cSld>
  <mc:AlternateContent>
    <mc:Choice Requires="p14">
      <p:transition spd="slow" p14:dur="2000"/>
    </mc:Choice>
    <mc:Fallback>
      <p:transition spd="slow"/>
    </mc:Fallback>
  </mc:AlternateContent>
</p:sld>
</file>

<file path=ppt/slides/slide1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9" name="CustomShape 1"/>
          <p:cNvSpPr/>
          <p:nvPr/>
        </p:nvSpPr>
        <p:spPr>
          <a:xfrm>
            <a:off x="504000" y="226080"/>
            <a:ext cx="9071280" cy="94608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4400" spc="-1" strike="noStrike">
                <a:latin typeface="Tahoma"/>
              </a:rPr>
              <a:t>PHP for loops</a:t>
            </a:r>
            <a:endParaRPr b="0" lang="en-GB" sz="4400" spc="-1" strike="noStrike">
              <a:latin typeface="Arial"/>
            </a:endParaRPr>
          </a:p>
        </p:txBody>
      </p:sp>
      <p:sp>
        <p:nvSpPr>
          <p:cNvPr id="350" name="CustomShape 2"/>
          <p:cNvSpPr/>
          <p:nvPr/>
        </p:nvSpPr>
        <p:spPr>
          <a:xfrm>
            <a:off x="504000" y="1326600"/>
            <a:ext cx="9071280" cy="3287880"/>
          </a:xfrm>
          <a:prstGeom prst="rect">
            <a:avLst/>
          </a:prstGeom>
          <a:noFill/>
          <a:ln w="0">
            <a:noFill/>
          </a:ln>
        </p:spPr>
        <p:style>
          <a:lnRef idx="0"/>
          <a:fillRef idx="0"/>
          <a:effectRef idx="0"/>
          <a:fontRef idx="minor"/>
        </p:style>
        <p:txBody>
          <a:bodyPr lIns="0" rIns="0" tIns="0" bIns="0">
            <a:normAutofit fontScale="54000"/>
          </a:bodyPr>
          <a:p>
            <a:pPr>
              <a:lnSpc>
                <a:spcPct val="100000"/>
              </a:lnSpc>
            </a:pPr>
            <a:r>
              <a:rPr b="1" lang="en-US" sz="3200" spc="-1" strike="noStrike">
                <a:latin typeface="Tahoma"/>
              </a:rPr>
              <a:t>for (init counter; test counter; increment counter) {</a:t>
            </a:r>
            <a:endParaRPr b="0" lang="en-GB" sz="3200" spc="-1" strike="noStrike">
              <a:latin typeface="Arial"/>
            </a:endParaRPr>
          </a:p>
          <a:p>
            <a:pPr>
              <a:lnSpc>
                <a:spcPct val="100000"/>
              </a:lnSpc>
            </a:pPr>
            <a:r>
              <a:rPr b="1" lang="en-US" sz="3200" spc="-1" strike="noStrike">
                <a:latin typeface="Tahoma"/>
              </a:rPr>
              <a:t>  </a:t>
            </a:r>
            <a:r>
              <a:rPr b="1" lang="en-US" sz="3200" spc="-1" strike="noStrike">
                <a:latin typeface="Tahoma"/>
              </a:rPr>
              <a:t>code to be executed for each iteration;</a:t>
            </a:r>
            <a:endParaRPr b="0" lang="en-GB" sz="3200" spc="-1" strike="noStrike">
              <a:latin typeface="Arial"/>
            </a:endParaRPr>
          </a:p>
          <a:p>
            <a:pPr>
              <a:lnSpc>
                <a:spcPct val="100000"/>
              </a:lnSpc>
            </a:pPr>
            <a:r>
              <a:rPr b="1" lang="en-US" sz="3200" spc="-1" strike="noStrike">
                <a:latin typeface="Tahoma"/>
              </a:rPr>
              <a:t>} </a:t>
            </a:r>
            <a:endParaRPr b="0" lang="en-GB" sz="3200" spc="-1" strike="noStrike">
              <a:latin typeface="Arial"/>
            </a:endParaRPr>
          </a:p>
          <a:p>
            <a:pPr>
              <a:lnSpc>
                <a:spcPct val="100000"/>
              </a:lnSpc>
            </a:pPr>
            <a:r>
              <a:rPr b="0" i="1" lang="en-US" sz="3200" spc="-1" strike="noStrike">
                <a:latin typeface="Tahoma"/>
              </a:rPr>
              <a:t>For example</a:t>
            </a:r>
            <a:r>
              <a:rPr b="0" lang="en-US" sz="3200" spc="-1" strike="noStrike">
                <a:latin typeface="Tahoma"/>
              </a:rPr>
              <a:t>,</a:t>
            </a:r>
            <a:endParaRPr b="0" lang="en-GB" sz="3200" spc="-1" strike="noStrike">
              <a:latin typeface="Arial"/>
            </a:endParaRPr>
          </a:p>
          <a:p>
            <a:pPr>
              <a:lnSpc>
                <a:spcPct val="100000"/>
              </a:lnSpc>
            </a:pPr>
            <a:r>
              <a:rPr b="0" lang="en-US" sz="3200" spc="-1" strike="noStrike">
                <a:latin typeface="Tahoma"/>
              </a:rPr>
              <a:t> </a:t>
            </a:r>
            <a:r>
              <a:rPr b="0" lang="en-US" sz="3200" spc="-1" strike="noStrike">
                <a:latin typeface="Tahoma"/>
              </a:rPr>
              <a:t>&lt;?php</a:t>
            </a:r>
            <a:endParaRPr b="0" lang="en-GB" sz="3200" spc="-1" strike="noStrike">
              <a:latin typeface="Arial"/>
            </a:endParaRPr>
          </a:p>
          <a:p>
            <a:pPr>
              <a:lnSpc>
                <a:spcPct val="100000"/>
              </a:lnSpc>
            </a:pPr>
            <a:r>
              <a:rPr b="0" lang="en-US" sz="3200" spc="-1" strike="noStrike">
                <a:latin typeface="Tahoma"/>
              </a:rPr>
              <a:t>for ($x = 0; $x &lt;= 10; $x++) {</a:t>
            </a:r>
            <a:endParaRPr b="0" lang="en-GB" sz="3200" spc="-1" strike="noStrike">
              <a:latin typeface="Arial"/>
            </a:endParaRPr>
          </a:p>
          <a:p>
            <a:pPr>
              <a:lnSpc>
                <a:spcPct val="100000"/>
              </a:lnSpc>
            </a:pPr>
            <a:r>
              <a:rPr b="0" lang="en-US" sz="3200" spc="-1" strike="noStrike">
                <a:latin typeface="Tahoma"/>
              </a:rPr>
              <a:t>  </a:t>
            </a:r>
            <a:r>
              <a:rPr b="0" lang="en-US" sz="3200" spc="-1" strike="noStrike">
                <a:latin typeface="Tahoma"/>
              </a:rPr>
              <a:t>echo "The number is: $x &lt;br&gt;";</a:t>
            </a:r>
            <a:endParaRPr b="0" lang="en-GB" sz="3200" spc="-1" strike="noStrike">
              <a:latin typeface="Arial"/>
            </a:endParaRPr>
          </a:p>
          <a:p>
            <a:pPr>
              <a:lnSpc>
                <a:spcPct val="100000"/>
              </a:lnSpc>
            </a:pPr>
            <a:r>
              <a:rPr b="0" lang="en-US" sz="3200" spc="-1" strike="noStrike">
                <a:latin typeface="Tahoma"/>
              </a:rPr>
              <a:t>}</a:t>
            </a:r>
            <a:endParaRPr b="0" lang="en-GB" sz="3200" spc="-1" strike="noStrike">
              <a:latin typeface="Arial"/>
            </a:endParaRPr>
          </a:p>
          <a:p>
            <a:pPr>
              <a:lnSpc>
                <a:spcPct val="100000"/>
              </a:lnSpc>
            </a:pPr>
            <a:r>
              <a:rPr b="0" lang="en-US" sz="3200" spc="-1" strike="noStrike">
                <a:latin typeface="Tahoma"/>
              </a:rPr>
              <a:t>?&gt;</a:t>
            </a:r>
            <a:endParaRPr b="0" lang="en-GB" sz="32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CustomShape 1"/>
          <p:cNvSpPr/>
          <p:nvPr/>
        </p:nvSpPr>
        <p:spPr>
          <a:xfrm>
            <a:off x="504000" y="226080"/>
            <a:ext cx="9071280" cy="94608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4400" spc="-1" strike="noStrike">
                <a:latin typeface="Tahoma"/>
              </a:rPr>
              <a:t>&lt;label&gt;</a:t>
            </a:r>
            <a:endParaRPr b="0" lang="en-GB" sz="4400" spc="-1" strike="noStrike">
              <a:latin typeface="Arial"/>
            </a:endParaRPr>
          </a:p>
        </p:txBody>
      </p:sp>
      <p:sp>
        <p:nvSpPr>
          <p:cNvPr id="101" name="CustomShape 2"/>
          <p:cNvSpPr/>
          <p:nvPr/>
        </p:nvSpPr>
        <p:spPr>
          <a:xfrm>
            <a:off x="504000" y="1326600"/>
            <a:ext cx="9071280" cy="3287880"/>
          </a:xfrm>
          <a:prstGeom prst="rect">
            <a:avLst/>
          </a:prstGeom>
          <a:noFill/>
          <a:ln w="0">
            <a:noFill/>
          </a:ln>
        </p:spPr>
        <p:style>
          <a:lnRef idx="0"/>
          <a:fillRef idx="0"/>
          <a:effectRef idx="0"/>
          <a:fontRef idx="minor"/>
        </p:style>
        <p:txBody>
          <a:bodyPr lIns="0" rIns="0" tIns="0" bIns="0">
            <a:normAutofit fontScale="51000"/>
          </a:bodyPr>
          <a:p>
            <a:pPr marL="432000" indent="-323640">
              <a:lnSpc>
                <a:spcPct val="100000"/>
              </a:lnSpc>
              <a:spcBef>
                <a:spcPts val="1414"/>
              </a:spcBef>
              <a:buClr>
                <a:srgbClr val="000000"/>
              </a:buClr>
              <a:buSzPct val="45000"/>
              <a:buFont typeface="Wingdings" charset="2"/>
              <a:buChar char=""/>
            </a:pPr>
            <a:r>
              <a:rPr b="0" lang="en-US" sz="3200" spc="-1" strike="noStrike">
                <a:latin typeface="Tahoma"/>
              </a:rPr>
              <a:t>Defines the label for the next tags:</a:t>
            </a:r>
            <a:endParaRPr b="0" lang="en-GB" sz="3200" spc="-1" strike="noStrike">
              <a:latin typeface="Arial"/>
            </a:endParaRPr>
          </a:p>
          <a:p>
            <a:pPr lvl="1" marL="864000" indent="-323640">
              <a:lnSpc>
                <a:spcPct val="100000"/>
              </a:lnSpc>
              <a:spcBef>
                <a:spcPts val="1134"/>
              </a:spcBef>
              <a:buClr>
                <a:srgbClr val="000000"/>
              </a:buClr>
              <a:buSzPct val="75000"/>
              <a:buFont typeface="Symbol"/>
              <a:buChar char=""/>
            </a:pPr>
            <a:r>
              <a:rPr b="0" i="1" lang="en-US" sz="2800" spc="-1" strike="noStrike">
                <a:latin typeface="Tahoma"/>
              </a:rPr>
              <a:t>&lt;input type="checkbox"&gt;</a:t>
            </a:r>
            <a:endParaRPr b="0" lang="en-GB" sz="2800" spc="-1" strike="noStrike">
              <a:latin typeface="Arial"/>
            </a:endParaRPr>
          </a:p>
          <a:p>
            <a:pPr lvl="1" marL="864000" indent="-323640">
              <a:lnSpc>
                <a:spcPct val="100000"/>
              </a:lnSpc>
              <a:spcBef>
                <a:spcPts val="1134"/>
              </a:spcBef>
              <a:buClr>
                <a:srgbClr val="000000"/>
              </a:buClr>
              <a:buSzPct val="75000"/>
              <a:buFont typeface="Symbol"/>
              <a:buChar char=""/>
            </a:pPr>
            <a:r>
              <a:rPr b="0" i="1" lang="en-US" sz="2800" spc="-1" strike="noStrike">
                <a:latin typeface="Tahoma"/>
              </a:rPr>
              <a:t>&lt;input type="color"&gt;</a:t>
            </a:r>
            <a:endParaRPr b="0" lang="en-GB" sz="2800" spc="-1" strike="noStrike">
              <a:latin typeface="Arial"/>
            </a:endParaRPr>
          </a:p>
          <a:p>
            <a:pPr lvl="1" marL="864000" indent="-323640">
              <a:lnSpc>
                <a:spcPct val="100000"/>
              </a:lnSpc>
              <a:spcBef>
                <a:spcPts val="1134"/>
              </a:spcBef>
              <a:buClr>
                <a:srgbClr val="000000"/>
              </a:buClr>
              <a:buSzPct val="75000"/>
              <a:buFont typeface="Symbol"/>
              <a:buChar char=""/>
            </a:pPr>
            <a:r>
              <a:rPr b="0" i="1" lang="en-US" sz="2800" spc="-1" strike="noStrike">
                <a:latin typeface="Tahoma"/>
              </a:rPr>
              <a:t>&lt;input type="date"&gt;</a:t>
            </a:r>
            <a:endParaRPr b="0" lang="en-GB" sz="2800" spc="-1" strike="noStrike">
              <a:latin typeface="Arial"/>
            </a:endParaRPr>
          </a:p>
          <a:p>
            <a:pPr lvl="1" marL="864000" indent="-323640">
              <a:lnSpc>
                <a:spcPct val="100000"/>
              </a:lnSpc>
              <a:spcBef>
                <a:spcPts val="1134"/>
              </a:spcBef>
              <a:buClr>
                <a:srgbClr val="000000"/>
              </a:buClr>
              <a:buSzPct val="75000"/>
              <a:buFont typeface="Symbol"/>
              <a:buChar char=""/>
            </a:pPr>
            <a:r>
              <a:rPr b="0" i="1" lang="en-US" sz="2800" spc="-1" strike="noStrike">
                <a:latin typeface="Tahoma"/>
              </a:rPr>
              <a:t>&lt;input type="datetime-local"&gt;</a:t>
            </a:r>
            <a:endParaRPr b="0" lang="en-GB" sz="2800" spc="-1" strike="noStrike">
              <a:latin typeface="Arial"/>
            </a:endParaRPr>
          </a:p>
          <a:p>
            <a:pPr lvl="1" marL="864000" indent="-323640">
              <a:lnSpc>
                <a:spcPct val="100000"/>
              </a:lnSpc>
              <a:spcBef>
                <a:spcPts val="1134"/>
              </a:spcBef>
              <a:buClr>
                <a:srgbClr val="000000"/>
              </a:buClr>
              <a:buSzPct val="75000"/>
              <a:buFont typeface="Symbol"/>
              <a:buChar char=""/>
            </a:pPr>
            <a:r>
              <a:rPr b="0" i="1" lang="en-US" sz="2800" spc="-1" strike="noStrike">
                <a:latin typeface="Tahoma"/>
              </a:rPr>
              <a:t>&lt;input type="email"&gt;</a:t>
            </a:r>
            <a:endParaRPr b="0" lang="en-GB" sz="2800" spc="-1" strike="noStrike">
              <a:latin typeface="Arial"/>
            </a:endParaRPr>
          </a:p>
          <a:p>
            <a:pPr lvl="1" marL="864000" indent="-323640">
              <a:lnSpc>
                <a:spcPct val="100000"/>
              </a:lnSpc>
              <a:spcBef>
                <a:spcPts val="1134"/>
              </a:spcBef>
              <a:buClr>
                <a:srgbClr val="000000"/>
              </a:buClr>
              <a:buSzPct val="75000"/>
              <a:buFont typeface="Symbol"/>
              <a:buChar char=""/>
            </a:pPr>
            <a:r>
              <a:rPr b="0" i="1" lang="en-US" sz="2800" spc="-1" strike="noStrike">
                <a:latin typeface="Tahoma"/>
              </a:rPr>
              <a:t>&lt;input type="file"&gt;</a:t>
            </a:r>
            <a:endParaRPr b="0" lang="en-GB" sz="2800" spc="-1" strike="noStrike">
              <a:latin typeface="Arial"/>
            </a:endParaRPr>
          </a:p>
          <a:p>
            <a:pPr lvl="1" marL="864000" indent="-323640">
              <a:lnSpc>
                <a:spcPct val="100000"/>
              </a:lnSpc>
              <a:spcBef>
                <a:spcPts val="1134"/>
              </a:spcBef>
              <a:buClr>
                <a:srgbClr val="000000"/>
              </a:buClr>
              <a:buSzPct val="75000"/>
              <a:buFont typeface="Symbol"/>
              <a:buChar char=""/>
            </a:pPr>
            <a:r>
              <a:rPr b="0" i="1" lang="en-US" sz="2800" spc="-1" strike="noStrike">
                <a:latin typeface="Tahoma"/>
              </a:rPr>
              <a:t>&lt;input type="month"&gt;</a:t>
            </a:r>
            <a:endParaRPr b="0" lang="en-GB" sz="2800" spc="-1" strike="noStrike">
              <a:latin typeface="Arial"/>
            </a:endParaRPr>
          </a:p>
          <a:p>
            <a:pPr lvl="1" marL="864000" indent="-323640">
              <a:lnSpc>
                <a:spcPct val="100000"/>
              </a:lnSpc>
              <a:spcBef>
                <a:spcPts val="1134"/>
              </a:spcBef>
              <a:buClr>
                <a:srgbClr val="000000"/>
              </a:buClr>
              <a:buSzPct val="75000"/>
              <a:buFont typeface="Symbol"/>
              <a:buChar char=""/>
            </a:pPr>
            <a:r>
              <a:rPr b="0" i="1" lang="en-US" sz="2800" spc="-1" strike="noStrike">
                <a:latin typeface="Tahoma"/>
              </a:rPr>
              <a:t>&lt;input type="number"&gt;</a:t>
            </a:r>
            <a:endParaRPr b="0" lang="en-GB" sz="2800" spc="-1" strike="noStrike">
              <a:latin typeface="Arial"/>
            </a:endParaRPr>
          </a:p>
        </p:txBody>
      </p:sp>
    </p:spTree>
  </p:cSld>
  <mc:AlternateContent>
    <mc:Choice Requires="p14">
      <p:transition spd="slow" p14:dur="2000"/>
    </mc:Choice>
    <mc:Fallback>
      <p:transition spd="slow"/>
    </mc:Fallback>
  </mc:AlternateContent>
</p:sld>
</file>

<file path=ppt/slides/slide1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729fcf"/>
        </a:solidFill>
      </p:bgPr>
    </p:bg>
    <p:spTree>
      <p:nvGrpSpPr>
        <p:cNvPr id="1" name=""/>
        <p:cNvGrpSpPr/>
        <p:nvPr/>
      </p:nvGrpSpPr>
      <p:grpSpPr>
        <a:xfrm>
          <a:off x="0" y="0"/>
          <a:ext cx="0" cy="0"/>
          <a:chOff x="0" y="0"/>
          <a:chExt cx="0" cy="0"/>
        </a:xfrm>
      </p:grpSpPr>
      <p:pic>
        <p:nvPicPr>
          <p:cNvPr id="351" name="" descr=""/>
          <p:cNvPicPr/>
          <p:nvPr/>
        </p:nvPicPr>
        <p:blipFill>
          <a:blip r:embed="rId1"/>
          <a:stretch/>
        </p:blipFill>
        <p:spPr>
          <a:xfrm>
            <a:off x="2926080" y="822960"/>
            <a:ext cx="2834280" cy="4291200"/>
          </a:xfrm>
          <a:prstGeom prst="rect">
            <a:avLst/>
          </a:prstGeom>
          <a:ln w="0">
            <a:noFill/>
          </a:ln>
        </p:spPr>
      </p:pic>
    </p:spTree>
  </p:cSld>
  <mc:AlternateContent>
    <mc:Choice Requires="p14">
      <p:transition spd="slow" p14:dur="2000"/>
    </mc:Choice>
    <mc:Fallback>
      <p:transition spd="slow"/>
    </mc:Fallback>
  </mc:AlternateContent>
</p:sld>
</file>

<file path=ppt/slides/slide1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2" name="CustomShape 1"/>
          <p:cNvSpPr/>
          <p:nvPr/>
        </p:nvSpPr>
        <p:spPr>
          <a:xfrm>
            <a:off x="504000" y="226080"/>
            <a:ext cx="9071280" cy="94608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4400" spc="-1" strike="noStrike">
                <a:latin typeface="Tahoma"/>
              </a:rPr>
              <a:t>PHP foreach loops</a:t>
            </a:r>
            <a:endParaRPr b="0" lang="en-GB" sz="4400" spc="-1" strike="noStrike">
              <a:latin typeface="Arial"/>
            </a:endParaRPr>
          </a:p>
        </p:txBody>
      </p:sp>
      <p:sp>
        <p:nvSpPr>
          <p:cNvPr id="353" name="CustomShape 2"/>
          <p:cNvSpPr/>
          <p:nvPr/>
        </p:nvSpPr>
        <p:spPr>
          <a:xfrm>
            <a:off x="504000" y="1326600"/>
            <a:ext cx="9071280" cy="3287880"/>
          </a:xfrm>
          <a:prstGeom prst="rect">
            <a:avLst/>
          </a:prstGeom>
          <a:noFill/>
          <a:ln w="0">
            <a:noFill/>
          </a:ln>
        </p:spPr>
        <p:style>
          <a:lnRef idx="0"/>
          <a:fillRef idx="0"/>
          <a:effectRef idx="0"/>
          <a:fontRef idx="minor"/>
        </p:style>
        <p:txBody>
          <a:bodyPr lIns="0" rIns="0" tIns="0" bIns="0">
            <a:normAutofit fontScale="46000"/>
          </a:bodyPr>
          <a:p>
            <a:pPr>
              <a:lnSpc>
                <a:spcPct val="100000"/>
              </a:lnSpc>
            </a:pPr>
            <a:r>
              <a:rPr b="1" lang="en-US" sz="3200" spc="-1" strike="noStrike">
                <a:latin typeface="Tahoma"/>
              </a:rPr>
              <a:t>foreach ($array as $value) {</a:t>
            </a:r>
            <a:endParaRPr b="0" lang="en-GB" sz="3200" spc="-1" strike="noStrike">
              <a:latin typeface="Arial"/>
            </a:endParaRPr>
          </a:p>
          <a:p>
            <a:pPr>
              <a:lnSpc>
                <a:spcPct val="100000"/>
              </a:lnSpc>
            </a:pPr>
            <a:r>
              <a:rPr b="1" lang="en-US" sz="3200" spc="-1" strike="noStrike">
                <a:latin typeface="Tahoma"/>
              </a:rPr>
              <a:t>  </a:t>
            </a:r>
            <a:r>
              <a:rPr b="1" lang="en-US" sz="3200" spc="-1" strike="noStrike">
                <a:latin typeface="Tahoma"/>
              </a:rPr>
              <a:t>code to be executed;</a:t>
            </a:r>
            <a:endParaRPr b="0" lang="en-GB" sz="3200" spc="-1" strike="noStrike">
              <a:latin typeface="Arial"/>
            </a:endParaRPr>
          </a:p>
          <a:p>
            <a:pPr>
              <a:lnSpc>
                <a:spcPct val="100000"/>
              </a:lnSpc>
            </a:pPr>
            <a:r>
              <a:rPr b="1" lang="en-US" sz="3200" spc="-1" strike="noStrike">
                <a:latin typeface="Tahoma"/>
              </a:rPr>
              <a:t>}</a:t>
            </a:r>
            <a:endParaRPr b="0" lang="en-GB" sz="3200" spc="-1" strike="noStrike">
              <a:latin typeface="Arial"/>
            </a:endParaRPr>
          </a:p>
          <a:p>
            <a:pPr>
              <a:lnSpc>
                <a:spcPct val="100000"/>
              </a:lnSpc>
            </a:pPr>
            <a:r>
              <a:rPr b="0" i="1" lang="en-US" sz="3200" spc="-1" strike="noStrike">
                <a:latin typeface="Tahoma"/>
              </a:rPr>
              <a:t>For example</a:t>
            </a:r>
            <a:r>
              <a:rPr b="0" lang="en-US" sz="3200" spc="-1" strike="noStrike">
                <a:latin typeface="Tahoma"/>
              </a:rPr>
              <a:t>,</a:t>
            </a:r>
            <a:endParaRPr b="0" lang="en-GB" sz="3200" spc="-1" strike="noStrike">
              <a:latin typeface="Arial"/>
            </a:endParaRPr>
          </a:p>
          <a:p>
            <a:pPr>
              <a:lnSpc>
                <a:spcPct val="100000"/>
              </a:lnSpc>
            </a:pPr>
            <a:r>
              <a:rPr b="0" lang="en-US" sz="3200" spc="-1" strike="noStrike">
                <a:latin typeface="Tahoma"/>
              </a:rPr>
              <a:t>&lt;?php</a:t>
            </a:r>
            <a:endParaRPr b="0" lang="en-GB" sz="3200" spc="-1" strike="noStrike">
              <a:latin typeface="Arial"/>
            </a:endParaRPr>
          </a:p>
          <a:p>
            <a:pPr>
              <a:lnSpc>
                <a:spcPct val="100000"/>
              </a:lnSpc>
            </a:pPr>
            <a:r>
              <a:rPr b="0" lang="en-US" sz="3200" spc="-1" strike="noStrike">
                <a:latin typeface="Tahoma"/>
              </a:rPr>
              <a:t>$colors = array("red", "green", "blue", "yellow");</a:t>
            </a:r>
            <a:endParaRPr b="0" lang="en-GB" sz="3200" spc="-1" strike="noStrike">
              <a:latin typeface="Arial"/>
            </a:endParaRPr>
          </a:p>
          <a:p>
            <a:pPr>
              <a:lnSpc>
                <a:spcPct val="100000"/>
              </a:lnSpc>
            </a:pPr>
            <a:endParaRPr b="0" lang="en-GB" sz="3200" spc="-1" strike="noStrike">
              <a:latin typeface="Arial"/>
            </a:endParaRPr>
          </a:p>
          <a:p>
            <a:pPr>
              <a:lnSpc>
                <a:spcPct val="100000"/>
              </a:lnSpc>
            </a:pPr>
            <a:r>
              <a:rPr b="0" lang="en-US" sz="3200" spc="-1" strike="noStrike">
                <a:latin typeface="Tahoma"/>
              </a:rPr>
              <a:t>foreach ($colors as $value) {</a:t>
            </a:r>
            <a:endParaRPr b="0" lang="en-GB" sz="3200" spc="-1" strike="noStrike">
              <a:latin typeface="Arial"/>
            </a:endParaRPr>
          </a:p>
          <a:p>
            <a:pPr>
              <a:lnSpc>
                <a:spcPct val="100000"/>
              </a:lnSpc>
            </a:pPr>
            <a:r>
              <a:rPr b="0" lang="en-US" sz="3200" spc="-1" strike="noStrike">
                <a:latin typeface="Tahoma"/>
              </a:rPr>
              <a:t>  </a:t>
            </a:r>
            <a:r>
              <a:rPr b="0" lang="en-US" sz="3200" spc="-1" strike="noStrike">
                <a:latin typeface="Tahoma"/>
              </a:rPr>
              <a:t>echo "$value &lt;br&gt;";</a:t>
            </a:r>
            <a:endParaRPr b="0" lang="en-GB" sz="3200" spc="-1" strike="noStrike">
              <a:latin typeface="Arial"/>
            </a:endParaRPr>
          </a:p>
          <a:p>
            <a:pPr>
              <a:lnSpc>
                <a:spcPct val="100000"/>
              </a:lnSpc>
            </a:pPr>
            <a:r>
              <a:rPr b="0" lang="en-US" sz="3200" spc="-1" strike="noStrike">
                <a:latin typeface="Tahoma"/>
              </a:rPr>
              <a:t>}</a:t>
            </a:r>
            <a:endParaRPr b="0" lang="en-GB" sz="3200" spc="-1" strike="noStrike">
              <a:latin typeface="Arial"/>
            </a:endParaRPr>
          </a:p>
          <a:p>
            <a:pPr>
              <a:lnSpc>
                <a:spcPct val="100000"/>
              </a:lnSpc>
            </a:pPr>
            <a:r>
              <a:rPr b="0" lang="en-US" sz="3200" spc="-1" strike="noStrike">
                <a:latin typeface="Tahoma"/>
              </a:rPr>
              <a:t>?&gt;</a:t>
            </a:r>
            <a:endParaRPr b="0" lang="en-GB" sz="3200" spc="-1" strike="noStrike">
              <a:latin typeface="Arial"/>
            </a:endParaRPr>
          </a:p>
        </p:txBody>
      </p:sp>
    </p:spTree>
  </p:cSld>
  <mc:AlternateContent>
    <mc:Choice Requires="p14">
      <p:transition spd="slow" p14:dur="2000"/>
    </mc:Choice>
    <mc:Fallback>
      <p:transition spd="slow"/>
    </mc:Fallback>
  </mc:AlternateContent>
</p:sld>
</file>

<file path=ppt/slides/slide1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729fcf"/>
        </a:solidFill>
      </p:bgPr>
    </p:bg>
    <p:spTree>
      <p:nvGrpSpPr>
        <p:cNvPr id="1" name=""/>
        <p:cNvGrpSpPr/>
        <p:nvPr/>
      </p:nvGrpSpPr>
      <p:grpSpPr>
        <a:xfrm>
          <a:off x="0" y="0"/>
          <a:ext cx="0" cy="0"/>
          <a:chOff x="0" y="0"/>
          <a:chExt cx="0" cy="0"/>
        </a:xfrm>
      </p:grpSpPr>
      <p:pic>
        <p:nvPicPr>
          <p:cNvPr id="354" name="" descr=""/>
          <p:cNvPicPr/>
          <p:nvPr/>
        </p:nvPicPr>
        <p:blipFill>
          <a:blip r:embed="rId1"/>
          <a:stretch/>
        </p:blipFill>
        <p:spPr>
          <a:xfrm>
            <a:off x="2926080" y="914400"/>
            <a:ext cx="3066840" cy="3841920"/>
          </a:xfrm>
          <a:prstGeom prst="rect">
            <a:avLst/>
          </a:prstGeom>
          <a:ln w="0">
            <a:noFill/>
          </a:ln>
        </p:spPr>
      </p:pic>
    </p:spTree>
  </p:cSld>
  <mc:AlternateContent>
    <mc:Choice Requires="p14">
      <p:transition spd="slow" p14:dur="2000"/>
    </mc:Choice>
    <mc:Fallback>
      <p:transition spd="slow"/>
    </mc:Fallback>
  </mc:AlternateContent>
</p:sld>
</file>

<file path=ppt/slides/slide15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5" name="CustomShape 1"/>
          <p:cNvSpPr/>
          <p:nvPr/>
        </p:nvSpPr>
        <p:spPr>
          <a:xfrm>
            <a:off x="504000" y="226080"/>
            <a:ext cx="9071280" cy="94608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4400" spc="-1" strike="noStrike">
                <a:latin typeface="Tahoma"/>
              </a:rPr>
              <a:t>break</a:t>
            </a:r>
            <a:endParaRPr b="0" lang="en-GB" sz="4400" spc="-1" strike="noStrike">
              <a:latin typeface="Arial"/>
            </a:endParaRPr>
          </a:p>
        </p:txBody>
      </p:sp>
      <p:sp>
        <p:nvSpPr>
          <p:cNvPr id="356" name="CustomShape 2"/>
          <p:cNvSpPr/>
          <p:nvPr/>
        </p:nvSpPr>
        <p:spPr>
          <a:xfrm>
            <a:off x="504000" y="1326600"/>
            <a:ext cx="9071280" cy="3287880"/>
          </a:xfrm>
          <a:prstGeom prst="rect">
            <a:avLst/>
          </a:prstGeom>
          <a:noFill/>
          <a:ln w="0">
            <a:noFill/>
          </a:ln>
        </p:spPr>
        <p:style>
          <a:lnRef idx="0"/>
          <a:fillRef idx="0"/>
          <a:effectRef idx="0"/>
          <a:fontRef idx="minor"/>
        </p:style>
        <p:txBody>
          <a:bodyPr lIns="0" rIns="0" tIns="0" bIns="0">
            <a:normAutofit fontScale="41000"/>
          </a:bodyPr>
          <a:p>
            <a:pPr>
              <a:lnSpc>
                <a:spcPct val="100000"/>
              </a:lnSpc>
            </a:pPr>
            <a:r>
              <a:rPr b="1" lang="en-US" sz="3200" spc="-1" strike="noStrike">
                <a:latin typeface="Tahoma"/>
              </a:rPr>
              <a:t>To jump out of the loop. Also, could be used for jumping out of the switch, as it described before.</a:t>
            </a:r>
            <a:endParaRPr b="0" lang="en-GB" sz="3200" spc="-1" strike="noStrike">
              <a:latin typeface="Arial"/>
            </a:endParaRPr>
          </a:p>
          <a:p>
            <a:pPr>
              <a:lnSpc>
                <a:spcPct val="100000"/>
              </a:lnSpc>
            </a:pPr>
            <a:r>
              <a:rPr b="0" i="1" lang="en-US" sz="3200" spc="-1" strike="noStrike">
                <a:latin typeface="Tahoma"/>
              </a:rPr>
              <a:t>For example,</a:t>
            </a:r>
            <a:endParaRPr b="0" lang="en-GB" sz="3200" spc="-1" strike="noStrike">
              <a:latin typeface="Arial"/>
            </a:endParaRPr>
          </a:p>
          <a:p>
            <a:pPr>
              <a:lnSpc>
                <a:spcPct val="100000"/>
              </a:lnSpc>
            </a:pPr>
            <a:r>
              <a:rPr b="0" lang="en-US" sz="3200" spc="-1" strike="noStrike">
                <a:latin typeface="Tahoma"/>
              </a:rPr>
              <a:t>&lt;?php</a:t>
            </a:r>
            <a:endParaRPr b="0" lang="en-GB" sz="3200" spc="-1" strike="noStrike">
              <a:latin typeface="Arial"/>
            </a:endParaRPr>
          </a:p>
          <a:p>
            <a:pPr>
              <a:lnSpc>
                <a:spcPct val="100000"/>
              </a:lnSpc>
            </a:pPr>
            <a:r>
              <a:rPr b="0" lang="en-US" sz="3200" spc="-1" strike="noStrike">
                <a:latin typeface="Tahoma"/>
              </a:rPr>
              <a:t>for ($x = 0; $x &lt; 10; $x++) {</a:t>
            </a:r>
            <a:endParaRPr b="0" lang="en-GB" sz="3200" spc="-1" strike="noStrike">
              <a:latin typeface="Arial"/>
            </a:endParaRPr>
          </a:p>
          <a:p>
            <a:pPr>
              <a:lnSpc>
                <a:spcPct val="100000"/>
              </a:lnSpc>
            </a:pPr>
            <a:r>
              <a:rPr b="0" lang="en-US" sz="3200" spc="-1" strike="noStrike">
                <a:latin typeface="Tahoma"/>
              </a:rPr>
              <a:t>  </a:t>
            </a:r>
            <a:r>
              <a:rPr b="0" lang="en-US" sz="3200" spc="-1" strike="noStrike">
                <a:latin typeface="Tahoma"/>
              </a:rPr>
              <a:t>if ($x == 4) {</a:t>
            </a:r>
            <a:endParaRPr b="0" lang="en-GB" sz="3200" spc="-1" strike="noStrike">
              <a:latin typeface="Arial"/>
            </a:endParaRPr>
          </a:p>
          <a:p>
            <a:pPr>
              <a:lnSpc>
                <a:spcPct val="100000"/>
              </a:lnSpc>
            </a:pPr>
            <a:r>
              <a:rPr b="0" lang="en-US" sz="3200" spc="-1" strike="noStrike">
                <a:latin typeface="Tahoma"/>
              </a:rPr>
              <a:t>    </a:t>
            </a:r>
            <a:r>
              <a:rPr b="0" lang="en-US" sz="3200" spc="-1" strike="noStrike">
                <a:latin typeface="Tahoma"/>
              </a:rPr>
              <a:t>break;</a:t>
            </a:r>
            <a:endParaRPr b="0" lang="en-GB" sz="3200" spc="-1" strike="noStrike">
              <a:latin typeface="Arial"/>
            </a:endParaRPr>
          </a:p>
          <a:p>
            <a:pPr>
              <a:lnSpc>
                <a:spcPct val="100000"/>
              </a:lnSpc>
            </a:pPr>
            <a:r>
              <a:rPr b="0" lang="en-US" sz="3200" spc="-1" strike="noStrike">
                <a:latin typeface="Tahoma"/>
              </a:rPr>
              <a:t>  </a:t>
            </a:r>
            <a:r>
              <a:rPr b="0" lang="en-US" sz="3200" spc="-1" strike="noStrike">
                <a:latin typeface="Tahoma"/>
              </a:rPr>
              <a:t>}</a:t>
            </a:r>
            <a:endParaRPr b="0" lang="en-GB" sz="3200" spc="-1" strike="noStrike">
              <a:latin typeface="Arial"/>
            </a:endParaRPr>
          </a:p>
          <a:p>
            <a:pPr>
              <a:lnSpc>
                <a:spcPct val="100000"/>
              </a:lnSpc>
            </a:pPr>
            <a:r>
              <a:rPr b="0" lang="en-US" sz="3200" spc="-1" strike="noStrike">
                <a:latin typeface="Tahoma"/>
              </a:rPr>
              <a:t>  </a:t>
            </a:r>
            <a:r>
              <a:rPr b="0" lang="en-US" sz="3200" spc="-1" strike="noStrike">
                <a:latin typeface="Tahoma"/>
              </a:rPr>
              <a:t>echo "The number is: $x &lt;br&gt;";</a:t>
            </a:r>
            <a:endParaRPr b="0" lang="en-GB" sz="3200" spc="-1" strike="noStrike">
              <a:latin typeface="Arial"/>
            </a:endParaRPr>
          </a:p>
          <a:p>
            <a:pPr>
              <a:lnSpc>
                <a:spcPct val="100000"/>
              </a:lnSpc>
            </a:pPr>
            <a:r>
              <a:rPr b="0" lang="en-US" sz="3200" spc="-1" strike="noStrike">
                <a:latin typeface="Tahoma"/>
              </a:rPr>
              <a:t>}</a:t>
            </a:r>
            <a:endParaRPr b="0" lang="en-GB" sz="3200" spc="-1" strike="noStrike">
              <a:latin typeface="Arial"/>
            </a:endParaRPr>
          </a:p>
          <a:p>
            <a:pPr>
              <a:lnSpc>
                <a:spcPct val="100000"/>
              </a:lnSpc>
            </a:pPr>
            <a:r>
              <a:rPr b="0" lang="en-US" sz="3200" spc="-1" strike="noStrike">
                <a:latin typeface="Tahoma"/>
              </a:rPr>
              <a:t>?&gt;</a:t>
            </a:r>
            <a:endParaRPr b="0" lang="en-GB" sz="3200" spc="-1" strike="noStrike">
              <a:latin typeface="Arial"/>
            </a:endParaRPr>
          </a:p>
        </p:txBody>
      </p:sp>
    </p:spTree>
  </p:cSld>
  <mc:AlternateContent>
    <mc:Choice Requires="p14">
      <p:transition spd="slow" p14:dur="2000"/>
    </mc:Choice>
    <mc:Fallback>
      <p:transition spd="slow"/>
    </mc:Fallback>
  </mc:AlternateContent>
</p:sld>
</file>

<file path=ppt/slides/slide15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729fcf"/>
        </a:solidFill>
      </p:bgPr>
    </p:bg>
    <p:spTree>
      <p:nvGrpSpPr>
        <p:cNvPr id="1" name=""/>
        <p:cNvGrpSpPr/>
        <p:nvPr/>
      </p:nvGrpSpPr>
      <p:grpSpPr>
        <a:xfrm>
          <a:off x="0" y="0"/>
          <a:ext cx="0" cy="0"/>
          <a:chOff x="0" y="0"/>
          <a:chExt cx="0" cy="0"/>
        </a:xfrm>
      </p:grpSpPr>
      <p:pic>
        <p:nvPicPr>
          <p:cNvPr id="357" name="" descr=""/>
          <p:cNvPicPr/>
          <p:nvPr/>
        </p:nvPicPr>
        <p:blipFill>
          <a:blip r:embed="rId1"/>
          <a:stretch/>
        </p:blipFill>
        <p:spPr>
          <a:xfrm>
            <a:off x="2103120" y="1097280"/>
            <a:ext cx="4344120" cy="2990880"/>
          </a:xfrm>
          <a:prstGeom prst="rect">
            <a:avLst/>
          </a:prstGeom>
          <a:ln w="0">
            <a:noFill/>
          </a:ln>
        </p:spPr>
      </p:pic>
    </p:spTree>
  </p:cSld>
  <mc:AlternateContent>
    <mc:Choice Requires="p14">
      <p:transition spd="slow" p14:dur="2000"/>
    </mc:Choice>
    <mc:Fallback>
      <p:transition spd="slow"/>
    </mc:Fallback>
  </mc:AlternateContent>
</p:sld>
</file>

<file path=ppt/slides/slide15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8" name="CustomShape 1"/>
          <p:cNvSpPr/>
          <p:nvPr/>
        </p:nvSpPr>
        <p:spPr>
          <a:xfrm>
            <a:off x="504000" y="226080"/>
            <a:ext cx="9071280" cy="94608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4400" spc="-1" strike="noStrike">
                <a:latin typeface="Tahoma"/>
              </a:rPr>
              <a:t>continue</a:t>
            </a:r>
            <a:endParaRPr b="0" lang="en-GB" sz="4400" spc="-1" strike="noStrike">
              <a:latin typeface="Arial"/>
            </a:endParaRPr>
          </a:p>
        </p:txBody>
      </p:sp>
      <p:sp>
        <p:nvSpPr>
          <p:cNvPr id="359" name="CustomShape 2"/>
          <p:cNvSpPr/>
          <p:nvPr/>
        </p:nvSpPr>
        <p:spPr>
          <a:xfrm>
            <a:off x="504000" y="1326600"/>
            <a:ext cx="9071280" cy="3287880"/>
          </a:xfrm>
          <a:prstGeom prst="rect">
            <a:avLst/>
          </a:prstGeom>
          <a:noFill/>
          <a:ln w="0">
            <a:noFill/>
          </a:ln>
        </p:spPr>
        <p:style>
          <a:lnRef idx="0"/>
          <a:fillRef idx="0"/>
          <a:effectRef idx="0"/>
          <a:fontRef idx="minor"/>
        </p:style>
        <p:txBody>
          <a:bodyPr lIns="0" rIns="0" tIns="0" bIns="0">
            <a:normAutofit fontScale="41000"/>
          </a:bodyPr>
          <a:p>
            <a:pPr>
              <a:lnSpc>
                <a:spcPct val="100000"/>
              </a:lnSpc>
            </a:pPr>
            <a:r>
              <a:rPr b="1" lang="en-US" sz="3200" spc="-1" strike="noStrike">
                <a:latin typeface="Tahoma"/>
              </a:rPr>
              <a:t>To break one iteration (in the loop), if a specified condition occurs, and continues with the next iteration in the loop.</a:t>
            </a:r>
            <a:endParaRPr b="0" lang="en-GB" sz="3200" spc="-1" strike="noStrike">
              <a:latin typeface="Arial"/>
            </a:endParaRPr>
          </a:p>
          <a:p>
            <a:pPr>
              <a:lnSpc>
                <a:spcPct val="100000"/>
              </a:lnSpc>
            </a:pPr>
            <a:r>
              <a:rPr b="0" i="1" lang="en-US" sz="3200" spc="-1" strike="noStrike">
                <a:latin typeface="Tahoma"/>
              </a:rPr>
              <a:t>For example,</a:t>
            </a:r>
            <a:endParaRPr b="0" lang="en-GB" sz="3200" spc="-1" strike="noStrike">
              <a:latin typeface="Arial"/>
            </a:endParaRPr>
          </a:p>
          <a:p>
            <a:pPr>
              <a:lnSpc>
                <a:spcPct val="100000"/>
              </a:lnSpc>
            </a:pPr>
            <a:r>
              <a:rPr b="0" lang="en-US" sz="3200" spc="-1" strike="noStrike">
                <a:latin typeface="Tahoma"/>
              </a:rPr>
              <a:t>&lt;?php</a:t>
            </a:r>
            <a:endParaRPr b="0" lang="en-GB" sz="3200" spc="-1" strike="noStrike">
              <a:latin typeface="Arial"/>
            </a:endParaRPr>
          </a:p>
          <a:p>
            <a:pPr>
              <a:lnSpc>
                <a:spcPct val="100000"/>
              </a:lnSpc>
            </a:pPr>
            <a:r>
              <a:rPr b="0" lang="en-US" sz="3200" spc="-1" strike="noStrike">
                <a:latin typeface="Tahoma"/>
              </a:rPr>
              <a:t>for ($x = 0; $x &lt; 10; $x++) {</a:t>
            </a:r>
            <a:endParaRPr b="0" lang="en-GB" sz="3200" spc="-1" strike="noStrike">
              <a:latin typeface="Arial"/>
            </a:endParaRPr>
          </a:p>
          <a:p>
            <a:pPr>
              <a:lnSpc>
                <a:spcPct val="100000"/>
              </a:lnSpc>
            </a:pPr>
            <a:r>
              <a:rPr b="0" lang="en-US" sz="3200" spc="-1" strike="noStrike">
                <a:latin typeface="Tahoma"/>
              </a:rPr>
              <a:t>  </a:t>
            </a:r>
            <a:r>
              <a:rPr b="0" lang="en-US" sz="3200" spc="-1" strike="noStrike">
                <a:latin typeface="Tahoma"/>
              </a:rPr>
              <a:t>if ($x == 4) {</a:t>
            </a:r>
            <a:endParaRPr b="0" lang="en-GB" sz="3200" spc="-1" strike="noStrike">
              <a:latin typeface="Arial"/>
            </a:endParaRPr>
          </a:p>
          <a:p>
            <a:pPr>
              <a:lnSpc>
                <a:spcPct val="100000"/>
              </a:lnSpc>
            </a:pPr>
            <a:r>
              <a:rPr b="0" lang="en-US" sz="3200" spc="-1" strike="noStrike">
                <a:latin typeface="Tahoma"/>
              </a:rPr>
              <a:t>    </a:t>
            </a:r>
            <a:r>
              <a:rPr b="0" lang="en-US" sz="3200" spc="-1" strike="noStrike">
                <a:latin typeface="Tahoma"/>
              </a:rPr>
              <a:t>continue;</a:t>
            </a:r>
            <a:endParaRPr b="0" lang="en-GB" sz="3200" spc="-1" strike="noStrike">
              <a:latin typeface="Arial"/>
            </a:endParaRPr>
          </a:p>
          <a:p>
            <a:pPr>
              <a:lnSpc>
                <a:spcPct val="100000"/>
              </a:lnSpc>
            </a:pPr>
            <a:r>
              <a:rPr b="0" lang="en-US" sz="3200" spc="-1" strike="noStrike">
                <a:latin typeface="Tahoma"/>
              </a:rPr>
              <a:t>  </a:t>
            </a:r>
            <a:r>
              <a:rPr b="0" lang="en-US" sz="3200" spc="-1" strike="noStrike">
                <a:latin typeface="Tahoma"/>
              </a:rPr>
              <a:t>}</a:t>
            </a:r>
            <a:endParaRPr b="0" lang="en-GB" sz="3200" spc="-1" strike="noStrike">
              <a:latin typeface="Arial"/>
            </a:endParaRPr>
          </a:p>
          <a:p>
            <a:pPr>
              <a:lnSpc>
                <a:spcPct val="100000"/>
              </a:lnSpc>
            </a:pPr>
            <a:r>
              <a:rPr b="0" lang="en-US" sz="3200" spc="-1" strike="noStrike">
                <a:latin typeface="Tahoma"/>
              </a:rPr>
              <a:t>  </a:t>
            </a:r>
            <a:r>
              <a:rPr b="0" lang="en-US" sz="3200" spc="-1" strike="noStrike">
                <a:latin typeface="Tahoma"/>
              </a:rPr>
              <a:t>echo "The number is: $x &lt;br&gt;";</a:t>
            </a:r>
            <a:endParaRPr b="0" lang="en-GB" sz="3200" spc="-1" strike="noStrike">
              <a:latin typeface="Arial"/>
            </a:endParaRPr>
          </a:p>
          <a:p>
            <a:pPr>
              <a:lnSpc>
                <a:spcPct val="100000"/>
              </a:lnSpc>
            </a:pPr>
            <a:r>
              <a:rPr b="0" lang="en-US" sz="3200" spc="-1" strike="noStrike">
                <a:latin typeface="Tahoma"/>
              </a:rPr>
              <a:t>}</a:t>
            </a:r>
            <a:endParaRPr b="0" lang="en-GB" sz="3200" spc="-1" strike="noStrike">
              <a:latin typeface="Arial"/>
            </a:endParaRPr>
          </a:p>
          <a:p>
            <a:pPr>
              <a:lnSpc>
                <a:spcPct val="100000"/>
              </a:lnSpc>
            </a:pPr>
            <a:r>
              <a:rPr b="0" lang="en-US" sz="3200" spc="-1" strike="noStrike">
                <a:latin typeface="Tahoma"/>
              </a:rPr>
              <a:t>?&gt;</a:t>
            </a:r>
            <a:endParaRPr b="0" lang="en-GB" sz="3200" spc="-1" strike="noStrike">
              <a:latin typeface="Arial"/>
            </a:endParaRPr>
          </a:p>
        </p:txBody>
      </p:sp>
    </p:spTree>
  </p:cSld>
  <mc:AlternateContent>
    <mc:Choice Requires="p14">
      <p:transition spd="slow" p14:dur="2000"/>
    </mc:Choice>
    <mc:Fallback>
      <p:transition spd="slow"/>
    </mc:Fallback>
  </mc:AlternateContent>
</p:sld>
</file>

<file path=ppt/slides/slide15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729fcf"/>
        </a:solidFill>
      </p:bgPr>
    </p:bg>
    <p:spTree>
      <p:nvGrpSpPr>
        <p:cNvPr id="1" name=""/>
        <p:cNvGrpSpPr/>
        <p:nvPr/>
      </p:nvGrpSpPr>
      <p:grpSpPr>
        <a:xfrm>
          <a:off x="0" y="0"/>
          <a:ext cx="0" cy="0"/>
          <a:chOff x="0" y="0"/>
          <a:chExt cx="0" cy="0"/>
        </a:xfrm>
      </p:grpSpPr>
      <p:pic>
        <p:nvPicPr>
          <p:cNvPr id="360" name="" descr=""/>
          <p:cNvPicPr/>
          <p:nvPr/>
        </p:nvPicPr>
        <p:blipFill>
          <a:blip r:embed="rId1"/>
          <a:stretch/>
        </p:blipFill>
        <p:spPr>
          <a:xfrm>
            <a:off x="2524680" y="731520"/>
            <a:ext cx="2778480" cy="3546000"/>
          </a:xfrm>
          <a:prstGeom prst="rect">
            <a:avLst/>
          </a:prstGeom>
          <a:ln w="0">
            <a:noFill/>
          </a:ln>
        </p:spPr>
      </p:pic>
    </p:spTree>
  </p:cSld>
  <mc:AlternateContent>
    <mc:Choice Requires="p14">
      <p:transition spd="slow" p14:dur="2000"/>
    </mc:Choice>
    <mc:Fallback>
      <p:transition spd="slow"/>
    </mc:Fallback>
  </mc:AlternateContent>
</p:sld>
</file>

<file path=ppt/slides/slide15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1" name="CustomShape 1"/>
          <p:cNvSpPr/>
          <p:nvPr/>
        </p:nvSpPr>
        <p:spPr>
          <a:xfrm>
            <a:off x="504000" y="226080"/>
            <a:ext cx="9071280" cy="94608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4400" spc="-1" strike="noStrike">
                <a:latin typeface="Tahoma"/>
              </a:rPr>
              <a:t>PHP functions</a:t>
            </a:r>
            <a:endParaRPr b="0" lang="en-GB" sz="4400" spc="-1" strike="noStrike">
              <a:latin typeface="Arial"/>
            </a:endParaRPr>
          </a:p>
        </p:txBody>
      </p:sp>
      <p:sp>
        <p:nvSpPr>
          <p:cNvPr id="362" name="CustomShape 2"/>
          <p:cNvSpPr/>
          <p:nvPr/>
        </p:nvSpPr>
        <p:spPr>
          <a:xfrm>
            <a:off x="504000" y="1326600"/>
            <a:ext cx="9071280" cy="3287880"/>
          </a:xfrm>
          <a:prstGeom prst="rect">
            <a:avLst/>
          </a:prstGeom>
          <a:noFill/>
          <a:ln w="0">
            <a:noFill/>
          </a:ln>
        </p:spPr>
        <p:style>
          <a:lnRef idx="0"/>
          <a:fillRef idx="0"/>
          <a:effectRef idx="0"/>
          <a:fontRef idx="minor"/>
        </p:style>
        <p:txBody>
          <a:bodyPr lIns="0" rIns="0" tIns="0" bIns="0">
            <a:normAutofit/>
          </a:bodyPr>
          <a:p>
            <a:pPr>
              <a:lnSpc>
                <a:spcPct val="100000"/>
              </a:lnSpc>
            </a:pPr>
            <a:r>
              <a:rPr b="0" lang="en-US" sz="3200" spc="-1" strike="noStrike">
                <a:latin typeface="Tahoma"/>
              </a:rPr>
              <a:t>function nameOfTheFunction (variables)</a:t>
            </a:r>
            <a:endParaRPr b="0" lang="en-GB" sz="3200" spc="-1" strike="noStrike">
              <a:latin typeface="Arial"/>
            </a:endParaRPr>
          </a:p>
          <a:p>
            <a:pPr>
              <a:lnSpc>
                <a:spcPct val="100000"/>
              </a:lnSpc>
            </a:pPr>
            <a:r>
              <a:rPr b="0" lang="en-US" sz="3200" spc="-1" strike="noStrike">
                <a:latin typeface="Tahoma"/>
              </a:rPr>
              <a:t>{</a:t>
            </a:r>
            <a:endParaRPr b="0" lang="en-GB" sz="3200" spc="-1" strike="noStrike">
              <a:latin typeface="Arial"/>
            </a:endParaRPr>
          </a:p>
          <a:p>
            <a:pPr>
              <a:lnSpc>
                <a:spcPct val="100000"/>
              </a:lnSpc>
            </a:pPr>
            <a:r>
              <a:rPr b="0" lang="en-US" sz="3200" spc="-1" strike="noStrike">
                <a:latin typeface="Tahoma"/>
              </a:rPr>
              <a:t>/* Definition */</a:t>
            </a:r>
            <a:endParaRPr b="0" lang="en-GB" sz="3200" spc="-1" strike="noStrike">
              <a:latin typeface="Arial"/>
            </a:endParaRPr>
          </a:p>
          <a:p>
            <a:pPr>
              <a:lnSpc>
                <a:spcPct val="100000"/>
              </a:lnSpc>
            </a:pPr>
            <a:r>
              <a:rPr b="0" lang="en-US" sz="3200" spc="-1" strike="noStrike">
                <a:latin typeface="Tahoma"/>
              </a:rPr>
              <a:t>}</a:t>
            </a:r>
            <a:endParaRPr b="0" lang="en-GB" sz="3200" spc="-1" strike="noStrike">
              <a:latin typeface="Arial"/>
            </a:endParaRPr>
          </a:p>
          <a:p>
            <a:pPr>
              <a:lnSpc>
                <a:spcPct val="100000"/>
              </a:lnSpc>
              <a:spcBef>
                <a:spcPts val="1414"/>
              </a:spcBef>
            </a:pPr>
            <a:r>
              <a:rPr b="0" lang="en-US" sz="3200" spc="-1" strike="noStrike">
                <a:latin typeface="Tahoma"/>
              </a:rPr>
              <a:t>nameOfTheFunction (variableValues);</a:t>
            </a:r>
            <a:endParaRPr b="0" lang="en-GB" sz="3200" spc="-1" strike="noStrike">
              <a:latin typeface="Arial"/>
            </a:endParaRPr>
          </a:p>
        </p:txBody>
      </p:sp>
    </p:spTree>
  </p:cSld>
  <mc:AlternateContent>
    <mc:Choice Requires="p14">
      <p:transition spd="slow" p14:dur="2000"/>
    </mc:Choice>
    <mc:Fallback>
      <p:transition spd="slow"/>
    </mc:Fallback>
  </mc:AlternateContent>
</p:sld>
</file>

<file path=ppt/slides/slide15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3" name="CustomShape 1"/>
          <p:cNvSpPr/>
          <p:nvPr/>
        </p:nvSpPr>
        <p:spPr>
          <a:xfrm>
            <a:off x="504000" y="226080"/>
            <a:ext cx="9071280" cy="94608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4400" spc="-1" strike="noStrike">
                <a:latin typeface="Tahoma"/>
              </a:rPr>
              <a:t>PHP functions (continue)</a:t>
            </a:r>
            <a:endParaRPr b="0" lang="en-GB" sz="4400" spc="-1" strike="noStrike">
              <a:latin typeface="Arial"/>
            </a:endParaRPr>
          </a:p>
        </p:txBody>
      </p:sp>
      <p:sp>
        <p:nvSpPr>
          <p:cNvPr id="364" name="CustomShape 2"/>
          <p:cNvSpPr/>
          <p:nvPr/>
        </p:nvSpPr>
        <p:spPr>
          <a:xfrm>
            <a:off x="504000" y="1005840"/>
            <a:ext cx="7085160" cy="4159440"/>
          </a:xfrm>
          <a:prstGeom prst="rect">
            <a:avLst/>
          </a:prstGeom>
          <a:noFill/>
          <a:ln w="0">
            <a:noFill/>
          </a:ln>
        </p:spPr>
        <p:style>
          <a:lnRef idx="0"/>
          <a:fillRef idx="0"/>
          <a:effectRef idx="0"/>
          <a:fontRef idx="minor"/>
        </p:style>
        <p:txBody>
          <a:bodyPr lIns="0" rIns="0" tIns="0" bIns="0">
            <a:normAutofit fontScale="25000"/>
          </a:bodyPr>
          <a:p>
            <a:pPr>
              <a:lnSpc>
                <a:spcPct val="100000"/>
              </a:lnSpc>
            </a:pPr>
            <a:r>
              <a:rPr b="0" lang="en-US" sz="3200" spc="-1" strike="noStrike">
                <a:latin typeface="Tahoma"/>
              </a:rPr>
              <a:t> </a:t>
            </a:r>
            <a:r>
              <a:rPr b="0" lang="en-US" sz="3200" spc="-1" strike="noStrike">
                <a:latin typeface="Tahoma"/>
              </a:rPr>
              <a:t>&lt;?php</a:t>
            </a:r>
            <a:endParaRPr b="0" lang="en-GB" sz="3200" spc="-1" strike="noStrike">
              <a:latin typeface="Arial"/>
            </a:endParaRPr>
          </a:p>
          <a:p>
            <a:pPr>
              <a:lnSpc>
                <a:spcPct val="100000"/>
              </a:lnSpc>
            </a:pPr>
            <a:r>
              <a:rPr b="0" lang="en-US" sz="3200" spc="-1" strike="noStrike">
                <a:latin typeface="Tahoma"/>
              </a:rPr>
              <a:t>function writeMsg() {</a:t>
            </a:r>
            <a:endParaRPr b="0" lang="en-GB" sz="3200" spc="-1" strike="noStrike">
              <a:latin typeface="Arial"/>
            </a:endParaRPr>
          </a:p>
          <a:p>
            <a:pPr>
              <a:lnSpc>
                <a:spcPct val="100000"/>
              </a:lnSpc>
            </a:pPr>
            <a:r>
              <a:rPr b="0" lang="en-US" sz="3200" spc="-1" strike="noStrike">
                <a:latin typeface="Tahoma"/>
              </a:rPr>
              <a:t>  </a:t>
            </a:r>
            <a:r>
              <a:rPr b="0" lang="en-US" sz="3200" spc="-1" strike="noStrike">
                <a:latin typeface="Tahoma"/>
              </a:rPr>
              <a:t>echo "Hello world!&lt;br&gt;";</a:t>
            </a:r>
            <a:endParaRPr b="0" lang="en-GB" sz="3200" spc="-1" strike="noStrike">
              <a:latin typeface="Arial"/>
            </a:endParaRPr>
          </a:p>
          <a:p>
            <a:pPr>
              <a:lnSpc>
                <a:spcPct val="100000"/>
              </a:lnSpc>
            </a:pPr>
            <a:r>
              <a:rPr b="0" lang="en-US" sz="3200" spc="-1" strike="noStrike">
                <a:latin typeface="Tahoma"/>
              </a:rPr>
              <a:t>}</a:t>
            </a:r>
            <a:endParaRPr b="0" lang="en-GB" sz="3200" spc="-1" strike="noStrike">
              <a:latin typeface="Arial"/>
            </a:endParaRPr>
          </a:p>
          <a:p>
            <a:pPr>
              <a:lnSpc>
                <a:spcPct val="100000"/>
              </a:lnSpc>
            </a:pPr>
            <a:r>
              <a:rPr b="0" lang="en-US" sz="3200" spc="-1" strike="noStrike">
                <a:latin typeface="Tahoma"/>
              </a:rPr>
              <a:t>writeMsg(); // call the function</a:t>
            </a:r>
            <a:endParaRPr b="0" lang="en-GB" sz="3200" spc="-1" strike="noStrike">
              <a:latin typeface="Arial"/>
            </a:endParaRPr>
          </a:p>
          <a:p>
            <a:pPr>
              <a:lnSpc>
                <a:spcPct val="100000"/>
              </a:lnSpc>
            </a:pPr>
            <a:r>
              <a:rPr b="0" lang="en-US" sz="3200" spc="-1" strike="noStrike">
                <a:latin typeface="Tahoma"/>
              </a:rPr>
              <a:t>function Test($name, $surname) {</a:t>
            </a:r>
            <a:endParaRPr b="0" lang="en-GB" sz="3200" spc="-1" strike="noStrike">
              <a:latin typeface="Arial"/>
            </a:endParaRPr>
          </a:p>
          <a:p>
            <a:pPr>
              <a:lnSpc>
                <a:spcPct val="100000"/>
              </a:lnSpc>
            </a:pPr>
            <a:r>
              <a:rPr b="0" lang="en-US" sz="3200" spc="-1" strike="noStrike">
                <a:latin typeface="Tahoma"/>
              </a:rPr>
              <a:t>  </a:t>
            </a:r>
            <a:r>
              <a:rPr b="0" lang="en-US" sz="3200" spc="-1" strike="noStrike">
                <a:latin typeface="Tahoma"/>
              </a:rPr>
              <a:t>echo "Hello $name $surname!&lt;br&gt;";</a:t>
            </a:r>
            <a:endParaRPr b="0" lang="en-GB" sz="3200" spc="-1" strike="noStrike">
              <a:latin typeface="Arial"/>
            </a:endParaRPr>
          </a:p>
          <a:p>
            <a:pPr>
              <a:lnSpc>
                <a:spcPct val="100000"/>
              </a:lnSpc>
            </a:pPr>
            <a:r>
              <a:rPr b="0" lang="en-US" sz="3200" spc="-1" strike="noStrike">
                <a:latin typeface="Tahoma"/>
              </a:rPr>
              <a:t>}</a:t>
            </a:r>
            <a:endParaRPr b="0" lang="en-GB" sz="3200" spc="-1" strike="noStrike">
              <a:latin typeface="Arial"/>
            </a:endParaRPr>
          </a:p>
          <a:p>
            <a:pPr>
              <a:lnSpc>
                <a:spcPct val="100000"/>
              </a:lnSpc>
            </a:pPr>
            <a:r>
              <a:rPr b="0" lang="en-US" sz="3200" spc="-1" strike="noStrike">
                <a:latin typeface="Tahoma"/>
              </a:rPr>
              <a:t>Test("Ulvi", "Bajarani");</a:t>
            </a:r>
            <a:endParaRPr b="0" lang="en-GB" sz="3200" spc="-1" strike="noStrike">
              <a:latin typeface="Arial"/>
            </a:endParaRPr>
          </a:p>
          <a:p>
            <a:pPr>
              <a:lnSpc>
                <a:spcPct val="100000"/>
              </a:lnSpc>
            </a:pPr>
            <a:r>
              <a:rPr b="0" lang="en-US" sz="3200" spc="-1" strike="noStrike">
                <a:latin typeface="Tahoma"/>
              </a:rPr>
              <a:t>function TestDefaultValue($name="John", $surname="Doe") {</a:t>
            </a:r>
            <a:endParaRPr b="0" lang="en-GB" sz="3200" spc="-1" strike="noStrike">
              <a:latin typeface="Arial"/>
            </a:endParaRPr>
          </a:p>
          <a:p>
            <a:pPr>
              <a:lnSpc>
                <a:spcPct val="100000"/>
              </a:lnSpc>
            </a:pPr>
            <a:r>
              <a:rPr b="0" lang="en-US" sz="3200" spc="-1" strike="noStrike">
                <a:latin typeface="Tahoma"/>
              </a:rPr>
              <a:t>  </a:t>
            </a:r>
            <a:r>
              <a:rPr b="0" lang="en-US" sz="3200" spc="-1" strike="noStrike">
                <a:latin typeface="Tahoma"/>
              </a:rPr>
              <a:t>echo "Hello $name $surname!&lt;br&gt;";</a:t>
            </a:r>
            <a:endParaRPr b="0" lang="en-GB" sz="3200" spc="-1" strike="noStrike">
              <a:latin typeface="Arial"/>
            </a:endParaRPr>
          </a:p>
          <a:p>
            <a:pPr>
              <a:lnSpc>
                <a:spcPct val="100000"/>
              </a:lnSpc>
            </a:pPr>
            <a:r>
              <a:rPr b="0" lang="en-US" sz="3200" spc="-1" strike="noStrike">
                <a:latin typeface="Tahoma"/>
              </a:rPr>
              <a:t>}</a:t>
            </a:r>
            <a:endParaRPr b="0" lang="en-GB" sz="3200" spc="-1" strike="noStrike">
              <a:latin typeface="Arial"/>
            </a:endParaRPr>
          </a:p>
          <a:p>
            <a:pPr>
              <a:lnSpc>
                <a:spcPct val="100000"/>
              </a:lnSpc>
            </a:pPr>
            <a:r>
              <a:rPr b="0" lang="en-US" sz="3200" spc="-1" strike="noStrike">
                <a:latin typeface="Tahoma"/>
              </a:rPr>
              <a:t>TestDefaultValue("Ulvi", "Bajarani");</a:t>
            </a:r>
            <a:endParaRPr b="0" lang="en-GB" sz="3200" spc="-1" strike="noStrike">
              <a:latin typeface="Arial"/>
            </a:endParaRPr>
          </a:p>
          <a:p>
            <a:pPr>
              <a:lnSpc>
                <a:spcPct val="100000"/>
              </a:lnSpc>
            </a:pPr>
            <a:r>
              <a:rPr b="0" lang="en-US" sz="3200" spc="-1" strike="noStrike">
                <a:latin typeface="Tahoma"/>
              </a:rPr>
              <a:t>TestDefaultValue();</a:t>
            </a:r>
            <a:endParaRPr b="0" lang="en-GB" sz="3200" spc="-1" strike="noStrike">
              <a:latin typeface="Arial"/>
            </a:endParaRPr>
          </a:p>
          <a:p>
            <a:pPr>
              <a:lnSpc>
                <a:spcPct val="100000"/>
              </a:lnSpc>
            </a:pPr>
            <a:r>
              <a:rPr b="0" lang="en-US" sz="3200" spc="-1" strike="noStrike">
                <a:latin typeface="Tahoma"/>
              </a:rPr>
              <a:t>function TestAddition($a, $b) {</a:t>
            </a:r>
            <a:endParaRPr b="0" lang="en-GB" sz="3200" spc="-1" strike="noStrike">
              <a:latin typeface="Arial"/>
            </a:endParaRPr>
          </a:p>
          <a:p>
            <a:pPr>
              <a:lnSpc>
                <a:spcPct val="100000"/>
              </a:lnSpc>
            </a:pPr>
            <a:r>
              <a:rPr b="0" lang="en-US" sz="3200" spc="-1" strike="noStrike">
                <a:latin typeface="Tahoma"/>
              </a:rPr>
              <a:t>return $a + $b;</a:t>
            </a:r>
            <a:endParaRPr b="0" lang="en-GB" sz="3200" spc="-1" strike="noStrike">
              <a:latin typeface="Arial"/>
            </a:endParaRPr>
          </a:p>
          <a:p>
            <a:pPr>
              <a:lnSpc>
                <a:spcPct val="100000"/>
              </a:lnSpc>
            </a:pPr>
            <a:r>
              <a:rPr b="0" lang="en-US" sz="3200" spc="-1" strike="noStrike">
                <a:latin typeface="Tahoma"/>
              </a:rPr>
              <a:t>}</a:t>
            </a:r>
            <a:endParaRPr b="0" lang="en-GB" sz="3200" spc="-1" strike="noStrike">
              <a:latin typeface="Arial"/>
            </a:endParaRPr>
          </a:p>
          <a:p>
            <a:pPr>
              <a:lnSpc>
                <a:spcPct val="100000"/>
              </a:lnSpc>
            </a:pPr>
            <a:r>
              <a:rPr b="0" lang="en-US" sz="3200" spc="-1" strike="noStrike">
                <a:latin typeface="Tahoma"/>
              </a:rPr>
              <a:t>TestAddition(5, 10);</a:t>
            </a:r>
            <a:endParaRPr b="0" lang="en-GB" sz="3200" spc="-1" strike="noStrike">
              <a:latin typeface="Arial"/>
            </a:endParaRPr>
          </a:p>
          <a:p>
            <a:pPr>
              <a:lnSpc>
                <a:spcPct val="100000"/>
              </a:lnSpc>
            </a:pPr>
            <a:r>
              <a:rPr b="0" lang="en-US" sz="3200" spc="-1" strike="noStrike">
                <a:latin typeface="Tahoma"/>
              </a:rPr>
              <a:t>?&gt;</a:t>
            </a:r>
            <a:endParaRPr b="0" lang="en-GB" sz="3200" spc="-1" strike="noStrike">
              <a:latin typeface="Arial"/>
            </a:endParaRPr>
          </a:p>
        </p:txBody>
      </p:sp>
    </p:spTree>
  </p:cSld>
  <mc:AlternateContent>
    <mc:Choice Requires="p14">
      <p:transition spd="slow" p14:dur="2000"/>
    </mc:Choice>
    <mc:Fallback>
      <p:transition spd="slow"/>
    </mc:Fallback>
  </mc:AlternateContent>
</p:sld>
</file>

<file path=ppt/slides/slide15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729fcf"/>
        </a:solidFill>
      </p:bgPr>
    </p:bg>
    <p:spTree>
      <p:nvGrpSpPr>
        <p:cNvPr id="1" name=""/>
        <p:cNvGrpSpPr/>
        <p:nvPr/>
      </p:nvGrpSpPr>
      <p:grpSpPr>
        <a:xfrm>
          <a:off x="0" y="0"/>
          <a:ext cx="0" cy="0"/>
          <a:chOff x="0" y="0"/>
          <a:chExt cx="0" cy="0"/>
        </a:xfrm>
      </p:grpSpPr>
      <p:pic>
        <p:nvPicPr>
          <p:cNvPr id="365" name="" descr=""/>
          <p:cNvPicPr/>
          <p:nvPr/>
        </p:nvPicPr>
        <p:blipFill>
          <a:blip r:embed="rId1"/>
          <a:stretch/>
        </p:blipFill>
        <p:spPr>
          <a:xfrm>
            <a:off x="2286000" y="1005840"/>
            <a:ext cx="3968640" cy="3114720"/>
          </a:xfrm>
          <a:prstGeom prst="rect">
            <a:avLst/>
          </a:prstGeom>
          <a:ln w="0">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CustomShape 1"/>
          <p:cNvSpPr/>
          <p:nvPr/>
        </p:nvSpPr>
        <p:spPr>
          <a:xfrm>
            <a:off x="504000" y="226080"/>
            <a:ext cx="9071280" cy="94608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4400" spc="-1" strike="noStrike">
                <a:latin typeface="Tahoma"/>
              </a:rPr>
              <a:t>&lt;label&gt; (continued)</a:t>
            </a:r>
            <a:endParaRPr b="0" lang="en-GB" sz="4400" spc="-1" strike="noStrike">
              <a:latin typeface="Arial"/>
            </a:endParaRPr>
          </a:p>
        </p:txBody>
      </p:sp>
      <p:sp>
        <p:nvSpPr>
          <p:cNvPr id="103" name="CustomShape 2"/>
          <p:cNvSpPr/>
          <p:nvPr/>
        </p:nvSpPr>
        <p:spPr>
          <a:xfrm>
            <a:off x="504000" y="1326600"/>
            <a:ext cx="9071280" cy="3287880"/>
          </a:xfrm>
          <a:prstGeom prst="rect">
            <a:avLst/>
          </a:prstGeom>
          <a:noFill/>
          <a:ln w="0">
            <a:noFill/>
          </a:ln>
        </p:spPr>
        <p:style>
          <a:lnRef idx="0"/>
          <a:fillRef idx="0"/>
          <a:effectRef idx="0"/>
          <a:fontRef idx="minor"/>
        </p:style>
        <p:txBody>
          <a:bodyPr lIns="0" rIns="0" tIns="0" bIns="0">
            <a:normAutofit fontScale="44000"/>
          </a:bodyPr>
          <a:p>
            <a:pPr marL="432000" indent="-323640">
              <a:lnSpc>
                <a:spcPct val="100000"/>
              </a:lnSpc>
              <a:spcBef>
                <a:spcPts val="1414"/>
              </a:spcBef>
              <a:buClr>
                <a:srgbClr val="000000"/>
              </a:buClr>
              <a:buSzPct val="45000"/>
              <a:buFont typeface="Wingdings" charset="2"/>
              <a:buChar char=""/>
            </a:pPr>
            <a:r>
              <a:rPr b="0" lang="en-US" sz="3200" spc="-1" strike="noStrike">
                <a:latin typeface="Tahoma"/>
              </a:rPr>
              <a:t>Defines the label for the next tags:</a:t>
            </a:r>
            <a:endParaRPr b="0" lang="en-GB" sz="3200" spc="-1" strike="noStrike">
              <a:latin typeface="Arial"/>
            </a:endParaRPr>
          </a:p>
          <a:p>
            <a:pPr lvl="1" marL="864000" indent="-323640">
              <a:lnSpc>
                <a:spcPct val="100000"/>
              </a:lnSpc>
              <a:spcBef>
                <a:spcPts val="1134"/>
              </a:spcBef>
              <a:buClr>
                <a:srgbClr val="000000"/>
              </a:buClr>
              <a:buSzPct val="75000"/>
              <a:buFont typeface="Symbol"/>
              <a:buChar char=""/>
            </a:pPr>
            <a:r>
              <a:rPr b="0" i="1" lang="en-US" sz="2800" spc="-1" strike="noStrike">
                <a:latin typeface="Tahoma"/>
              </a:rPr>
              <a:t>&lt;input type="password"&gt;</a:t>
            </a:r>
            <a:endParaRPr b="0" lang="en-GB" sz="2800" spc="-1" strike="noStrike">
              <a:latin typeface="Arial"/>
            </a:endParaRPr>
          </a:p>
          <a:p>
            <a:pPr lvl="1" marL="864000" indent="-323640">
              <a:lnSpc>
                <a:spcPct val="100000"/>
              </a:lnSpc>
              <a:spcBef>
                <a:spcPts val="1134"/>
              </a:spcBef>
              <a:buClr>
                <a:srgbClr val="000000"/>
              </a:buClr>
              <a:buSzPct val="75000"/>
              <a:buFont typeface="Symbol"/>
              <a:buChar char=""/>
            </a:pPr>
            <a:r>
              <a:rPr b="0" i="1" lang="en-US" sz="2800" spc="-1" strike="noStrike">
                <a:latin typeface="Tahoma"/>
              </a:rPr>
              <a:t>&lt;input type="radio"&gt;</a:t>
            </a:r>
            <a:endParaRPr b="0" lang="en-GB" sz="2800" spc="-1" strike="noStrike">
              <a:latin typeface="Arial"/>
            </a:endParaRPr>
          </a:p>
          <a:p>
            <a:pPr lvl="1" marL="864000" indent="-323640">
              <a:lnSpc>
                <a:spcPct val="100000"/>
              </a:lnSpc>
              <a:spcBef>
                <a:spcPts val="1134"/>
              </a:spcBef>
              <a:buClr>
                <a:srgbClr val="000000"/>
              </a:buClr>
              <a:buSzPct val="75000"/>
              <a:buFont typeface="Symbol"/>
              <a:buChar char=""/>
            </a:pPr>
            <a:r>
              <a:rPr b="0" i="1" lang="en-US" sz="2800" spc="-1" strike="noStrike">
                <a:latin typeface="Tahoma"/>
              </a:rPr>
              <a:t>&lt;input type="range"&gt;</a:t>
            </a:r>
            <a:endParaRPr b="0" lang="en-GB" sz="2800" spc="-1" strike="noStrike">
              <a:latin typeface="Arial"/>
            </a:endParaRPr>
          </a:p>
          <a:p>
            <a:pPr lvl="1" marL="864000" indent="-323640">
              <a:lnSpc>
                <a:spcPct val="100000"/>
              </a:lnSpc>
              <a:spcBef>
                <a:spcPts val="1134"/>
              </a:spcBef>
              <a:buClr>
                <a:srgbClr val="000000"/>
              </a:buClr>
              <a:buSzPct val="75000"/>
              <a:buFont typeface="Symbol"/>
              <a:buChar char=""/>
            </a:pPr>
            <a:r>
              <a:rPr b="0" i="1" lang="en-US" sz="2800" spc="-1" strike="noStrike">
                <a:latin typeface="Tahoma"/>
              </a:rPr>
              <a:t>&lt;input type="search"&gt;</a:t>
            </a:r>
            <a:endParaRPr b="0" lang="en-GB" sz="2800" spc="-1" strike="noStrike">
              <a:latin typeface="Arial"/>
            </a:endParaRPr>
          </a:p>
          <a:p>
            <a:pPr lvl="1" marL="864000" indent="-323640">
              <a:lnSpc>
                <a:spcPct val="100000"/>
              </a:lnSpc>
              <a:spcBef>
                <a:spcPts val="1134"/>
              </a:spcBef>
              <a:buClr>
                <a:srgbClr val="000000"/>
              </a:buClr>
              <a:buSzPct val="75000"/>
              <a:buFont typeface="Symbol"/>
              <a:buChar char=""/>
            </a:pPr>
            <a:r>
              <a:rPr b="0" i="1" lang="en-US" sz="2800" spc="-1" strike="noStrike">
                <a:latin typeface="Tahoma"/>
              </a:rPr>
              <a:t>&lt;input type="tel"&gt;</a:t>
            </a:r>
            <a:endParaRPr b="0" lang="en-GB" sz="2800" spc="-1" strike="noStrike">
              <a:latin typeface="Arial"/>
            </a:endParaRPr>
          </a:p>
          <a:p>
            <a:pPr lvl="1" marL="864000" indent="-323640">
              <a:lnSpc>
                <a:spcPct val="100000"/>
              </a:lnSpc>
              <a:spcBef>
                <a:spcPts val="1134"/>
              </a:spcBef>
              <a:buClr>
                <a:srgbClr val="000000"/>
              </a:buClr>
              <a:buSzPct val="75000"/>
              <a:buFont typeface="Symbol"/>
              <a:buChar char=""/>
            </a:pPr>
            <a:r>
              <a:rPr b="0" i="1" lang="en-US" sz="2800" spc="-1" strike="noStrike">
                <a:latin typeface="Tahoma"/>
              </a:rPr>
              <a:t>&lt;input type="text"&gt;</a:t>
            </a:r>
            <a:endParaRPr b="0" lang="en-GB" sz="2800" spc="-1" strike="noStrike">
              <a:latin typeface="Arial"/>
            </a:endParaRPr>
          </a:p>
          <a:p>
            <a:pPr lvl="1" marL="864000" indent="-323640">
              <a:lnSpc>
                <a:spcPct val="100000"/>
              </a:lnSpc>
              <a:spcBef>
                <a:spcPts val="1134"/>
              </a:spcBef>
              <a:buClr>
                <a:srgbClr val="000000"/>
              </a:buClr>
              <a:buSzPct val="75000"/>
              <a:buFont typeface="Symbol"/>
              <a:buChar char=""/>
            </a:pPr>
            <a:r>
              <a:rPr b="0" i="1" lang="en-US" sz="2800" spc="-1" strike="noStrike">
                <a:latin typeface="Tahoma"/>
              </a:rPr>
              <a:t>&lt;input type="time"&gt;</a:t>
            </a:r>
            <a:endParaRPr b="0" lang="en-GB" sz="2800" spc="-1" strike="noStrike">
              <a:latin typeface="Arial"/>
            </a:endParaRPr>
          </a:p>
          <a:p>
            <a:pPr lvl="1" marL="864000" indent="-323640">
              <a:lnSpc>
                <a:spcPct val="100000"/>
              </a:lnSpc>
              <a:spcBef>
                <a:spcPts val="1134"/>
              </a:spcBef>
              <a:buClr>
                <a:srgbClr val="000000"/>
              </a:buClr>
              <a:buSzPct val="75000"/>
              <a:buFont typeface="Symbol"/>
              <a:buChar char=""/>
            </a:pPr>
            <a:r>
              <a:rPr b="0" i="1" lang="en-US" sz="2800" spc="-1" strike="noStrike">
                <a:latin typeface="Tahoma"/>
              </a:rPr>
              <a:t>&lt;input type="url"&gt;</a:t>
            </a:r>
            <a:endParaRPr b="0" lang="en-GB" sz="2800" spc="-1" strike="noStrike">
              <a:latin typeface="Arial"/>
            </a:endParaRPr>
          </a:p>
          <a:p>
            <a:pPr lvl="1" marL="864000" indent="-323640">
              <a:lnSpc>
                <a:spcPct val="100000"/>
              </a:lnSpc>
              <a:spcBef>
                <a:spcPts val="1134"/>
              </a:spcBef>
              <a:buClr>
                <a:srgbClr val="000000"/>
              </a:buClr>
              <a:buSzPct val="75000"/>
              <a:buFont typeface="Symbol"/>
              <a:buChar char=""/>
            </a:pPr>
            <a:r>
              <a:rPr b="0" i="1" lang="en-US" sz="2800" spc="-1" strike="noStrike">
                <a:latin typeface="Tahoma"/>
              </a:rPr>
              <a:t>&lt;input type="week"&gt;</a:t>
            </a:r>
            <a:endParaRPr b="0" lang="en-GB" sz="2800" spc="-1" strike="noStrike">
              <a:latin typeface="Arial"/>
            </a:endParaRPr>
          </a:p>
        </p:txBody>
      </p:sp>
    </p:spTree>
  </p:cSld>
  <mc:AlternateContent>
    <mc:Choice Requires="p14">
      <p:transition spd="slow" p14:dur="2000"/>
    </mc:Choice>
    <mc:Fallback>
      <p:transition spd="slow"/>
    </mc:Fallback>
  </mc:AlternateContent>
</p:sld>
</file>

<file path=ppt/slides/slide16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6" name="CustomShape 1"/>
          <p:cNvSpPr/>
          <p:nvPr/>
        </p:nvSpPr>
        <p:spPr>
          <a:xfrm>
            <a:off x="504000" y="226080"/>
            <a:ext cx="9071280" cy="94608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4400" spc="-1" strike="noStrike">
                <a:latin typeface="Tahoma"/>
              </a:rPr>
              <a:t>PHP Array</a:t>
            </a:r>
            <a:endParaRPr b="0" lang="en-GB" sz="4400" spc="-1" strike="noStrike">
              <a:latin typeface="Arial"/>
            </a:endParaRPr>
          </a:p>
        </p:txBody>
      </p:sp>
      <p:sp>
        <p:nvSpPr>
          <p:cNvPr id="367" name="CustomShape 2"/>
          <p:cNvSpPr/>
          <p:nvPr/>
        </p:nvSpPr>
        <p:spPr>
          <a:xfrm>
            <a:off x="504000" y="1326600"/>
            <a:ext cx="9071280" cy="3287880"/>
          </a:xfrm>
          <a:prstGeom prst="rect">
            <a:avLst/>
          </a:prstGeom>
          <a:noFill/>
          <a:ln w="0">
            <a:noFill/>
          </a:ln>
        </p:spPr>
        <p:style>
          <a:lnRef idx="0"/>
          <a:fillRef idx="0"/>
          <a:effectRef idx="0"/>
          <a:fontRef idx="minor"/>
        </p:style>
        <p:txBody>
          <a:bodyPr lIns="0" rIns="0" tIns="0" bIns="0">
            <a:normAutofit fontScale="91000"/>
          </a:bodyPr>
          <a:p>
            <a:pPr>
              <a:lnSpc>
                <a:spcPct val="100000"/>
              </a:lnSpc>
            </a:pPr>
            <a:r>
              <a:rPr b="1" lang="en-US" sz="3200" spc="-1" strike="noStrike">
                <a:latin typeface="Tahoma"/>
              </a:rPr>
              <a:t>Created by array(values);</a:t>
            </a:r>
            <a:endParaRPr b="0" lang="en-GB" sz="3200" spc="-1" strike="noStrike">
              <a:latin typeface="Arial"/>
            </a:endParaRPr>
          </a:p>
          <a:p>
            <a:pPr>
              <a:lnSpc>
                <a:spcPct val="100000"/>
              </a:lnSpc>
            </a:pPr>
            <a:r>
              <a:rPr b="0" i="1" lang="en-US" sz="3200" spc="-1" strike="noStrike">
                <a:latin typeface="Tahoma"/>
              </a:rPr>
              <a:t>For example,</a:t>
            </a:r>
            <a:endParaRPr b="0" lang="en-GB" sz="3200" spc="-1" strike="noStrike">
              <a:latin typeface="Arial"/>
            </a:endParaRPr>
          </a:p>
          <a:p>
            <a:pPr>
              <a:lnSpc>
                <a:spcPct val="100000"/>
              </a:lnSpc>
            </a:pPr>
            <a:r>
              <a:rPr b="0" lang="en-US" sz="3200" spc="-1" strike="noStrike">
                <a:latin typeface="Tahoma"/>
              </a:rPr>
              <a:t>&lt;?php</a:t>
            </a:r>
            <a:endParaRPr b="0" lang="en-GB" sz="3200" spc="-1" strike="noStrike">
              <a:latin typeface="Arial"/>
            </a:endParaRPr>
          </a:p>
          <a:p>
            <a:pPr>
              <a:lnSpc>
                <a:spcPct val="100000"/>
              </a:lnSpc>
            </a:pPr>
            <a:r>
              <a:rPr b="0" lang="en-US" sz="3200" spc="-1" strike="noStrike">
                <a:latin typeface="Tahoma"/>
              </a:rPr>
              <a:t>$cars = array("Volvo", "BMW", "Toyota");</a:t>
            </a:r>
            <a:endParaRPr b="0" lang="en-GB" sz="3200" spc="-1" strike="noStrike">
              <a:latin typeface="Arial"/>
            </a:endParaRPr>
          </a:p>
          <a:p>
            <a:pPr>
              <a:lnSpc>
                <a:spcPct val="100000"/>
              </a:lnSpc>
            </a:pPr>
            <a:r>
              <a:rPr b="0" lang="en-US" sz="3200" spc="-1" strike="noStrike">
                <a:latin typeface="Tahoma"/>
              </a:rPr>
              <a:t>echo "I like " . $cars[0] . ", " . $cars[1] . " and " . $cars[2] . ".";</a:t>
            </a:r>
            <a:endParaRPr b="0" lang="en-GB" sz="3200" spc="-1" strike="noStrike">
              <a:latin typeface="Arial"/>
            </a:endParaRPr>
          </a:p>
          <a:p>
            <a:pPr>
              <a:lnSpc>
                <a:spcPct val="100000"/>
              </a:lnSpc>
            </a:pPr>
            <a:r>
              <a:rPr b="0" lang="en-US" sz="3200" spc="-1" strike="noStrike">
                <a:latin typeface="Tahoma"/>
              </a:rPr>
              <a:t>?&gt;</a:t>
            </a:r>
            <a:endParaRPr b="0" lang="en-GB" sz="3200" spc="-1" strike="noStrike">
              <a:latin typeface="Arial"/>
            </a:endParaRPr>
          </a:p>
        </p:txBody>
      </p:sp>
    </p:spTree>
  </p:cSld>
  <mc:AlternateContent>
    <mc:Choice Requires="p14">
      <p:transition spd="slow" p14:dur="2000"/>
    </mc:Choice>
    <mc:Fallback>
      <p:transition spd="slow"/>
    </mc:Fallback>
  </mc:AlternateContent>
</p:sld>
</file>

<file path=ppt/slides/slide16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729fcf"/>
        </a:solidFill>
      </p:bgPr>
    </p:bg>
    <p:spTree>
      <p:nvGrpSpPr>
        <p:cNvPr id="1" name=""/>
        <p:cNvGrpSpPr/>
        <p:nvPr/>
      </p:nvGrpSpPr>
      <p:grpSpPr>
        <a:xfrm>
          <a:off x="0" y="0"/>
          <a:ext cx="0" cy="0"/>
          <a:chOff x="0" y="0"/>
          <a:chExt cx="0" cy="0"/>
        </a:xfrm>
      </p:grpSpPr>
      <p:pic>
        <p:nvPicPr>
          <p:cNvPr id="368" name="" descr=""/>
          <p:cNvPicPr/>
          <p:nvPr/>
        </p:nvPicPr>
        <p:blipFill>
          <a:blip r:embed="rId1"/>
          <a:stretch/>
        </p:blipFill>
        <p:spPr>
          <a:xfrm>
            <a:off x="2112480" y="1554480"/>
            <a:ext cx="6208200" cy="1435320"/>
          </a:xfrm>
          <a:prstGeom prst="rect">
            <a:avLst/>
          </a:prstGeom>
          <a:ln w="0">
            <a:noFill/>
          </a:ln>
        </p:spPr>
      </p:pic>
    </p:spTree>
  </p:cSld>
  <mc:AlternateContent>
    <mc:Choice Requires="p14">
      <p:transition spd="slow" p14:dur="2000"/>
    </mc:Choice>
    <mc:Fallback>
      <p:transition spd="slow"/>
    </mc:Fallback>
  </mc:AlternateContent>
</p:sld>
</file>

<file path=ppt/slides/slide16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9" name="CustomShape 1"/>
          <p:cNvSpPr/>
          <p:nvPr/>
        </p:nvSpPr>
        <p:spPr>
          <a:xfrm>
            <a:off x="479880" y="97560"/>
            <a:ext cx="8663760" cy="67536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4400" spc="-1" strike="noStrike">
                <a:latin typeface="Tahoma"/>
              </a:rPr>
              <a:t>PHP super global variables</a:t>
            </a:r>
            <a:endParaRPr b="0" lang="en-GB" sz="4400" spc="-1" strike="noStrike">
              <a:latin typeface="Arial"/>
            </a:endParaRPr>
          </a:p>
        </p:txBody>
      </p:sp>
      <p:sp>
        <p:nvSpPr>
          <p:cNvPr id="370" name="CustomShape 2"/>
          <p:cNvSpPr/>
          <p:nvPr/>
        </p:nvSpPr>
        <p:spPr>
          <a:xfrm>
            <a:off x="548640" y="822960"/>
            <a:ext cx="9071280" cy="4050360"/>
          </a:xfrm>
          <a:prstGeom prst="rect">
            <a:avLst/>
          </a:prstGeom>
          <a:noFill/>
          <a:ln w="0">
            <a:noFill/>
          </a:ln>
        </p:spPr>
        <p:style>
          <a:lnRef idx="0"/>
          <a:fillRef idx="0"/>
          <a:effectRef idx="0"/>
          <a:fontRef idx="minor"/>
        </p:style>
        <p:txBody>
          <a:bodyPr lIns="0" rIns="0" tIns="0" bIns="0">
            <a:normAutofit fontScale="88000"/>
          </a:bodyPr>
          <a:p>
            <a:pPr marL="432000" indent="-323640">
              <a:lnSpc>
                <a:spcPct val="100000"/>
              </a:lnSpc>
              <a:spcBef>
                <a:spcPts val="1414"/>
              </a:spcBef>
              <a:buClr>
                <a:srgbClr val="000000"/>
              </a:buClr>
              <a:buSzPct val="45000"/>
              <a:buFont typeface="Wingdings" charset="2"/>
              <a:buChar char=""/>
            </a:pPr>
            <a:r>
              <a:rPr b="0" lang="en-US" sz="2200" spc="-1" strike="noStrike">
                <a:latin typeface="Tahoma"/>
              </a:rPr>
              <a:t>The </a:t>
            </a:r>
            <a:r>
              <a:rPr b="1" lang="en-US" sz="2200" spc="-1" strike="noStrike">
                <a:latin typeface="Tahoma"/>
              </a:rPr>
              <a:t>super global variables</a:t>
            </a:r>
            <a:r>
              <a:rPr b="0" lang="en-US" sz="2200" spc="-1" strike="noStrike">
                <a:latin typeface="Tahoma"/>
              </a:rPr>
              <a:t> allow the usage of HTTP requests:</a:t>
            </a:r>
            <a:endParaRPr b="0" lang="en-GB" sz="2200" spc="-1" strike="noStrike">
              <a:latin typeface="Arial"/>
            </a:endParaRPr>
          </a:p>
          <a:p>
            <a:pPr lvl="1" marL="864000" indent="-323640">
              <a:lnSpc>
                <a:spcPct val="100000"/>
              </a:lnSpc>
              <a:spcBef>
                <a:spcPts val="1134"/>
              </a:spcBef>
              <a:buClr>
                <a:srgbClr val="000000"/>
              </a:buClr>
              <a:buSzPct val="75000"/>
              <a:buFont typeface="Symbol"/>
              <a:buChar char=""/>
            </a:pPr>
            <a:r>
              <a:rPr b="1" i="1" lang="en-US" sz="2200" spc="-1" strike="noStrike">
                <a:latin typeface="Tahoma"/>
              </a:rPr>
              <a:t>$_POST –</a:t>
            </a:r>
            <a:r>
              <a:rPr b="0" i="1" lang="en-US" sz="2200" spc="-1" strike="noStrike">
                <a:latin typeface="Tahoma"/>
              </a:rPr>
              <a:t> for post formdata</a:t>
            </a:r>
            <a:endParaRPr b="0" lang="en-GB" sz="2200" spc="-1" strike="noStrike">
              <a:latin typeface="Arial"/>
            </a:endParaRPr>
          </a:p>
          <a:p>
            <a:pPr lvl="1" marL="864000" indent="-323640">
              <a:lnSpc>
                <a:spcPct val="100000"/>
              </a:lnSpc>
              <a:spcBef>
                <a:spcPts val="1134"/>
              </a:spcBef>
              <a:buClr>
                <a:srgbClr val="000000"/>
              </a:buClr>
              <a:buSzPct val="75000"/>
              <a:buFont typeface="Symbol"/>
              <a:buChar char=""/>
            </a:pPr>
            <a:r>
              <a:rPr b="1" i="1" lang="en-US" sz="2200" spc="-1" strike="noStrike">
                <a:latin typeface="Tahoma"/>
              </a:rPr>
              <a:t>$_GET</a:t>
            </a:r>
            <a:r>
              <a:rPr b="0" i="1" lang="en-US" sz="2200" spc="-1" strike="noStrike">
                <a:latin typeface="Tahoma"/>
              </a:rPr>
              <a:t> – for get formdata or query string.</a:t>
            </a:r>
            <a:endParaRPr b="0" lang="en-GB" sz="2200" spc="-1" strike="noStrike">
              <a:latin typeface="Arial"/>
            </a:endParaRPr>
          </a:p>
          <a:p>
            <a:pPr lvl="1" marL="864000" indent="-323640">
              <a:lnSpc>
                <a:spcPct val="100000"/>
              </a:lnSpc>
              <a:spcBef>
                <a:spcPts val="1134"/>
              </a:spcBef>
              <a:buClr>
                <a:srgbClr val="000000"/>
              </a:buClr>
              <a:buSzPct val="75000"/>
              <a:buFont typeface="Symbol"/>
              <a:buChar char=""/>
            </a:pPr>
            <a:r>
              <a:rPr b="1" i="1" lang="en-US" sz="2200" spc="-1" strike="noStrike">
                <a:latin typeface="Tahoma"/>
              </a:rPr>
              <a:t>$_REQUEST –</a:t>
            </a:r>
            <a:r>
              <a:rPr b="0" i="1" lang="en-US" sz="2200" spc="-1" strike="noStrike">
                <a:latin typeface="Tahoma"/>
              </a:rPr>
              <a:t> for either get or post request data.</a:t>
            </a:r>
            <a:endParaRPr b="0" lang="en-GB" sz="2200" spc="-1" strike="noStrike">
              <a:latin typeface="Arial"/>
            </a:endParaRPr>
          </a:p>
          <a:p>
            <a:pPr lvl="1" marL="864000" indent="-323640">
              <a:lnSpc>
                <a:spcPct val="100000"/>
              </a:lnSpc>
              <a:spcBef>
                <a:spcPts val="1134"/>
              </a:spcBef>
              <a:buClr>
                <a:srgbClr val="000000"/>
              </a:buClr>
              <a:buSzPct val="75000"/>
              <a:buFont typeface="Symbol"/>
              <a:buChar char=""/>
            </a:pPr>
            <a:r>
              <a:rPr b="1" i="1" lang="en-US" sz="2200" spc="-1" strike="noStrike">
                <a:latin typeface="Tahoma"/>
              </a:rPr>
              <a:t>$_SERVER</a:t>
            </a:r>
            <a:r>
              <a:rPr b="0" i="1" lang="en-US" sz="2200" spc="-1" strike="noStrike">
                <a:latin typeface="Tahoma"/>
              </a:rPr>
              <a:t> – for information related to the Web server, HTTP request headers, and the PHP script itself</a:t>
            </a:r>
            <a:endParaRPr b="0" lang="en-GB" sz="2200" spc="-1" strike="noStrike">
              <a:latin typeface="Arial"/>
            </a:endParaRPr>
          </a:p>
          <a:p>
            <a:pPr lvl="1" marL="864000" indent="-323640">
              <a:lnSpc>
                <a:spcPct val="100000"/>
              </a:lnSpc>
              <a:spcBef>
                <a:spcPts val="1134"/>
              </a:spcBef>
              <a:buClr>
                <a:srgbClr val="000000"/>
              </a:buClr>
              <a:buSzPct val="75000"/>
              <a:buFont typeface="Symbol"/>
              <a:buChar char=""/>
            </a:pPr>
            <a:r>
              <a:rPr b="1" i="1" lang="en-US" sz="2200" spc="-1" strike="noStrike">
                <a:latin typeface="Tahoma"/>
              </a:rPr>
              <a:t>$_ENV</a:t>
            </a:r>
            <a:r>
              <a:rPr b="0" i="1" lang="en-US" sz="2200" spc="-1" strike="noStrike">
                <a:latin typeface="Tahoma"/>
              </a:rPr>
              <a:t> – for CGI defined variables and any form the shell used on particular operating systems</a:t>
            </a:r>
            <a:endParaRPr b="0" lang="en-GB" sz="2200" spc="-1" strike="noStrike">
              <a:latin typeface="Arial"/>
            </a:endParaRPr>
          </a:p>
          <a:p>
            <a:pPr lvl="1" marL="864000" indent="-323640">
              <a:lnSpc>
                <a:spcPct val="100000"/>
              </a:lnSpc>
              <a:spcBef>
                <a:spcPts val="1134"/>
              </a:spcBef>
              <a:buClr>
                <a:srgbClr val="000000"/>
              </a:buClr>
              <a:buSzPct val="75000"/>
              <a:buFont typeface="Symbol"/>
              <a:buChar char=""/>
            </a:pPr>
            <a:r>
              <a:rPr b="1" i="1" lang="en-US" sz="2200" spc="-1" strike="noStrike">
                <a:latin typeface="Tahoma"/>
                <a:ea typeface="Microsoft YaHei"/>
              </a:rPr>
              <a:t>$_COOKIES</a:t>
            </a:r>
            <a:r>
              <a:rPr b="0" i="1" lang="en-US" sz="2200" spc="-1" strike="noStrike">
                <a:latin typeface="Tahoma"/>
                <a:ea typeface="Microsoft YaHei"/>
              </a:rPr>
              <a:t> – for stored cookies</a:t>
            </a:r>
            <a:endParaRPr b="0" lang="en-GB" sz="2200" spc="-1" strike="noStrike">
              <a:latin typeface="Arial"/>
            </a:endParaRPr>
          </a:p>
          <a:p>
            <a:pPr lvl="1" marL="864000" indent="-323640">
              <a:lnSpc>
                <a:spcPct val="100000"/>
              </a:lnSpc>
              <a:spcBef>
                <a:spcPts val="1134"/>
              </a:spcBef>
              <a:buClr>
                <a:srgbClr val="000000"/>
              </a:buClr>
              <a:buSzPct val="75000"/>
              <a:buFont typeface="Symbol"/>
              <a:buChar char=""/>
            </a:pPr>
            <a:r>
              <a:rPr b="1" i="1" lang="en-US" sz="2200" spc="-1" strike="noStrike">
                <a:latin typeface="Tahoma"/>
                <a:ea typeface="Microsoft YaHei"/>
              </a:rPr>
              <a:t>$_SESSION</a:t>
            </a:r>
            <a:r>
              <a:rPr b="0" i="1" lang="en-US" sz="2200" spc="-1" strike="noStrike">
                <a:latin typeface="Tahoma"/>
                <a:ea typeface="Microsoft YaHei"/>
              </a:rPr>
              <a:t> – for session information</a:t>
            </a:r>
            <a:endParaRPr b="0" lang="en-GB" sz="2200" spc="-1" strike="noStrike">
              <a:latin typeface="Arial"/>
            </a:endParaRPr>
          </a:p>
        </p:txBody>
      </p:sp>
    </p:spTree>
  </p:cSld>
  <mc:AlternateContent>
    <mc:Choice Requires="p14">
      <p:transition spd="slow" p14:dur="2000"/>
    </mc:Choice>
    <mc:Fallback>
      <p:transition spd="slow"/>
    </mc:Fallback>
  </mc:AlternateContent>
</p:sld>
</file>

<file path=ppt/slides/slide16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1" name="CustomShape 1"/>
          <p:cNvSpPr/>
          <p:nvPr/>
        </p:nvSpPr>
        <p:spPr>
          <a:xfrm>
            <a:off x="504000" y="226080"/>
            <a:ext cx="9071280" cy="94608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4400" spc="-1" strike="noStrike">
                <a:latin typeface="Tahoma"/>
              </a:rPr>
              <a:t>PHP Form Processing</a:t>
            </a:r>
            <a:endParaRPr b="0" lang="en-GB" sz="4400" spc="-1" strike="noStrike">
              <a:latin typeface="Arial"/>
            </a:endParaRPr>
          </a:p>
        </p:txBody>
      </p:sp>
      <p:sp>
        <p:nvSpPr>
          <p:cNvPr id="372" name="CustomShape 2"/>
          <p:cNvSpPr/>
          <p:nvPr/>
        </p:nvSpPr>
        <p:spPr>
          <a:xfrm>
            <a:off x="504000" y="1326600"/>
            <a:ext cx="9071280" cy="2239200"/>
          </a:xfrm>
          <a:prstGeom prst="rect">
            <a:avLst/>
          </a:prstGeom>
          <a:noFill/>
          <a:ln w="0">
            <a:noFill/>
          </a:ln>
        </p:spPr>
        <p:style>
          <a:lnRef idx="0"/>
          <a:fillRef idx="0"/>
          <a:effectRef idx="0"/>
          <a:fontRef idx="minor"/>
        </p:style>
        <p:txBody>
          <a:bodyPr lIns="0" rIns="0" tIns="0" bIns="0">
            <a:normAutofit/>
          </a:bodyPr>
          <a:p>
            <a:pPr marL="432000" indent="-323640">
              <a:lnSpc>
                <a:spcPct val="100000"/>
              </a:lnSpc>
              <a:spcBef>
                <a:spcPts val="1414"/>
              </a:spcBef>
              <a:buClr>
                <a:srgbClr val="000000"/>
              </a:buClr>
              <a:buSzPct val="45000"/>
              <a:buFont typeface="Wingdings" charset="2"/>
              <a:buChar char=""/>
            </a:pPr>
            <a:r>
              <a:rPr b="0" lang="en-US" sz="3200" spc="-1" strike="noStrike">
                <a:latin typeface="Tahoma"/>
                <a:ea typeface="Microsoft YaHei"/>
              </a:rPr>
              <a:t>Is done by $_GET["name"] and $_POST["name"] methods (same as HTML’s get and post). For details please go to the proper slide.</a:t>
            </a:r>
            <a:endParaRPr b="0" lang="en-GB" sz="3200" spc="-1" strike="noStrike">
              <a:latin typeface="Arial"/>
            </a:endParaRPr>
          </a:p>
        </p:txBody>
      </p:sp>
    </p:spTree>
  </p:cSld>
  <mc:AlternateContent>
    <mc:Choice Requires="p14">
      <p:transition spd="slow" p14:dur="2000"/>
    </mc:Choice>
    <mc:Fallback>
      <p:transition spd="slow"/>
    </mc:Fallback>
  </mc:AlternateContent>
</p:sld>
</file>

<file path=ppt/slides/slide16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3" name="CustomShape 1"/>
          <p:cNvSpPr/>
          <p:nvPr/>
        </p:nvSpPr>
        <p:spPr>
          <a:xfrm>
            <a:off x="504000" y="226080"/>
            <a:ext cx="9371160" cy="59652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3600" spc="-1" strike="noStrike">
                <a:latin typeface="Tahoma"/>
              </a:rPr>
              <a:t>PHP Form Processing (continued)</a:t>
            </a:r>
            <a:endParaRPr b="0" lang="en-GB" sz="3600" spc="-1" strike="noStrike">
              <a:latin typeface="Arial"/>
            </a:endParaRPr>
          </a:p>
        </p:txBody>
      </p:sp>
      <p:sp>
        <p:nvSpPr>
          <p:cNvPr id="374" name="CustomShape 2"/>
          <p:cNvSpPr/>
          <p:nvPr/>
        </p:nvSpPr>
        <p:spPr>
          <a:xfrm>
            <a:off x="869760" y="1005840"/>
            <a:ext cx="8091000" cy="4159440"/>
          </a:xfrm>
          <a:prstGeom prst="rect">
            <a:avLst/>
          </a:prstGeom>
          <a:noFill/>
          <a:ln w="0">
            <a:noFill/>
          </a:ln>
        </p:spPr>
        <p:style>
          <a:lnRef idx="0"/>
          <a:fillRef idx="0"/>
          <a:effectRef idx="0"/>
          <a:fontRef idx="minor"/>
        </p:style>
        <p:txBody>
          <a:bodyPr lIns="0" rIns="0" tIns="0" bIns="0">
            <a:normAutofit fontScale="27000"/>
          </a:bodyPr>
          <a:p>
            <a:pPr>
              <a:lnSpc>
                <a:spcPct val="100000"/>
              </a:lnSpc>
              <a:spcBef>
                <a:spcPts val="1414"/>
              </a:spcBef>
            </a:pPr>
            <a:r>
              <a:rPr b="0" lang="en-US" sz="3200" spc="-1" strike="noStrike">
                <a:latin typeface="Tahoma"/>
              </a:rPr>
              <a:t>&lt;html&gt;</a:t>
            </a:r>
            <a:endParaRPr b="0" lang="en-GB" sz="3200" spc="-1" strike="noStrike">
              <a:latin typeface="Arial"/>
            </a:endParaRPr>
          </a:p>
          <a:p>
            <a:pPr>
              <a:lnSpc>
                <a:spcPct val="100000"/>
              </a:lnSpc>
              <a:spcBef>
                <a:spcPts val="1414"/>
              </a:spcBef>
            </a:pPr>
            <a:r>
              <a:rPr b="0" lang="en-US" sz="3200" spc="-1" strike="noStrike">
                <a:latin typeface="Tahoma"/>
              </a:rPr>
              <a:t>&lt;body&gt;</a:t>
            </a:r>
            <a:endParaRPr b="0" lang="en-GB" sz="3200" spc="-1" strike="noStrike">
              <a:latin typeface="Arial"/>
            </a:endParaRPr>
          </a:p>
          <a:p>
            <a:pPr>
              <a:lnSpc>
                <a:spcPct val="100000"/>
              </a:lnSpc>
              <a:spcBef>
                <a:spcPts val="1414"/>
              </a:spcBef>
            </a:pPr>
            <a:r>
              <a:rPr b="0" lang="en-US" sz="3200" spc="-1" strike="noStrike">
                <a:latin typeface="Tahoma"/>
              </a:rPr>
              <a:t>&lt;form action="" method="post"&gt;</a:t>
            </a:r>
            <a:endParaRPr b="0" lang="en-GB" sz="3200" spc="-1" strike="noStrike">
              <a:latin typeface="Arial"/>
            </a:endParaRPr>
          </a:p>
          <a:p>
            <a:pPr>
              <a:lnSpc>
                <a:spcPct val="100000"/>
              </a:lnSpc>
              <a:spcBef>
                <a:spcPts val="1414"/>
              </a:spcBef>
            </a:pPr>
            <a:r>
              <a:rPr b="0" lang="en-US" sz="3200" spc="-1" strike="noStrike">
                <a:latin typeface="Tahoma"/>
              </a:rPr>
              <a:t>Name: &lt;input type="text" name="name"&gt;&lt;br&gt;E-mail: &lt;input type="text" name="email"&gt;&lt;br&gt;&lt;input type="submit" name="SubmitButton"&gt;</a:t>
            </a:r>
            <a:endParaRPr b="0" lang="en-GB" sz="3200" spc="-1" strike="noStrike">
              <a:latin typeface="Arial"/>
            </a:endParaRPr>
          </a:p>
          <a:p>
            <a:pPr>
              <a:lnSpc>
                <a:spcPct val="100000"/>
              </a:lnSpc>
              <a:spcBef>
                <a:spcPts val="1414"/>
              </a:spcBef>
            </a:pPr>
            <a:r>
              <a:rPr b="0" lang="en-US" sz="3200" spc="-1" strike="noStrike">
                <a:latin typeface="Tahoma"/>
              </a:rPr>
              <a:t>&lt;/form&gt;</a:t>
            </a:r>
            <a:endParaRPr b="0" lang="en-GB" sz="3200" spc="-1" strike="noStrike">
              <a:latin typeface="Arial"/>
            </a:endParaRPr>
          </a:p>
          <a:p>
            <a:pPr>
              <a:lnSpc>
                <a:spcPct val="100000"/>
              </a:lnSpc>
              <a:spcBef>
                <a:spcPts val="1414"/>
              </a:spcBef>
            </a:pPr>
            <a:r>
              <a:rPr b="0" lang="en-US" sz="3200" spc="-1" strike="noStrike">
                <a:latin typeface="Tahoma"/>
              </a:rPr>
              <a:t>&lt;?php </a:t>
            </a:r>
            <a:endParaRPr b="0" lang="en-GB" sz="3200" spc="-1" strike="noStrike">
              <a:latin typeface="Arial"/>
            </a:endParaRPr>
          </a:p>
          <a:p>
            <a:pPr>
              <a:lnSpc>
                <a:spcPct val="100000"/>
              </a:lnSpc>
              <a:spcBef>
                <a:spcPts val="1414"/>
              </a:spcBef>
            </a:pPr>
            <a:r>
              <a:rPr b="0" lang="en-US" sz="3200" spc="-1" strike="noStrike">
                <a:latin typeface="Tahoma"/>
              </a:rPr>
              <a:t>if(isset($_POST['SubmitButton']))</a:t>
            </a:r>
            <a:endParaRPr b="0" lang="en-GB" sz="3200" spc="-1" strike="noStrike">
              <a:latin typeface="Arial"/>
            </a:endParaRPr>
          </a:p>
          <a:p>
            <a:pPr>
              <a:lnSpc>
                <a:spcPct val="100000"/>
              </a:lnSpc>
              <a:spcBef>
                <a:spcPts val="1414"/>
              </a:spcBef>
            </a:pPr>
            <a:r>
              <a:rPr b="0" lang="en-US" sz="3200" spc="-1" strike="noStrike">
                <a:latin typeface="Tahoma"/>
              </a:rPr>
              <a:t>{echo "Welcome: " . $_POST["name"] . "&lt;br&gt;" . "Your email address is: " . $_POST["email"] ;}</a:t>
            </a:r>
            <a:endParaRPr b="0" lang="en-GB" sz="3200" spc="-1" strike="noStrike">
              <a:latin typeface="Arial"/>
            </a:endParaRPr>
          </a:p>
          <a:p>
            <a:pPr>
              <a:lnSpc>
                <a:spcPct val="100000"/>
              </a:lnSpc>
              <a:spcBef>
                <a:spcPts val="1414"/>
              </a:spcBef>
            </a:pPr>
            <a:r>
              <a:rPr b="0" lang="en-US" sz="3200" spc="-1" strike="noStrike">
                <a:latin typeface="Tahoma"/>
              </a:rPr>
              <a:t>?&gt;</a:t>
            </a:r>
            <a:endParaRPr b="0" lang="en-GB" sz="3200" spc="-1" strike="noStrike">
              <a:latin typeface="Arial"/>
            </a:endParaRPr>
          </a:p>
          <a:p>
            <a:pPr>
              <a:lnSpc>
                <a:spcPct val="100000"/>
              </a:lnSpc>
              <a:spcBef>
                <a:spcPts val="1414"/>
              </a:spcBef>
            </a:pPr>
            <a:r>
              <a:rPr b="0" lang="en-US" sz="3200" spc="-1" strike="noStrike">
                <a:latin typeface="Tahoma"/>
              </a:rPr>
              <a:t>&lt;/body&gt;</a:t>
            </a:r>
            <a:endParaRPr b="0" lang="en-GB" sz="3200" spc="-1" strike="noStrike">
              <a:latin typeface="Arial"/>
            </a:endParaRPr>
          </a:p>
          <a:p>
            <a:pPr>
              <a:lnSpc>
                <a:spcPct val="100000"/>
              </a:lnSpc>
              <a:spcBef>
                <a:spcPts val="1414"/>
              </a:spcBef>
            </a:pPr>
            <a:r>
              <a:rPr b="0" lang="en-US" sz="3200" spc="-1" strike="noStrike">
                <a:latin typeface="Tahoma"/>
              </a:rPr>
              <a:t>&lt;/html&gt; </a:t>
            </a:r>
            <a:endParaRPr b="0" lang="en-GB" sz="3200" spc="-1" strike="noStrike">
              <a:latin typeface="Arial"/>
            </a:endParaRPr>
          </a:p>
        </p:txBody>
      </p:sp>
    </p:spTree>
  </p:cSld>
  <mc:AlternateContent>
    <mc:Choice Requires="p14">
      <p:transition spd="slow" p14:dur="2000"/>
    </mc:Choice>
    <mc:Fallback>
      <p:transition spd="slow"/>
    </mc:Fallback>
  </mc:AlternateContent>
</p:sld>
</file>

<file path=ppt/slides/slide16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729fcf"/>
        </a:solidFill>
      </p:bgPr>
    </p:bg>
    <p:spTree>
      <p:nvGrpSpPr>
        <p:cNvPr id="1" name=""/>
        <p:cNvGrpSpPr/>
        <p:nvPr/>
      </p:nvGrpSpPr>
      <p:grpSpPr>
        <a:xfrm>
          <a:off x="0" y="0"/>
          <a:ext cx="0" cy="0"/>
          <a:chOff x="0" y="0"/>
          <a:chExt cx="0" cy="0"/>
        </a:xfrm>
      </p:grpSpPr>
      <p:pic>
        <p:nvPicPr>
          <p:cNvPr id="375" name="" descr=""/>
          <p:cNvPicPr/>
          <p:nvPr/>
        </p:nvPicPr>
        <p:blipFill>
          <a:blip r:embed="rId1"/>
          <a:stretch/>
        </p:blipFill>
        <p:spPr>
          <a:xfrm>
            <a:off x="365760" y="274320"/>
            <a:ext cx="4163400" cy="1554120"/>
          </a:xfrm>
          <a:prstGeom prst="rect">
            <a:avLst/>
          </a:prstGeom>
          <a:ln w="0">
            <a:noFill/>
          </a:ln>
        </p:spPr>
      </p:pic>
      <p:pic>
        <p:nvPicPr>
          <p:cNvPr id="376" name="" descr=""/>
          <p:cNvPicPr/>
          <p:nvPr/>
        </p:nvPicPr>
        <p:blipFill>
          <a:blip r:embed="rId2"/>
          <a:stretch/>
        </p:blipFill>
        <p:spPr>
          <a:xfrm>
            <a:off x="5394960" y="274320"/>
            <a:ext cx="4023000" cy="2126880"/>
          </a:xfrm>
          <a:prstGeom prst="rect">
            <a:avLst/>
          </a:prstGeom>
          <a:ln w="0">
            <a:noFill/>
          </a:ln>
        </p:spPr>
      </p:pic>
      <p:pic>
        <p:nvPicPr>
          <p:cNvPr id="377" name="" descr=""/>
          <p:cNvPicPr/>
          <p:nvPr/>
        </p:nvPicPr>
        <p:blipFill>
          <a:blip r:embed="rId3"/>
          <a:stretch/>
        </p:blipFill>
        <p:spPr>
          <a:xfrm>
            <a:off x="3017520" y="2743200"/>
            <a:ext cx="3382920" cy="1983240"/>
          </a:xfrm>
          <a:prstGeom prst="rect">
            <a:avLst/>
          </a:prstGeom>
          <a:ln w="0">
            <a:noFill/>
          </a:ln>
        </p:spPr>
      </p:pic>
    </p:spTree>
  </p:cSld>
  <mc:AlternateContent>
    <mc:Choice Requires="p14">
      <p:transition spd="slow" p14:dur="2000"/>
    </mc:Choice>
    <mc:Fallback>
      <p:transition spd="slow"/>
    </mc:Fallback>
  </mc:AlternateContent>
</p:sld>
</file>

<file path=ppt/slides/slide16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8" name="CustomShape 1"/>
          <p:cNvSpPr/>
          <p:nvPr/>
        </p:nvSpPr>
        <p:spPr>
          <a:xfrm>
            <a:off x="504000" y="226080"/>
            <a:ext cx="9071280" cy="94608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4400" spc="-1" strike="noStrike">
                <a:latin typeface="Tahoma"/>
              </a:rPr>
              <a:t>PHP Form Validation</a:t>
            </a:r>
            <a:endParaRPr b="0" lang="en-GB" sz="4400" spc="-1" strike="noStrike">
              <a:latin typeface="Arial"/>
            </a:endParaRPr>
          </a:p>
        </p:txBody>
      </p:sp>
      <p:sp>
        <p:nvSpPr>
          <p:cNvPr id="379" name="CustomShape 2"/>
          <p:cNvSpPr/>
          <p:nvPr/>
        </p:nvSpPr>
        <p:spPr>
          <a:xfrm>
            <a:off x="504000" y="1326600"/>
            <a:ext cx="9071280" cy="3287880"/>
          </a:xfrm>
          <a:prstGeom prst="rect">
            <a:avLst/>
          </a:prstGeom>
          <a:noFill/>
          <a:ln w="0">
            <a:noFill/>
          </a:ln>
        </p:spPr>
        <p:style>
          <a:lnRef idx="0"/>
          <a:fillRef idx="0"/>
          <a:effectRef idx="0"/>
          <a:fontRef idx="minor"/>
        </p:style>
        <p:txBody>
          <a:bodyPr lIns="0" rIns="0" tIns="0" bIns="0">
            <a:normAutofit fontScale="27000"/>
          </a:bodyPr>
          <a:p>
            <a:pPr marL="432000" indent="-323640">
              <a:lnSpc>
                <a:spcPct val="100000"/>
              </a:lnSpc>
              <a:spcBef>
                <a:spcPts val="1414"/>
              </a:spcBef>
              <a:buClr>
                <a:srgbClr val="000000"/>
              </a:buClr>
              <a:buSzPct val="45000"/>
              <a:buFont typeface="Wingdings" charset="2"/>
              <a:buChar char=""/>
            </a:pPr>
            <a:r>
              <a:rPr b="0" lang="en-US" sz="3200" spc="-1" strike="noStrike">
                <a:latin typeface="Tahoma"/>
              </a:rPr>
              <a:t>$_SERVER["PHP_SELF"] is a super global variable returning the file name of the executing script. It submits the data in the same page instead of jumping to another page.</a:t>
            </a:r>
            <a:endParaRPr b="0" lang="en-GB" sz="3200" spc="-1" strike="noStrike">
              <a:latin typeface="Arial"/>
            </a:endParaRPr>
          </a:p>
          <a:p>
            <a:pPr marL="432000" indent="-323640">
              <a:lnSpc>
                <a:spcPct val="100000"/>
              </a:lnSpc>
              <a:spcBef>
                <a:spcPts val="1414"/>
              </a:spcBef>
              <a:buClr>
                <a:srgbClr val="000000"/>
              </a:buClr>
              <a:buSzPct val="45000"/>
              <a:buFont typeface="Wingdings" charset="2"/>
              <a:buChar char=""/>
            </a:pPr>
            <a:r>
              <a:rPr b="0" lang="en-US" sz="3200" spc="-1" strike="noStrike">
                <a:latin typeface="Tahoma"/>
              </a:rPr>
              <a:t>Can be used by hackers.</a:t>
            </a:r>
            <a:endParaRPr b="0" lang="en-GB" sz="3200" spc="-1" strike="noStrike">
              <a:latin typeface="Arial"/>
            </a:endParaRPr>
          </a:p>
          <a:p>
            <a:pPr marL="432000" indent="-323640">
              <a:lnSpc>
                <a:spcPct val="100000"/>
              </a:lnSpc>
              <a:spcBef>
                <a:spcPts val="1414"/>
              </a:spcBef>
              <a:buClr>
                <a:srgbClr val="000000"/>
              </a:buClr>
              <a:buSzPct val="45000"/>
              <a:buFont typeface="Wingdings" charset="2"/>
              <a:buChar char=""/>
            </a:pPr>
            <a:r>
              <a:rPr b="0" lang="en-US" sz="3200" spc="-1" strike="noStrike">
                <a:latin typeface="Tahoma"/>
              </a:rPr>
              <a:t>To avoid the interception by hackers:</a:t>
            </a:r>
            <a:endParaRPr b="0" lang="en-GB" sz="3200" spc="-1" strike="noStrike">
              <a:latin typeface="Arial"/>
            </a:endParaRPr>
          </a:p>
          <a:p>
            <a:pPr marL="432000" indent="-323640">
              <a:lnSpc>
                <a:spcPct val="100000"/>
              </a:lnSpc>
              <a:spcBef>
                <a:spcPts val="1414"/>
              </a:spcBef>
              <a:buClr>
                <a:srgbClr val="000000"/>
              </a:buClr>
              <a:buSzPct val="45000"/>
              <a:buFont typeface="Wingdings" charset="2"/>
              <a:buChar char=""/>
            </a:pPr>
            <a:r>
              <a:rPr b="0" lang="en-US" sz="3200" spc="-1" strike="noStrike">
                <a:latin typeface="Tahoma"/>
                <a:ea typeface="Microsoft YaHei"/>
              </a:rPr>
              <a:t>Use </a:t>
            </a:r>
            <a:r>
              <a:rPr b="1" lang="en-US" sz="3200" spc="-1" strike="noStrike">
                <a:latin typeface="Tahoma"/>
                <a:ea typeface="Microsoft YaHei"/>
              </a:rPr>
              <a:t>htmlspecialchars()</a:t>
            </a:r>
            <a:r>
              <a:rPr b="0" lang="en-US" sz="3200" spc="-1" strike="noStrike">
                <a:latin typeface="Tahoma"/>
                <a:ea typeface="Microsoft YaHei"/>
              </a:rPr>
              <a:t> function for $_SERVER["PHP_SELF"]. The function converts all characters to HTML characters, which allows to avoid JavaScript code execution (Cross-site Scripting attacks)</a:t>
            </a:r>
            <a:endParaRPr b="0" lang="en-GB" sz="3200" spc="-1" strike="noStrike">
              <a:latin typeface="Arial"/>
            </a:endParaRPr>
          </a:p>
          <a:p>
            <a:pPr marL="432000" indent="-323640">
              <a:lnSpc>
                <a:spcPct val="100000"/>
              </a:lnSpc>
              <a:spcBef>
                <a:spcPts val="1414"/>
              </a:spcBef>
              <a:buClr>
                <a:srgbClr val="000000"/>
              </a:buClr>
              <a:buSzPct val="45000"/>
              <a:buFont typeface="Wingdings" charset="2"/>
              <a:buChar char=""/>
            </a:pPr>
            <a:r>
              <a:rPr b="0" lang="en-US" sz="3200" spc="-1" strike="noStrike">
                <a:latin typeface="Tahoma"/>
                <a:ea typeface="Microsoft YaHei"/>
              </a:rPr>
              <a:t>Remove extra spaces/tabs by </a:t>
            </a:r>
            <a:r>
              <a:rPr b="1" lang="en-US" sz="3200" spc="-1" strike="noStrike">
                <a:latin typeface="Tahoma"/>
                <a:ea typeface="Microsoft YaHei"/>
              </a:rPr>
              <a:t>trim()</a:t>
            </a:r>
            <a:r>
              <a:rPr b="0" lang="en-US" sz="3200" spc="-1" strike="noStrike">
                <a:latin typeface="Tahoma"/>
                <a:ea typeface="Microsoft YaHei"/>
              </a:rPr>
              <a:t> function</a:t>
            </a:r>
            <a:endParaRPr b="0" lang="en-GB" sz="3200" spc="-1" strike="noStrike">
              <a:latin typeface="Arial"/>
            </a:endParaRPr>
          </a:p>
          <a:p>
            <a:pPr marL="432000" indent="-323640">
              <a:lnSpc>
                <a:spcPct val="100000"/>
              </a:lnSpc>
              <a:spcBef>
                <a:spcPts val="1414"/>
              </a:spcBef>
              <a:buClr>
                <a:srgbClr val="000000"/>
              </a:buClr>
              <a:buSzPct val="45000"/>
              <a:buFont typeface="Wingdings" charset="2"/>
              <a:buChar char=""/>
            </a:pPr>
            <a:r>
              <a:rPr b="0" lang="en-US" sz="3200" spc="-1" strike="noStrike">
                <a:latin typeface="Tahoma"/>
                <a:ea typeface="Microsoft YaHei"/>
              </a:rPr>
              <a:t>Remove \ - Backslashes by stripslashes() function</a:t>
            </a:r>
            <a:endParaRPr b="0" lang="en-GB" sz="3200" spc="-1" strike="noStrike">
              <a:latin typeface="Arial"/>
            </a:endParaRPr>
          </a:p>
        </p:txBody>
      </p:sp>
    </p:spTree>
  </p:cSld>
  <mc:AlternateContent>
    <mc:Choice Requires="p14">
      <p:transition spd="slow" p14:dur="2000"/>
    </mc:Choice>
    <mc:Fallback>
      <p:transition spd="slow"/>
    </mc:Fallback>
  </mc:AlternateContent>
</p:sld>
</file>

<file path=ppt/slides/slide16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0" name="CustomShape 1"/>
          <p:cNvSpPr/>
          <p:nvPr/>
        </p:nvSpPr>
        <p:spPr>
          <a:xfrm>
            <a:off x="504000" y="226080"/>
            <a:ext cx="9071280" cy="94608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4400" spc="-1" strike="noStrike">
                <a:latin typeface="Tahoma"/>
              </a:rPr>
              <a:t>PHP Form Validation (continued)</a:t>
            </a:r>
            <a:endParaRPr b="0" lang="en-GB" sz="4400" spc="-1" strike="noStrike">
              <a:latin typeface="Arial"/>
            </a:endParaRPr>
          </a:p>
        </p:txBody>
      </p:sp>
      <p:sp>
        <p:nvSpPr>
          <p:cNvPr id="381" name="CustomShape 2"/>
          <p:cNvSpPr/>
          <p:nvPr/>
        </p:nvSpPr>
        <p:spPr>
          <a:xfrm>
            <a:off x="504000" y="1326600"/>
            <a:ext cx="9071280" cy="3287880"/>
          </a:xfrm>
          <a:prstGeom prst="rect">
            <a:avLst/>
          </a:prstGeom>
          <a:noFill/>
          <a:ln w="0">
            <a:noFill/>
          </a:ln>
        </p:spPr>
        <p:style>
          <a:lnRef idx="0"/>
          <a:fillRef idx="0"/>
          <a:effectRef idx="0"/>
          <a:fontRef idx="minor"/>
        </p:style>
        <p:txBody>
          <a:bodyPr lIns="0" rIns="0" tIns="0" bIns="0">
            <a:normAutofit fontScale="20000"/>
          </a:bodyPr>
          <a:p>
            <a:pPr>
              <a:lnSpc>
                <a:spcPct val="100000"/>
              </a:lnSpc>
            </a:pPr>
            <a:r>
              <a:rPr b="0" lang="en-US" sz="3200" spc="-1" strike="noStrike">
                <a:latin typeface="Tahoma"/>
              </a:rPr>
              <a:t>&lt;!DOCTYPE HTML&gt;  </a:t>
            </a:r>
            <a:endParaRPr b="0" lang="en-GB" sz="3200" spc="-1" strike="noStrike">
              <a:latin typeface="Arial"/>
            </a:endParaRPr>
          </a:p>
          <a:p>
            <a:pPr>
              <a:lnSpc>
                <a:spcPct val="100000"/>
              </a:lnSpc>
            </a:pPr>
            <a:r>
              <a:rPr b="0" lang="en-US" sz="3200" spc="-1" strike="noStrike">
                <a:latin typeface="Tahoma"/>
              </a:rPr>
              <a:t>&lt;html&gt;</a:t>
            </a:r>
            <a:endParaRPr b="0" lang="en-GB" sz="3200" spc="-1" strike="noStrike">
              <a:latin typeface="Arial"/>
            </a:endParaRPr>
          </a:p>
          <a:p>
            <a:pPr>
              <a:lnSpc>
                <a:spcPct val="100000"/>
              </a:lnSpc>
            </a:pPr>
            <a:r>
              <a:rPr b="0" lang="en-US" sz="3200" spc="-1" strike="noStrike">
                <a:latin typeface="Tahoma"/>
              </a:rPr>
              <a:t>&lt;head&gt;</a:t>
            </a:r>
            <a:endParaRPr b="0" lang="en-GB" sz="3200" spc="-1" strike="noStrike">
              <a:latin typeface="Arial"/>
            </a:endParaRPr>
          </a:p>
          <a:p>
            <a:pPr>
              <a:lnSpc>
                <a:spcPct val="100000"/>
              </a:lnSpc>
            </a:pPr>
            <a:r>
              <a:rPr b="0" lang="en-US" sz="3200" spc="-1" strike="noStrike">
                <a:latin typeface="Tahoma"/>
              </a:rPr>
              <a:t>&lt;/head&gt;</a:t>
            </a:r>
            <a:endParaRPr b="0" lang="en-GB" sz="3200" spc="-1" strike="noStrike">
              <a:latin typeface="Arial"/>
            </a:endParaRPr>
          </a:p>
          <a:p>
            <a:pPr>
              <a:lnSpc>
                <a:spcPct val="100000"/>
              </a:lnSpc>
            </a:pPr>
            <a:r>
              <a:rPr b="0" lang="en-US" sz="3200" spc="-1" strike="noStrike">
                <a:latin typeface="Tahoma"/>
              </a:rPr>
              <a:t>&lt;body&gt;  </a:t>
            </a:r>
            <a:endParaRPr b="0" lang="en-GB" sz="3200" spc="-1" strike="noStrike">
              <a:latin typeface="Arial"/>
            </a:endParaRPr>
          </a:p>
          <a:p>
            <a:pPr>
              <a:lnSpc>
                <a:spcPct val="100000"/>
              </a:lnSpc>
            </a:pPr>
            <a:endParaRPr b="0" lang="en-GB" sz="3200" spc="-1" strike="noStrike">
              <a:latin typeface="Arial"/>
            </a:endParaRPr>
          </a:p>
          <a:p>
            <a:pPr>
              <a:lnSpc>
                <a:spcPct val="100000"/>
              </a:lnSpc>
            </a:pPr>
            <a:r>
              <a:rPr b="0" lang="en-US" sz="3200" spc="-1" strike="noStrike">
                <a:latin typeface="Tahoma"/>
              </a:rPr>
              <a:t>&lt;?php</a:t>
            </a:r>
            <a:endParaRPr b="0" lang="en-GB" sz="3200" spc="-1" strike="noStrike">
              <a:latin typeface="Arial"/>
            </a:endParaRPr>
          </a:p>
          <a:p>
            <a:pPr>
              <a:lnSpc>
                <a:spcPct val="100000"/>
              </a:lnSpc>
            </a:pPr>
            <a:r>
              <a:rPr b="0" lang="en-US" sz="3200" spc="-1" strike="noStrike">
                <a:latin typeface="Tahoma"/>
              </a:rPr>
              <a:t>// define variables and set to empty values</a:t>
            </a:r>
            <a:endParaRPr b="0" lang="en-GB" sz="3200" spc="-1" strike="noStrike">
              <a:latin typeface="Arial"/>
            </a:endParaRPr>
          </a:p>
          <a:p>
            <a:pPr>
              <a:lnSpc>
                <a:spcPct val="100000"/>
              </a:lnSpc>
            </a:pPr>
            <a:r>
              <a:rPr b="0" lang="en-US" sz="3200" spc="-1" strike="noStrike">
                <a:latin typeface="Tahoma"/>
              </a:rPr>
              <a:t>$name = $email = $gender = $comment = $website = "";</a:t>
            </a:r>
            <a:endParaRPr b="0" lang="en-GB" sz="3200" spc="-1" strike="noStrike">
              <a:latin typeface="Arial"/>
            </a:endParaRPr>
          </a:p>
          <a:p>
            <a:pPr>
              <a:lnSpc>
                <a:spcPct val="100000"/>
              </a:lnSpc>
            </a:pPr>
            <a:endParaRPr b="0" lang="en-GB" sz="3200" spc="-1" strike="noStrike">
              <a:latin typeface="Arial"/>
            </a:endParaRPr>
          </a:p>
          <a:p>
            <a:pPr>
              <a:lnSpc>
                <a:spcPct val="100000"/>
              </a:lnSpc>
            </a:pPr>
            <a:r>
              <a:rPr b="0" lang="en-US" sz="3200" spc="-1" strike="noStrike">
                <a:latin typeface="Tahoma"/>
              </a:rPr>
              <a:t>if ($_SERVER["REQUEST_METHOD"] == "POST") {</a:t>
            </a:r>
            <a:endParaRPr b="0" lang="en-GB" sz="3200" spc="-1" strike="noStrike">
              <a:latin typeface="Arial"/>
            </a:endParaRPr>
          </a:p>
          <a:p>
            <a:pPr>
              <a:lnSpc>
                <a:spcPct val="100000"/>
              </a:lnSpc>
            </a:pPr>
            <a:r>
              <a:rPr b="0" lang="en-US" sz="3200" spc="-1" strike="noStrike">
                <a:latin typeface="Tahoma"/>
              </a:rPr>
              <a:t>  </a:t>
            </a:r>
            <a:r>
              <a:rPr b="0" lang="en-US" sz="3200" spc="-1" strike="noStrike">
                <a:latin typeface="Tahoma"/>
              </a:rPr>
              <a:t>$name = test_input($_POST["name"]);</a:t>
            </a:r>
            <a:endParaRPr b="0" lang="en-GB" sz="3200" spc="-1" strike="noStrike">
              <a:latin typeface="Arial"/>
            </a:endParaRPr>
          </a:p>
          <a:p>
            <a:pPr>
              <a:lnSpc>
                <a:spcPct val="100000"/>
              </a:lnSpc>
            </a:pPr>
            <a:r>
              <a:rPr b="0" lang="en-US" sz="3200" spc="-1" strike="noStrike">
                <a:latin typeface="Tahoma"/>
              </a:rPr>
              <a:t>  </a:t>
            </a:r>
            <a:r>
              <a:rPr b="0" lang="en-US" sz="3200" spc="-1" strike="noStrike">
                <a:latin typeface="Tahoma"/>
              </a:rPr>
              <a:t>$email = test_input($_POST["email"]);</a:t>
            </a:r>
            <a:endParaRPr b="0" lang="en-GB" sz="3200" spc="-1" strike="noStrike">
              <a:latin typeface="Arial"/>
            </a:endParaRPr>
          </a:p>
          <a:p>
            <a:pPr>
              <a:lnSpc>
                <a:spcPct val="100000"/>
              </a:lnSpc>
            </a:pPr>
            <a:r>
              <a:rPr b="0" lang="en-US" sz="3200" spc="-1" strike="noStrike">
                <a:latin typeface="Tahoma"/>
              </a:rPr>
              <a:t>  </a:t>
            </a:r>
            <a:r>
              <a:rPr b="0" lang="en-US" sz="3200" spc="-1" strike="noStrike">
                <a:latin typeface="Tahoma"/>
              </a:rPr>
              <a:t>$website = test_input($_POST["website"]);</a:t>
            </a:r>
            <a:endParaRPr b="0" lang="en-GB" sz="3200" spc="-1" strike="noStrike">
              <a:latin typeface="Arial"/>
            </a:endParaRPr>
          </a:p>
          <a:p>
            <a:pPr>
              <a:lnSpc>
                <a:spcPct val="100000"/>
              </a:lnSpc>
            </a:pPr>
            <a:r>
              <a:rPr b="0" lang="en-US" sz="3200" spc="-1" strike="noStrike">
                <a:latin typeface="Tahoma"/>
              </a:rPr>
              <a:t>  </a:t>
            </a:r>
            <a:r>
              <a:rPr b="0" lang="en-US" sz="3200" spc="-1" strike="noStrike">
                <a:latin typeface="Tahoma"/>
              </a:rPr>
              <a:t>$comment = test_input($_POST["comment"]);</a:t>
            </a:r>
            <a:endParaRPr b="0" lang="en-GB" sz="3200" spc="-1" strike="noStrike">
              <a:latin typeface="Arial"/>
            </a:endParaRPr>
          </a:p>
          <a:p>
            <a:pPr>
              <a:lnSpc>
                <a:spcPct val="100000"/>
              </a:lnSpc>
            </a:pPr>
            <a:r>
              <a:rPr b="0" lang="en-US" sz="3200" spc="-1" strike="noStrike">
                <a:latin typeface="Tahoma"/>
              </a:rPr>
              <a:t>  </a:t>
            </a:r>
            <a:r>
              <a:rPr b="0" lang="en-US" sz="3200" spc="-1" strike="noStrike">
                <a:latin typeface="Tahoma"/>
              </a:rPr>
              <a:t>$gender = test_input($_POST["gender"]);</a:t>
            </a:r>
            <a:endParaRPr b="0" lang="en-GB" sz="3200" spc="-1" strike="noStrike">
              <a:latin typeface="Arial"/>
            </a:endParaRPr>
          </a:p>
          <a:p>
            <a:pPr>
              <a:lnSpc>
                <a:spcPct val="100000"/>
              </a:lnSpc>
            </a:pPr>
            <a:r>
              <a:rPr b="0" lang="en-US" sz="3200" spc="-1" strike="noStrike">
                <a:latin typeface="Tahoma"/>
              </a:rPr>
              <a:t>}</a:t>
            </a:r>
            <a:endParaRPr b="0" lang="en-GB" sz="3200" spc="-1" strike="noStrike">
              <a:latin typeface="Arial"/>
            </a:endParaRPr>
          </a:p>
        </p:txBody>
      </p:sp>
    </p:spTree>
  </p:cSld>
  <mc:AlternateContent>
    <mc:Choice Requires="p14">
      <p:transition spd="slow" p14:dur="2000"/>
    </mc:Choice>
    <mc:Fallback>
      <p:transition spd="slow"/>
    </mc:Fallback>
  </mc:AlternateContent>
</p:sld>
</file>

<file path=ppt/slides/slide16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2" name="CustomShape 1"/>
          <p:cNvSpPr/>
          <p:nvPr/>
        </p:nvSpPr>
        <p:spPr>
          <a:xfrm>
            <a:off x="504000" y="177120"/>
            <a:ext cx="9071280" cy="104292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4400" spc="-1" strike="noStrike">
                <a:latin typeface="Tahoma"/>
              </a:rPr>
              <a:t>PHP Form Validation (continued) </a:t>
            </a:r>
            <a:r>
              <a:rPr b="0" lang="en-US" sz="2400" spc="-1" strike="noStrike">
                <a:latin typeface="Tahoma"/>
              </a:rPr>
              <a:t>the continue of the code</a:t>
            </a:r>
            <a:endParaRPr b="0" lang="en-GB" sz="2400" spc="-1" strike="noStrike">
              <a:latin typeface="Arial"/>
            </a:endParaRPr>
          </a:p>
        </p:txBody>
      </p:sp>
      <p:sp>
        <p:nvSpPr>
          <p:cNvPr id="383" name="CustomShape 2"/>
          <p:cNvSpPr/>
          <p:nvPr/>
        </p:nvSpPr>
        <p:spPr>
          <a:xfrm>
            <a:off x="504000" y="1326600"/>
            <a:ext cx="9071280" cy="3287880"/>
          </a:xfrm>
          <a:prstGeom prst="rect">
            <a:avLst/>
          </a:prstGeom>
          <a:noFill/>
          <a:ln w="0">
            <a:noFill/>
          </a:ln>
        </p:spPr>
        <p:style>
          <a:lnRef idx="0"/>
          <a:fillRef idx="0"/>
          <a:effectRef idx="0"/>
          <a:fontRef idx="minor"/>
        </p:style>
        <p:txBody>
          <a:bodyPr lIns="0" rIns="0" tIns="0" bIns="0">
            <a:normAutofit fontScale="63000"/>
          </a:bodyPr>
          <a:p>
            <a:pPr>
              <a:lnSpc>
                <a:spcPct val="100000"/>
              </a:lnSpc>
            </a:pPr>
            <a:r>
              <a:rPr b="0" lang="en-US" sz="3200" spc="-1" strike="noStrike">
                <a:latin typeface="Tahoma"/>
              </a:rPr>
              <a:t>function test_input($data) {</a:t>
            </a:r>
            <a:endParaRPr b="0" lang="en-GB" sz="3200" spc="-1" strike="noStrike">
              <a:latin typeface="Arial"/>
            </a:endParaRPr>
          </a:p>
          <a:p>
            <a:pPr>
              <a:lnSpc>
                <a:spcPct val="100000"/>
              </a:lnSpc>
            </a:pPr>
            <a:r>
              <a:rPr b="0" lang="en-US" sz="3200" spc="-1" strike="noStrike">
                <a:latin typeface="Tahoma"/>
              </a:rPr>
              <a:t>  </a:t>
            </a:r>
            <a:r>
              <a:rPr b="0" lang="en-US" sz="3200" spc="-1" strike="noStrike">
                <a:latin typeface="Tahoma"/>
              </a:rPr>
              <a:t>$data = trim($data);</a:t>
            </a:r>
            <a:endParaRPr b="0" lang="en-GB" sz="3200" spc="-1" strike="noStrike">
              <a:latin typeface="Arial"/>
            </a:endParaRPr>
          </a:p>
          <a:p>
            <a:pPr>
              <a:lnSpc>
                <a:spcPct val="100000"/>
              </a:lnSpc>
            </a:pPr>
            <a:r>
              <a:rPr b="0" lang="en-US" sz="3200" spc="-1" strike="noStrike">
                <a:latin typeface="Tahoma"/>
              </a:rPr>
              <a:t>  </a:t>
            </a:r>
            <a:r>
              <a:rPr b="0" lang="en-US" sz="3200" spc="-1" strike="noStrike">
                <a:latin typeface="Tahoma"/>
              </a:rPr>
              <a:t>$data = stripslashes($data);</a:t>
            </a:r>
            <a:endParaRPr b="0" lang="en-GB" sz="3200" spc="-1" strike="noStrike">
              <a:latin typeface="Arial"/>
            </a:endParaRPr>
          </a:p>
          <a:p>
            <a:pPr>
              <a:lnSpc>
                <a:spcPct val="100000"/>
              </a:lnSpc>
            </a:pPr>
            <a:r>
              <a:rPr b="0" lang="en-US" sz="3200" spc="-1" strike="noStrike">
                <a:latin typeface="Tahoma"/>
              </a:rPr>
              <a:t>  </a:t>
            </a:r>
            <a:r>
              <a:rPr b="0" lang="en-US" sz="3200" spc="-1" strike="noStrike">
                <a:latin typeface="Tahoma"/>
              </a:rPr>
              <a:t>$data = htmlspecialchars($data);</a:t>
            </a:r>
            <a:endParaRPr b="0" lang="en-GB" sz="3200" spc="-1" strike="noStrike">
              <a:latin typeface="Arial"/>
            </a:endParaRPr>
          </a:p>
          <a:p>
            <a:pPr>
              <a:lnSpc>
                <a:spcPct val="100000"/>
              </a:lnSpc>
            </a:pPr>
            <a:r>
              <a:rPr b="0" lang="en-US" sz="3200" spc="-1" strike="noStrike">
                <a:latin typeface="Tahoma"/>
              </a:rPr>
              <a:t>  </a:t>
            </a:r>
            <a:r>
              <a:rPr b="0" lang="en-US" sz="3200" spc="-1" strike="noStrike">
                <a:latin typeface="Tahoma"/>
              </a:rPr>
              <a:t>return $data;</a:t>
            </a:r>
            <a:endParaRPr b="0" lang="en-GB" sz="3200" spc="-1" strike="noStrike">
              <a:latin typeface="Arial"/>
            </a:endParaRPr>
          </a:p>
          <a:p>
            <a:pPr>
              <a:lnSpc>
                <a:spcPct val="100000"/>
              </a:lnSpc>
            </a:pPr>
            <a:r>
              <a:rPr b="0" lang="en-US" sz="3200" spc="-1" strike="noStrike">
                <a:latin typeface="Tahoma"/>
              </a:rPr>
              <a:t>}</a:t>
            </a:r>
            <a:endParaRPr b="0" lang="en-GB" sz="3200" spc="-1" strike="noStrike">
              <a:latin typeface="Arial"/>
            </a:endParaRPr>
          </a:p>
          <a:p>
            <a:pPr>
              <a:lnSpc>
                <a:spcPct val="100000"/>
              </a:lnSpc>
            </a:pPr>
            <a:r>
              <a:rPr b="0" lang="en-US" sz="3200" spc="-1" strike="noStrike">
                <a:latin typeface="Tahoma"/>
              </a:rPr>
              <a:t>?&gt;</a:t>
            </a:r>
            <a:endParaRPr b="0" lang="en-GB" sz="3200" spc="-1" strike="noStrike">
              <a:latin typeface="Arial"/>
            </a:endParaRPr>
          </a:p>
          <a:p>
            <a:pPr>
              <a:lnSpc>
                <a:spcPct val="100000"/>
              </a:lnSpc>
            </a:pPr>
            <a:endParaRPr b="0" lang="en-GB" sz="3200" spc="-1" strike="noStrike">
              <a:latin typeface="Arial"/>
            </a:endParaRPr>
          </a:p>
          <a:p>
            <a:pPr>
              <a:lnSpc>
                <a:spcPct val="100000"/>
              </a:lnSpc>
            </a:pPr>
            <a:r>
              <a:rPr b="0" lang="en-US" sz="3200" spc="-1" strike="noStrike">
                <a:latin typeface="Tahoma"/>
              </a:rPr>
              <a:t>&lt;h2&gt;PHP Form Validation Example&lt;/h2&gt;</a:t>
            </a:r>
            <a:endParaRPr b="0" lang="en-GB" sz="3200" spc="-1" strike="noStrike">
              <a:latin typeface="Arial"/>
            </a:endParaRPr>
          </a:p>
        </p:txBody>
      </p:sp>
    </p:spTree>
  </p:cSld>
  <mc:AlternateContent>
    <mc:Choice Requires="p14">
      <p:transition spd="slow" p14:dur="2000"/>
    </mc:Choice>
    <mc:Fallback>
      <p:transition spd="slow"/>
    </mc:Fallback>
  </mc:AlternateContent>
</p:sld>
</file>

<file path=ppt/slides/slide16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4" name="CustomShape 1"/>
          <p:cNvSpPr/>
          <p:nvPr/>
        </p:nvSpPr>
        <p:spPr>
          <a:xfrm>
            <a:off x="504000" y="177120"/>
            <a:ext cx="9071280" cy="104292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4400" spc="-1" strike="noStrike">
                <a:latin typeface="Tahoma"/>
              </a:rPr>
              <a:t>PHP Form Validation (continued) </a:t>
            </a:r>
            <a:r>
              <a:rPr b="0" lang="en-US" sz="2400" spc="-1" strike="noStrike">
                <a:latin typeface="Tahoma"/>
              </a:rPr>
              <a:t>the continue of the code</a:t>
            </a:r>
            <a:endParaRPr b="0" lang="en-GB" sz="2400" spc="-1" strike="noStrike">
              <a:latin typeface="Arial"/>
            </a:endParaRPr>
          </a:p>
        </p:txBody>
      </p:sp>
      <p:sp>
        <p:nvSpPr>
          <p:cNvPr id="385" name="CustomShape 2"/>
          <p:cNvSpPr/>
          <p:nvPr/>
        </p:nvSpPr>
        <p:spPr>
          <a:xfrm>
            <a:off x="504000" y="1326600"/>
            <a:ext cx="9071280" cy="3287880"/>
          </a:xfrm>
          <a:prstGeom prst="rect">
            <a:avLst/>
          </a:prstGeom>
          <a:noFill/>
          <a:ln w="0">
            <a:noFill/>
          </a:ln>
        </p:spPr>
        <p:style>
          <a:lnRef idx="0"/>
          <a:fillRef idx="0"/>
          <a:effectRef idx="0"/>
          <a:fontRef idx="minor"/>
        </p:style>
        <p:txBody>
          <a:bodyPr lIns="0" rIns="0" tIns="0" bIns="0">
            <a:normAutofit fontScale="16000"/>
          </a:bodyPr>
          <a:p>
            <a:pPr>
              <a:lnSpc>
                <a:spcPct val="100000"/>
              </a:lnSpc>
            </a:pPr>
            <a:r>
              <a:rPr b="0" lang="en-US" sz="3200" spc="-1" strike="noStrike">
                <a:latin typeface="Tahoma"/>
              </a:rPr>
              <a:t>&lt;form method="post" action="&lt;?php echo htmlspecialchars($_SERVER["PHP_SELF"]);?&gt;"&gt;  </a:t>
            </a:r>
            <a:endParaRPr b="0" lang="en-GB" sz="3200" spc="-1" strike="noStrike">
              <a:latin typeface="Arial"/>
            </a:endParaRPr>
          </a:p>
          <a:p>
            <a:pPr>
              <a:lnSpc>
                <a:spcPct val="100000"/>
              </a:lnSpc>
            </a:pPr>
            <a:r>
              <a:rPr b="0" lang="en-US" sz="3200" spc="-1" strike="noStrike">
                <a:latin typeface="Tahoma"/>
              </a:rPr>
              <a:t>  </a:t>
            </a:r>
            <a:r>
              <a:rPr b="0" lang="en-US" sz="3200" spc="-1" strike="noStrike">
                <a:latin typeface="Tahoma"/>
              </a:rPr>
              <a:t>Name: &lt;input type="text" name="name"&gt;</a:t>
            </a:r>
            <a:endParaRPr b="0" lang="en-GB" sz="3200" spc="-1" strike="noStrike">
              <a:latin typeface="Arial"/>
            </a:endParaRPr>
          </a:p>
          <a:p>
            <a:pPr>
              <a:lnSpc>
                <a:spcPct val="100000"/>
              </a:lnSpc>
            </a:pPr>
            <a:r>
              <a:rPr b="0" lang="en-US" sz="3200" spc="-1" strike="noStrike">
                <a:latin typeface="Tahoma"/>
              </a:rPr>
              <a:t>  </a:t>
            </a:r>
            <a:r>
              <a:rPr b="0" lang="en-US" sz="3200" spc="-1" strike="noStrike">
                <a:latin typeface="Tahoma"/>
              </a:rPr>
              <a:t>&lt;br&gt;&lt;br&gt;</a:t>
            </a:r>
            <a:endParaRPr b="0" lang="en-GB" sz="3200" spc="-1" strike="noStrike">
              <a:latin typeface="Arial"/>
            </a:endParaRPr>
          </a:p>
          <a:p>
            <a:pPr>
              <a:lnSpc>
                <a:spcPct val="100000"/>
              </a:lnSpc>
            </a:pPr>
            <a:r>
              <a:rPr b="0" lang="en-US" sz="3200" spc="-1" strike="noStrike">
                <a:latin typeface="Tahoma"/>
              </a:rPr>
              <a:t>  </a:t>
            </a:r>
            <a:r>
              <a:rPr b="0" lang="en-US" sz="3200" spc="-1" strike="noStrike">
                <a:latin typeface="Tahoma"/>
              </a:rPr>
              <a:t>E-mail: &lt;input type="text" name="email"&gt;</a:t>
            </a:r>
            <a:endParaRPr b="0" lang="en-GB" sz="3200" spc="-1" strike="noStrike">
              <a:latin typeface="Arial"/>
            </a:endParaRPr>
          </a:p>
          <a:p>
            <a:pPr>
              <a:lnSpc>
                <a:spcPct val="100000"/>
              </a:lnSpc>
            </a:pPr>
            <a:r>
              <a:rPr b="0" lang="en-US" sz="3200" spc="-1" strike="noStrike">
                <a:latin typeface="Tahoma"/>
              </a:rPr>
              <a:t>  </a:t>
            </a:r>
            <a:r>
              <a:rPr b="0" lang="en-US" sz="3200" spc="-1" strike="noStrike">
                <a:latin typeface="Tahoma"/>
              </a:rPr>
              <a:t>&lt;br&gt;&lt;br&gt;</a:t>
            </a:r>
            <a:endParaRPr b="0" lang="en-GB" sz="3200" spc="-1" strike="noStrike">
              <a:latin typeface="Arial"/>
            </a:endParaRPr>
          </a:p>
          <a:p>
            <a:pPr>
              <a:lnSpc>
                <a:spcPct val="100000"/>
              </a:lnSpc>
            </a:pPr>
            <a:r>
              <a:rPr b="0" lang="en-US" sz="3200" spc="-1" strike="noStrike">
                <a:latin typeface="Tahoma"/>
              </a:rPr>
              <a:t>  </a:t>
            </a:r>
            <a:r>
              <a:rPr b="0" lang="en-US" sz="3200" spc="-1" strike="noStrike">
                <a:latin typeface="Tahoma"/>
              </a:rPr>
              <a:t>Website: &lt;input type="text" name="website"&gt;</a:t>
            </a:r>
            <a:endParaRPr b="0" lang="en-GB" sz="3200" spc="-1" strike="noStrike">
              <a:latin typeface="Arial"/>
            </a:endParaRPr>
          </a:p>
          <a:p>
            <a:pPr>
              <a:lnSpc>
                <a:spcPct val="100000"/>
              </a:lnSpc>
            </a:pPr>
            <a:r>
              <a:rPr b="0" lang="en-US" sz="3200" spc="-1" strike="noStrike">
                <a:latin typeface="Tahoma"/>
              </a:rPr>
              <a:t>  </a:t>
            </a:r>
            <a:r>
              <a:rPr b="0" lang="en-US" sz="3200" spc="-1" strike="noStrike">
                <a:latin typeface="Tahoma"/>
              </a:rPr>
              <a:t>&lt;br&gt;&lt;br&gt;</a:t>
            </a:r>
            <a:endParaRPr b="0" lang="en-GB" sz="3200" spc="-1" strike="noStrike">
              <a:latin typeface="Arial"/>
            </a:endParaRPr>
          </a:p>
          <a:p>
            <a:pPr>
              <a:lnSpc>
                <a:spcPct val="100000"/>
              </a:lnSpc>
            </a:pPr>
            <a:r>
              <a:rPr b="0" lang="en-US" sz="3200" spc="-1" strike="noStrike">
                <a:latin typeface="Tahoma"/>
              </a:rPr>
              <a:t>  </a:t>
            </a:r>
            <a:r>
              <a:rPr b="0" lang="en-US" sz="3200" spc="-1" strike="noStrike">
                <a:latin typeface="Tahoma"/>
              </a:rPr>
              <a:t>Comment: &lt;textarea name="comment" rows="5" cols="40"&gt;&lt;/textarea&gt;</a:t>
            </a:r>
            <a:endParaRPr b="0" lang="en-GB" sz="3200" spc="-1" strike="noStrike">
              <a:latin typeface="Arial"/>
            </a:endParaRPr>
          </a:p>
          <a:p>
            <a:pPr>
              <a:lnSpc>
                <a:spcPct val="100000"/>
              </a:lnSpc>
            </a:pPr>
            <a:r>
              <a:rPr b="0" lang="en-US" sz="3200" spc="-1" strike="noStrike">
                <a:latin typeface="Tahoma"/>
              </a:rPr>
              <a:t>  </a:t>
            </a:r>
            <a:r>
              <a:rPr b="0" lang="en-US" sz="3200" spc="-1" strike="noStrike">
                <a:latin typeface="Tahoma"/>
              </a:rPr>
              <a:t>&lt;br&gt;&lt;br&gt;</a:t>
            </a:r>
            <a:endParaRPr b="0" lang="en-GB" sz="3200" spc="-1" strike="noStrike">
              <a:latin typeface="Arial"/>
            </a:endParaRPr>
          </a:p>
          <a:p>
            <a:pPr>
              <a:lnSpc>
                <a:spcPct val="100000"/>
              </a:lnSpc>
            </a:pPr>
            <a:r>
              <a:rPr b="0" lang="en-US" sz="3200" spc="-1" strike="noStrike">
                <a:latin typeface="Tahoma"/>
              </a:rPr>
              <a:t>  </a:t>
            </a:r>
            <a:r>
              <a:rPr b="0" lang="en-US" sz="3200" spc="-1" strike="noStrike">
                <a:latin typeface="Tahoma"/>
              </a:rPr>
              <a:t>Gender:</a:t>
            </a:r>
            <a:endParaRPr b="0" lang="en-GB" sz="3200" spc="-1" strike="noStrike">
              <a:latin typeface="Arial"/>
            </a:endParaRPr>
          </a:p>
          <a:p>
            <a:pPr>
              <a:lnSpc>
                <a:spcPct val="100000"/>
              </a:lnSpc>
            </a:pPr>
            <a:r>
              <a:rPr b="0" lang="en-US" sz="3200" spc="-1" strike="noStrike">
                <a:latin typeface="Tahoma"/>
              </a:rPr>
              <a:t>  </a:t>
            </a:r>
            <a:r>
              <a:rPr b="0" lang="en-US" sz="3200" spc="-1" strike="noStrike">
                <a:latin typeface="Tahoma"/>
              </a:rPr>
              <a:t>&lt;input type="radio" name="gender" value="female"&gt;Female</a:t>
            </a:r>
            <a:endParaRPr b="0" lang="en-GB" sz="3200" spc="-1" strike="noStrike">
              <a:latin typeface="Arial"/>
            </a:endParaRPr>
          </a:p>
          <a:p>
            <a:pPr>
              <a:lnSpc>
                <a:spcPct val="100000"/>
              </a:lnSpc>
            </a:pPr>
            <a:r>
              <a:rPr b="0" lang="en-US" sz="3200" spc="-1" strike="noStrike">
                <a:latin typeface="Tahoma"/>
              </a:rPr>
              <a:t>  </a:t>
            </a:r>
            <a:r>
              <a:rPr b="0" lang="en-US" sz="3200" spc="-1" strike="noStrike">
                <a:latin typeface="Tahoma"/>
              </a:rPr>
              <a:t>&lt;input type="radio" name="gender" value="male"&gt;Male</a:t>
            </a:r>
            <a:endParaRPr b="0" lang="en-GB" sz="3200" spc="-1" strike="noStrike">
              <a:latin typeface="Arial"/>
            </a:endParaRPr>
          </a:p>
          <a:p>
            <a:pPr>
              <a:lnSpc>
                <a:spcPct val="100000"/>
              </a:lnSpc>
            </a:pPr>
            <a:r>
              <a:rPr b="0" lang="en-US" sz="3200" spc="-1" strike="noStrike">
                <a:latin typeface="Tahoma"/>
              </a:rPr>
              <a:t>  </a:t>
            </a:r>
            <a:r>
              <a:rPr b="0" lang="en-US" sz="3200" spc="-1" strike="noStrike">
                <a:latin typeface="Tahoma"/>
              </a:rPr>
              <a:t>&lt;input type="radio" name="gender" value="other"&gt;Other</a:t>
            </a:r>
            <a:endParaRPr b="0" lang="en-GB" sz="3200" spc="-1" strike="noStrike">
              <a:latin typeface="Arial"/>
            </a:endParaRPr>
          </a:p>
          <a:p>
            <a:pPr>
              <a:lnSpc>
                <a:spcPct val="100000"/>
              </a:lnSpc>
            </a:pPr>
            <a:r>
              <a:rPr b="0" lang="en-US" sz="3200" spc="-1" strike="noStrike">
                <a:latin typeface="Tahoma"/>
              </a:rPr>
              <a:t>  </a:t>
            </a:r>
            <a:r>
              <a:rPr b="0" lang="en-US" sz="3200" spc="-1" strike="noStrike">
                <a:latin typeface="Tahoma"/>
              </a:rPr>
              <a:t>&lt;br&gt;&lt;br&gt;</a:t>
            </a:r>
            <a:endParaRPr b="0" lang="en-GB" sz="3200" spc="-1" strike="noStrike">
              <a:latin typeface="Arial"/>
            </a:endParaRPr>
          </a:p>
          <a:p>
            <a:pPr>
              <a:lnSpc>
                <a:spcPct val="100000"/>
              </a:lnSpc>
            </a:pPr>
            <a:r>
              <a:rPr b="0" lang="en-US" sz="3200" spc="-1" strike="noStrike">
                <a:latin typeface="Tahoma"/>
              </a:rPr>
              <a:t>  </a:t>
            </a:r>
            <a:r>
              <a:rPr b="0" lang="en-US" sz="3200" spc="-1" strike="noStrike">
                <a:latin typeface="Tahoma"/>
              </a:rPr>
              <a:t>&lt;input type="submit" name="submit" value="Submit"&gt;  </a:t>
            </a:r>
            <a:endParaRPr b="0" lang="en-GB" sz="3200" spc="-1" strike="noStrike">
              <a:latin typeface="Arial"/>
            </a:endParaRPr>
          </a:p>
          <a:p>
            <a:pPr>
              <a:lnSpc>
                <a:spcPct val="100000"/>
              </a:lnSpc>
            </a:pPr>
            <a:r>
              <a:rPr b="0" lang="en-US" sz="3200" spc="-1" strike="noStrike">
                <a:latin typeface="Tahoma"/>
              </a:rPr>
              <a:t>&lt;/form&gt;</a:t>
            </a:r>
            <a:endParaRPr b="0" lang="en-GB" sz="32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CustomShape 1"/>
          <p:cNvSpPr/>
          <p:nvPr/>
        </p:nvSpPr>
        <p:spPr>
          <a:xfrm>
            <a:off x="504000" y="226080"/>
            <a:ext cx="9071280" cy="94608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4400" spc="-1" strike="noStrike">
                <a:latin typeface="Tahoma"/>
              </a:rPr>
              <a:t>&lt;label&gt; (continued)</a:t>
            </a:r>
            <a:endParaRPr b="0" lang="en-GB" sz="4400" spc="-1" strike="noStrike">
              <a:latin typeface="Arial"/>
            </a:endParaRPr>
          </a:p>
        </p:txBody>
      </p:sp>
      <p:sp>
        <p:nvSpPr>
          <p:cNvPr id="105" name="CustomShape 2"/>
          <p:cNvSpPr/>
          <p:nvPr/>
        </p:nvSpPr>
        <p:spPr>
          <a:xfrm>
            <a:off x="504000" y="1326600"/>
            <a:ext cx="9071280" cy="3287880"/>
          </a:xfrm>
          <a:prstGeom prst="rect">
            <a:avLst/>
          </a:prstGeom>
          <a:noFill/>
          <a:ln w="0">
            <a:noFill/>
          </a:ln>
        </p:spPr>
        <p:style>
          <a:lnRef idx="0"/>
          <a:fillRef idx="0"/>
          <a:effectRef idx="0"/>
          <a:fontRef idx="minor"/>
        </p:style>
        <p:txBody>
          <a:bodyPr lIns="0" rIns="0" tIns="0" bIns="0">
            <a:normAutofit/>
          </a:bodyPr>
          <a:p>
            <a:pPr marL="432000" indent="-323640">
              <a:lnSpc>
                <a:spcPct val="100000"/>
              </a:lnSpc>
              <a:spcBef>
                <a:spcPts val="1414"/>
              </a:spcBef>
              <a:buClr>
                <a:srgbClr val="000000"/>
              </a:buClr>
              <a:buSzPct val="45000"/>
              <a:buFont typeface="Wingdings" charset="2"/>
              <a:buChar char=""/>
            </a:pPr>
            <a:r>
              <a:rPr b="0" lang="en-US" sz="3200" spc="-1" strike="noStrike">
                <a:latin typeface="Tahoma"/>
              </a:rPr>
              <a:t>Defines the label for the next tags:</a:t>
            </a:r>
            <a:endParaRPr b="0" lang="en-GB" sz="3200" spc="-1" strike="noStrike">
              <a:latin typeface="Arial"/>
            </a:endParaRPr>
          </a:p>
          <a:p>
            <a:pPr lvl="1" marL="864000" indent="-323640">
              <a:lnSpc>
                <a:spcPct val="100000"/>
              </a:lnSpc>
              <a:spcBef>
                <a:spcPts val="1134"/>
              </a:spcBef>
              <a:buClr>
                <a:srgbClr val="000000"/>
              </a:buClr>
              <a:buSzPct val="75000"/>
              <a:buFont typeface="Symbol"/>
              <a:buChar char=""/>
            </a:pPr>
            <a:r>
              <a:rPr b="0" i="1" lang="en-US" sz="2800" spc="-1" strike="noStrike">
                <a:latin typeface="Tahoma"/>
              </a:rPr>
              <a:t>&lt;meter&gt;</a:t>
            </a:r>
            <a:endParaRPr b="0" lang="en-GB" sz="2800" spc="-1" strike="noStrike">
              <a:latin typeface="Arial"/>
            </a:endParaRPr>
          </a:p>
          <a:p>
            <a:pPr lvl="1" marL="864000" indent="-323640">
              <a:lnSpc>
                <a:spcPct val="100000"/>
              </a:lnSpc>
              <a:spcBef>
                <a:spcPts val="1134"/>
              </a:spcBef>
              <a:buClr>
                <a:srgbClr val="000000"/>
              </a:buClr>
              <a:buSzPct val="75000"/>
              <a:buFont typeface="Symbol"/>
              <a:buChar char=""/>
            </a:pPr>
            <a:r>
              <a:rPr b="0" i="1" lang="en-US" sz="2800" spc="-1" strike="noStrike">
                <a:latin typeface="Tahoma"/>
              </a:rPr>
              <a:t>&lt;progress&gt;</a:t>
            </a:r>
            <a:endParaRPr b="0" lang="en-GB" sz="2800" spc="-1" strike="noStrike">
              <a:latin typeface="Arial"/>
            </a:endParaRPr>
          </a:p>
          <a:p>
            <a:pPr lvl="1" marL="864000" indent="-323640">
              <a:lnSpc>
                <a:spcPct val="100000"/>
              </a:lnSpc>
              <a:spcBef>
                <a:spcPts val="1134"/>
              </a:spcBef>
              <a:buClr>
                <a:srgbClr val="000000"/>
              </a:buClr>
              <a:buSzPct val="75000"/>
              <a:buFont typeface="Symbol"/>
              <a:buChar char=""/>
            </a:pPr>
            <a:r>
              <a:rPr b="0" i="1" lang="en-US" sz="2800" spc="-1" strike="noStrike">
                <a:latin typeface="Tahoma"/>
              </a:rPr>
              <a:t>&lt;select&gt;</a:t>
            </a:r>
            <a:endParaRPr b="0" lang="en-GB" sz="2800" spc="-1" strike="noStrike">
              <a:latin typeface="Arial"/>
            </a:endParaRPr>
          </a:p>
          <a:p>
            <a:pPr lvl="1" marL="864000" indent="-323640">
              <a:lnSpc>
                <a:spcPct val="100000"/>
              </a:lnSpc>
              <a:spcBef>
                <a:spcPts val="1134"/>
              </a:spcBef>
              <a:buClr>
                <a:srgbClr val="000000"/>
              </a:buClr>
              <a:buSzPct val="75000"/>
              <a:buFont typeface="Symbol"/>
              <a:buChar char=""/>
            </a:pPr>
            <a:r>
              <a:rPr b="0" i="1" lang="en-US" sz="2800" spc="-1" strike="noStrike">
                <a:latin typeface="Tahoma"/>
              </a:rPr>
              <a:t>&lt;textarea&gt;</a:t>
            </a:r>
            <a:endParaRPr b="0" lang="en-GB" sz="2800" spc="-1" strike="noStrike">
              <a:latin typeface="Arial"/>
            </a:endParaRPr>
          </a:p>
        </p:txBody>
      </p:sp>
    </p:spTree>
  </p:cSld>
  <mc:AlternateContent>
    <mc:Choice Requires="p14">
      <p:transition spd="slow" p14:dur="2000"/>
    </mc:Choice>
    <mc:Fallback>
      <p:transition spd="slow"/>
    </mc:Fallback>
  </mc:AlternateContent>
</p:sld>
</file>

<file path=ppt/slides/slide17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6" name="CustomShape 1"/>
          <p:cNvSpPr/>
          <p:nvPr/>
        </p:nvSpPr>
        <p:spPr>
          <a:xfrm>
            <a:off x="504000" y="177120"/>
            <a:ext cx="9071280" cy="104292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4400" spc="-1" strike="noStrike">
                <a:latin typeface="Tahoma"/>
              </a:rPr>
              <a:t>PHP Form Validation (continued) </a:t>
            </a:r>
            <a:r>
              <a:rPr b="0" lang="en-US" sz="2400" spc="-1" strike="noStrike">
                <a:latin typeface="Tahoma"/>
              </a:rPr>
              <a:t>the continue of the code</a:t>
            </a:r>
            <a:endParaRPr b="0" lang="en-GB" sz="2400" spc="-1" strike="noStrike">
              <a:latin typeface="Arial"/>
            </a:endParaRPr>
          </a:p>
        </p:txBody>
      </p:sp>
      <p:sp>
        <p:nvSpPr>
          <p:cNvPr id="387" name="CustomShape 2"/>
          <p:cNvSpPr/>
          <p:nvPr/>
        </p:nvSpPr>
        <p:spPr>
          <a:xfrm>
            <a:off x="504000" y="1326600"/>
            <a:ext cx="9071280" cy="3287880"/>
          </a:xfrm>
          <a:prstGeom prst="rect">
            <a:avLst/>
          </a:prstGeom>
          <a:noFill/>
          <a:ln w="0">
            <a:noFill/>
          </a:ln>
        </p:spPr>
        <p:style>
          <a:lnRef idx="0"/>
          <a:fillRef idx="0"/>
          <a:effectRef idx="0"/>
          <a:fontRef idx="minor"/>
        </p:style>
        <p:txBody>
          <a:bodyPr lIns="0" rIns="0" tIns="0" bIns="0">
            <a:normAutofit fontScale="28000"/>
          </a:bodyPr>
          <a:p>
            <a:pPr>
              <a:lnSpc>
                <a:spcPct val="100000"/>
              </a:lnSpc>
            </a:pPr>
            <a:r>
              <a:rPr b="0" lang="en-US" sz="3200" spc="-1" strike="noStrike">
                <a:latin typeface="Tahoma"/>
              </a:rPr>
              <a:t>&lt;?php</a:t>
            </a:r>
            <a:endParaRPr b="0" lang="en-GB" sz="3200" spc="-1" strike="noStrike">
              <a:latin typeface="Arial"/>
            </a:endParaRPr>
          </a:p>
          <a:p>
            <a:pPr>
              <a:lnSpc>
                <a:spcPct val="100000"/>
              </a:lnSpc>
            </a:pPr>
            <a:r>
              <a:rPr b="0" lang="en-US" sz="3200" spc="-1" strike="noStrike">
                <a:latin typeface="Tahoma"/>
              </a:rPr>
              <a:t>echo "&lt;h2&gt;Your Input:&lt;/h2&gt;";</a:t>
            </a:r>
            <a:endParaRPr b="0" lang="en-GB" sz="3200" spc="-1" strike="noStrike">
              <a:latin typeface="Arial"/>
            </a:endParaRPr>
          </a:p>
          <a:p>
            <a:pPr>
              <a:lnSpc>
                <a:spcPct val="100000"/>
              </a:lnSpc>
            </a:pPr>
            <a:r>
              <a:rPr b="0" lang="en-US" sz="3200" spc="-1" strike="noStrike">
                <a:latin typeface="Tahoma"/>
              </a:rPr>
              <a:t>echo $name;</a:t>
            </a:r>
            <a:endParaRPr b="0" lang="en-GB" sz="3200" spc="-1" strike="noStrike">
              <a:latin typeface="Arial"/>
            </a:endParaRPr>
          </a:p>
          <a:p>
            <a:pPr>
              <a:lnSpc>
                <a:spcPct val="100000"/>
              </a:lnSpc>
            </a:pPr>
            <a:r>
              <a:rPr b="0" lang="en-US" sz="3200" spc="-1" strike="noStrike">
                <a:latin typeface="Tahoma"/>
              </a:rPr>
              <a:t>echo "&lt;br&gt;";</a:t>
            </a:r>
            <a:endParaRPr b="0" lang="en-GB" sz="3200" spc="-1" strike="noStrike">
              <a:latin typeface="Arial"/>
            </a:endParaRPr>
          </a:p>
          <a:p>
            <a:pPr>
              <a:lnSpc>
                <a:spcPct val="100000"/>
              </a:lnSpc>
            </a:pPr>
            <a:r>
              <a:rPr b="0" lang="en-US" sz="3200" spc="-1" strike="noStrike">
                <a:latin typeface="Tahoma"/>
              </a:rPr>
              <a:t>echo $email;</a:t>
            </a:r>
            <a:endParaRPr b="0" lang="en-GB" sz="3200" spc="-1" strike="noStrike">
              <a:latin typeface="Arial"/>
            </a:endParaRPr>
          </a:p>
          <a:p>
            <a:pPr>
              <a:lnSpc>
                <a:spcPct val="100000"/>
              </a:lnSpc>
            </a:pPr>
            <a:r>
              <a:rPr b="0" lang="en-US" sz="3200" spc="-1" strike="noStrike">
                <a:latin typeface="Tahoma"/>
              </a:rPr>
              <a:t>echo "&lt;br&gt;";</a:t>
            </a:r>
            <a:endParaRPr b="0" lang="en-GB" sz="3200" spc="-1" strike="noStrike">
              <a:latin typeface="Arial"/>
            </a:endParaRPr>
          </a:p>
          <a:p>
            <a:pPr>
              <a:lnSpc>
                <a:spcPct val="100000"/>
              </a:lnSpc>
            </a:pPr>
            <a:r>
              <a:rPr b="0" lang="en-US" sz="3200" spc="-1" strike="noStrike">
                <a:latin typeface="Tahoma"/>
              </a:rPr>
              <a:t>echo $website;</a:t>
            </a:r>
            <a:endParaRPr b="0" lang="en-GB" sz="3200" spc="-1" strike="noStrike">
              <a:latin typeface="Arial"/>
            </a:endParaRPr>
          </a:p>
          <a:p>
            <a:pPr>
              <a:lnSpc>
                <a:spcPct val="100000"/>
              </a:lnSpc>
            </a:pPr>
            <a:r>
              <a:rPr b="0" lang="en-US" sz="3200" spc="-1" strike="noStrike">
                <a:latin typeface="Tahoma"/>
              </a:rPr>
              <a:t>echo "&lt;br&gt;";</a:t>
            </a:r>
            <a:endParaRPr b="0" lang="en-GB" sz="3200" spc="-1" strike="noStrike">
              <a:latin typeface="Arial"/>
            </a:endParaRPr>
          </a:p>
          <a:p>
            <a:pPr>
              <a:lnSpc>
                <a:spcPct val="100000"/>
              </a:lnSpc>
            </a:pPr>
            <a:r>
              <a:rPr b="0" lang="en-US" sz="3200" spc="-1" strike="noStrike">
                <a:latin typeface="Tahoma"/>
              </a:rPr>
              <a:t>echo $comment;</a:t>
            </a:r>
            <a:endParaRPr b="0" lang="en-GB" sz="3200" spc="-1" strike="noStrike">
              <a:latin typeface="Arial"/>
            </a:endParaRPr>
          </a:p>
          <a:p>
            <a:pPr>
              <a:lnSpc>
                <a:spcPct val="100000"/>
              </a:lnSpc>
            </a:pPr>
            <a:r>
              <a:rPr b="0" lang="en-US" sz="3200" spc="-1" strike="noStrike">
                <a:latin typeface="Tahoma"/>
              </a:rPr>
              <a:t>echo "&lt;br&gt;";</a:t>
            </a:r>
            <a:endParaRPr b="0" lang="en-GB" sz="3200" spc="-1" strike="noStrike">
              <a:latin typeface="Arial"/>
            </a:endParaRPr>
          </a:p>
          <a:p>
            <a:pPr>
              <a:lnSpc>
                <a:spcPct val="100000"/>
              </a:lnSpc>
            </a:pPr>
            <a:r>
              <a:rPr b="0" lang="en-US" sz="3200" spc="-1" strike="noStrike">
                <a:latin typeface="Tahoma"/>
              </a:rPr>
              <a:t>echo $gender;</a:t>
            </a:r>
            <a:endParaRPr b="0" lang="en-GB" sz="3200" spc="-1" strike="noStrike">
              <a:latin typeface="Arial"/>
            </a:endParaRPr>
          </a:p>
          <a:p>
            <a:pPr>
              <a:lnSpc>
                <a:spcPct val="100000"/>
              </a:lnSpc>
            </a:pPr>
            <a:r>
              <a:rPr b="0" lang="en-US" sz="3200" spc="-1" strike="noStrike">
                <a:latin typeface="Tahoma"/>
              </a:rPr>
              <a:t>?&gt;</a:t>
            </a:r>
            <a:endParaRPr b="0" lang="en-GB" sz="3200" spc="-1" strike="noStrike">
              <a:latin typeface="Arial"/>
            </a:endParaRPr>
          </a:p>
          <a:p>
            <a:pPr>
              <a:lnSpc>
                <a:spcPct val="100000"/>
              </a:lnSpc>
            </a:pPr>
            <a:endParaRPr b="0" lang="en-GB" sz="3200" spc="-1" strike="noStrike">
              <a:latin typeface="Arial"/>
            </a:endParaRPr>
          </a:p>
          <a:p>
            <a:pPr>
              <a:lnSpc>
                <a:spcPct val="100000"/>
              </a:lnSpc>
            </a:pPr>
            <a:r>
              <a:rPr b="0" lang="en-US" sz="3200" spc="-1" strike="noStrike">
                <a:latin typeface="Tahoma"/>
              </a:rPr>
              <a:t>&lt;/body&gt;</a:t>
            </a:r>
            <a:endParaRPr b="0" lang="en-GB" sz="3200" spc="-1" strike="noStrike">
              <a:latin typeface="Arial"/>
            </a:endParaRPr>
          </a:p>
          <a:p>
            <a:pPr>
              <a:lnSpc>
                <a:spcPct val="100000"/>
              </a:lnSpc>
            </a:pPr>
            <a:r>
              <a:rPr b="0" lang="en-US" sz="3200" spc="-1" strike="noStrike">
                <a:latin typeface="Tahoma"/>
              </a:rPr>
              <a:t>&lt;/html&gt;</a:t>
            </a:r>
            <a:endParaRPr b="0" lang="en-GB" sz="3200" spc="-1" strike="noStrike">
              <a:latin typeface="Arial"/>
            </a:endParaRPr>
          </a:p>
        </p:txBody>
      </p:sp>
    </p:spTree>
  </p:cSld>
  <mc:AlternateContent>
    <mc:Choice Requires="p14">
      <p:transition spd="slow" p14:dur="2000"/>
    </mc:Choice>
    <mc:Fallback>
      <p:transition spd="slow"/>
    </mc:Fallback>
  </mc:AlternateContent>
</p:sld>
</file>

<file path=ppt/slides/slide17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729fcf"/>
        </a:solidFill>
      </p:bgPr>
    </p:bg>
    <p:spTree>
      <p:nvGrpSpPr>
        <p:cNvPr id="1" name=""/>
        <p:cNvGrpSpPr/>
        <p:nvPr/>
      </p:nvGrpSpPr>
      <p:grpSpPr>
        <a:xfrm>
          <a:off x="0" y="0"/>
          <a:ext cx="0" cy="0"/>
          <a:chOff x="0" y="0"/>
          <a:chExt cx="0" cy="0"/>
        </a:xfrm>
      </p:grpSpPr>
      <p:pic>
        <p:nvPicPr>
          <p:cNvPr id="388" name="" descr=""/>
          <p:cNvPicPr/>
          <p:nvPr/>
        </p:nvPicPr>
        <p:blipFill>
          <a:blip r:embed="rId1"/>
          <a:stretch/>
        </p:blipFill>
        <p:spPr>
          <a:xfrm>
            <a:off x="548640" y="914400"/>
            <a:ext cx="2742840" cy="3474360"/>
          </a:xfrm>
          <a:prstGeom prst="rect">
            <a:avLst/>
          </a:prstGeom>
          <a:ln w="0">
            <a:noFill/>
          </a:ln>
        </p:spPr>
      </p:pic>
      <p:pic>
        <p:nvPicPr>
          <p:cNvPr id="389" name="" descr=""/>
          <p:cNvPicPr/>
          <p:nvPr/>
        </p:nvPicPr>
        <p:blipFill>
          <a:blip r:embed="rId2"/>
          <a:stretch/>
        </p:blipFill>
        <p:spPr>
          <a:xfrm>
            <a:off x="2966040" y="640080"/>
            <a:ext cx="3292920" cy="3425400"/>
          </a:xfrm>
          <a:prstGeom prst="rect">
            <a:avLst/>
          </a:prstGeom>
          <a:ln w="0">
            <a:noFill/>
          </a:ln>
        </p:spPr>
      </p:pic>
      <p:pic>
        <p:nvPicPr>
          <p:cNvPr id="390" name="" descr=""/>
          <p:cNvPicPr/>
          <p:nvPr/>
        </p:nvPicPr>
        <p:blipFill>
          <a:blip r:embed="rId3"/>
          <a:stretch/>
        </p:blipFill>
        <p:spPr>
          <a:xfrm>
            <a:off x="6259320" y="323280"/>
            <a:ext cx="3158640" cy="3547080"/>
          </a:xfrm>
          <a:prstGeom prst="rect">
            <a:avLst/>
          </a:prstGeom>
          <a:ln w="0">
            <a:noFill/>
          </a:ln>
        </p:spPr>
      </p:pic>
    </p:spTree>
  </p:cSld>
  <mc:AlternateContent>
    <mc:Choice Requires="p14">
      <p:transition spd="slow" p14:dur="2000"/>
    </mc:Choice>
    <mc:Fallback>
      <p:transition spd="slow"/>
    </mc:Fallback>
  </mc:AlternateContent>
</p:sld>
</file>

<file path=ppt/slides/slide17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1" name="CustomShape 1"/>
          <p:cNvSpPr/>
          <p:nvPr/>
        </p:nvSpPr>
        <p:spPr>
          <a:xfrm>
            <a:off x="504000" y="226080"/>
            <a:ext cx="9071280" cy="94608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4400" spc="-1" strike="noStrike">
                <a:latin typeface="Tahoma"/>
              </a:rPr>
              <a:t>PHP Form Validation</a:t>
            </a:r>
            <a:endParaRPr b="0" lang="en-GB" sz="4400" spc="-1" strike="noStrike">
              <a:latin typeface="Arial"/>
            </a:endParaRPr>
          </a:p>
        </p:txBody>
      </p:sp>
      <p:sp>
        <p:nvSpPr>
          <p:cNvPr id="392" name="CustomShape 2"/>
          <p:cNvSpPr/>
          <p:nvPr/>
        </p:nvSpPr>
        <p:spPr>
          <a:xfrm>
            <a:off x="504000" y="1326600"/>
            <a:ext cx="9071280" cy="3287880"/>
          </a:xfrm>
          <a:prstGeom prst="rect">
            <a:avLst/>
          </a:prstGeom>
          <a:noFill/>
          <a:ln w="0">
            <a:noFill/>
          </a:ln>
        </p:spPr>
        <p:style>
          <a:lnRef idx="0"/>
          <a:fillRef idx="0"/>
          <a:effectRef idx="0"/>
          <a:fontRef idx="minor"/>
        </p:style>
        <p:txBody>
          <a:bodyPr lIns="0" rIns="0" tIns="0" bIns="0">
            <a:normAutofit/>
          </a:bodyPr>
          <a:p>
            <a:pPr marL="432000" indent="-323640">
              <a:lnSpc>
                <a:spcPct val="100000"/>
              </a:lnSpc>
              <a:spcBef>
                <a:spcPts val="1414"/>
              </a:spcBef>
              <a:buClr>
                <a:srgbClr val="000000"/>
              </a:buClr>
              <a:buSzPct val="45000"/>
              <a:buFont typeface="Wingdings" charset="2"/>
              <a:buChar char=""/>
            </a:pPr>
            <a:r>
              <a:rPr b="0" lang="en-US" sz="3200" spc="-1" strike="noStrike">
                <a:latin typeface="Tahoma"/>
              </a:rPr>
              <a:t>To check if the variable is empty, we use </a:t>
            </a:r>
            <a:r>
              <a:rPr b="1" lang="en-US" sz="3200" spc="-1" strike="noStrike">
                <a:latin typeface="Tahoma"/>
              </a:rPr>
              <a:t>empty()</a:t>
            </a:r>
            <a:r>
              <a:rPr b="0" lang="en-US" sz="3200" spc="-1" strike="noStrike">
                <a:latin typeface="Tahoma"/>
              </a:rPr>
              <a:t> function.</a:t>
            </a:r>
            <a:endParaRPr b="0" lang="en-GB" sz="3200" spc="-1" strike="noStrike">
              <a:latin typeface="Arial"/>
            </a:endParaRPr>
          </a:p>
        </p:txBody>
      </p:sp>
    </p:spTree>
  </p:cSld>
  <mc:AlternateContent>
    <mc:Choice Requires="p14">
      <p:transition spd="slow" p14:dur="2000"/>
    </mc:Choice>
    <mc:Fallback>
      <p:transition spd="slow"/>
    </mc:Fallback>
  </mc:AlternateContent>
</p:sld>
</file>

<file path=ppt/slides/slide17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3" name="CustomShape 1"/>
          <p:cNvSpPr/>
          <p:nvPr/>
        </p:nvSpPr>
        <p:spPr>
          <a:xfrm>
            <a:off x="504000" y="226080"/>
            <a:ext cx="9071280" cy="94608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4400" spc="-1" strike="noStrike">
                <a:latin typeface="Tahoma"/>
              </a:rPr>
              <a:t>PHP Form Validation (continued)</a:t>
            </a:r>
            <a:endParaRPr b="0" lang="en-GB" sz="4400" spc="-1" strike="noStrike">
              <a:latin typeface="Arial"/>
            </a:endParaRPr>
          </a:p>
        </p:txBody>
      </p:sp>
      <p:sp>
        <p:nvSpPr>
          <p:cNvPr id="394" name="CustomShape 2"/>
          <p:cNvSpPr/>
          <p:nvPr/>
        </p:nvSpPr>
        <p:spPr>
          <a:xfrm>
            <a:off x="504000" y="1326600"/>
            <a:ext cx="9071280" cy="3287880"/>
          </a:xfrm>
          <a:prstGeom prst="rect">
            <a:avLst/>
          </a:prstGeom>
          <a:noFill/>
          <a:ln w="0">
            <a:noFill/>
          </a:ln>
        </p:spPr>
        <p:style>
          <a:lnRef idx="0"/>
          <a:fillRef idx="0"/>
          <a:effectRef idx="0"/>
          <a:fontRef idx="minor"/>
        </p:style>
        <p:txBody>
          <a:bodyPr lIns="0" rIns="0" tIns="0" bIns="0">
            <a:normAutofit fontScale="28000"/>
          </a:bodyPr>
          <a:p>
            <a:pPr>
              <a:lnSpc>
                <a:spcPct val="100000"/>
              </a:lnSpc>
            </a:pPr>
            <a:r>
              <a:rPr b="0" lang="en-US" sz="3200" spc="-1" strike="noStrike">
                <a:latin typeface="Tahoma"/>
              </a:rPr>
              <a:t>&lt;!DOCTYPE HTML&gt;  </a:t>
            </a:r>
            <a:endParaRPr b="0" lang="en-GB" sz="3200" spc="-1" strike="noStrike">
              <a:latin typeface="Arial"/>
            </a:endParaRPr>
          </a:p>
          <a:p>
            <a:pPr>
              <a:lnSpc>
                <a:spcPct val="100000"/>
              </a:lnSpc>
            </a:pPr>
            <a:r>
              <a:rPr b="0" lang="en-US" sz="3200" spc="-1" strike="noStrike">
                <a:latin typeface="Tahoma"/>
              </a:rPr>
              <a:t>&lt;html&gt;</a:t>
            </a:r>
            <a:endParaRPr b="0" lang="en-GB" sz="3200" spc="-1" strike="noStrike">
              <a:latin typeface="Arial"/>
            </a:endParaRPr>
          </a:p>
          <a:p>
            <a:pPr>
              <a:lnSpc>
                <a:spcPct val="100000"/>
              </a:lnSpc>
            </a:pPr>
            <a:r>
              <a:rPr b="0" lang="en-US" sz="3200" spc="-1" strike="noStrike">
                <a:latin typeface="Tahoma"/>
              </a:rPr>
              <a:t>&lt;head&gt;</a:t>
            </a:r>
            <a:endParaRPr b="0" lang="en-GB" sz="3200" spc="-1" strike="noStrike">
              <a:latin typeface="Arial"/>
            </a:endParaRPr>
          </a:p>
          <a:p>
            <a:pPr>
              <a:lnSpc>
                <a:spcPct val="100000"/>
              </a:lnSpc>
            </a:pPr>
            <a:r>
              <a:rPr b="0" lang="en-US" sz="3200" spc="-1" strike="noStrike">
                <a:latin typeface="Tahoma"/>
              </a:rPr>
              <a:t>&lt;style&gt;</a:t>
            </a:r>
            <a:endParaRPr b="0" lang="en-GB" sz="3200" spc="-1" strike="noStrike">
              <a:latin typeface="Arial"/>
            </a:endParaRPr>
          </a:p>
          <a:p>
            <a:pPr>
              <a:lnSpc>
                <a:spcPct val="100000"/>
              </a:lnSpc>
            </a:pPr>
            <a:r>
              <a:rPr b="0" lang="en-US" sz="3200" spc="-1" strike="noStrike">
                <a:latin typeface="Tahoma"/>
              </a:rPr>
              <a:t>.error {color: #FF0000;}</a:t>
            </a:r>
            <a:endParaRPr b="0" lang="en-GB" sz="3200" spc="-1" strike="noStrike">
              <a:latin typeface="Arial"/>
            </a:endParaRPr>
          </a:p>
          <a:p>
            <a:pPr>
              <a:lnSpc>
                <a:spcPct val="100000"/>
              </a:lnSpc>
            </a:pPr>
            <a:r>
              <a:rPr b="0" lang="en-US" sz="3200" spc="-1" strike="noStrike">
                <a:latin typeface="Tahoma"/>
              </a:rPr>
              <a:t>&lt;/style&gt;</a:t>
            </a:r>
            <a:endParaRPr b="0" lang="en-GB" sz="3200" spc="-1" strike="noStrike">
              <a:latin typeface="Arial"/>
            </a:endParaRPr>
          </a:p>
          <a:p>
            <a:pPr>
              <a:lnSpc>
                <a:spcPct val="100000"/>
              </a:lnSpc>
            </a:pPr>
            <a:r>
              <a:rPr b="0" lang="en-US" sz="3200" spc="-1" strike="noStrike">
                <a:latin typeface="Tahoma"/>
              </a:rPr>
              <a:t>&lt;/head&gt;</a:t>
            </a:r>
            <a:endParaRPr b="0" lang="en-GB" sz="3200" spc="-1" strike="noStrike">
              <a:latin typeface="Arial"/>
            </a:endParaRPr>
          </a:p>
          <a:p>
            <a:pPr>
              <a:lnSpc>
                <a:spcPct val="100000"/>
              </a:lnSpc>
            </a:pPr>
            <a:r>
              <a:rPr b="0" lang="en-US" sz="3200" spc="-1" strike="noStrike">
                <a:latin typeface="Tahoma"/>
              </a:rPr>
              <a:t>&lt;body&gt;  </a:t>
            </a:r>
            <a:endParaRPr b="0" lang="en-GB" sz="3200" spc="-1" strike="noStrike">
              <a:latin typeface="Arial"/>
            </a:endParaRPr>
          </a:p>
          <a:p>
            <a:pPr>
              <a:lnSpc>
                <a:spcPct val="100000"/>
              </a:lnSpc>
            </a:pPr>
            <a:endParaRPr b="0" lang="en-GB" sz="3200" spc="-1" strike="noStrike">
              <a:latin typeface="Arial"/>
            </a:endParaRPr>
          </a:p>
          <a:p>
            <a:pPr>
              <a:lnSpc>
                <a:spcPct val="100000"/>
              </a:lnSpc>
            </a:pPr>
            <a:r>
              <a:rPr b="0" lang="en-US" sz="3200" spc="-1" strike="noStrike">
                <a:latin typeface="Tahoma"/>
              </a:rPr>
              <a:t>&lt;?php</a:t>
            </a:r>
            <a:endParaRPr b="0" lang="en-GB" sz="3200" spc="-1" strike="noStrike">
              <a:latin typeface="Arial"/>
            </a:endParaRPr>
          </a:p>
          <a:p>
            <a:pPr>
              <a:lnSpc>
                <a:spcPct val="100000"/>
              </a:lnSpc>
            </a:pPr>
            <a:r>
              <a:rPr b="0" lang="en-US" sz="3200" spc="-1" strike="noStrike">
                <a:latin typeface="Tahoma"/>
              </a:rPr>
              <a:t>// define variables and set to empty values</a:t>
            </a:r>
            <a:endParaRPr b="0" lang="en-GB" sz="3200" spc="-1" strike="noStrike">
              <a:latin typeface="Arial"/>
            </a:endParaRPr>
          </a:p>
          <a:p>
            <a:pPr>
              <a:lnSpc>
                <a:spcPct val="100000"/>
              </a:lnSpc>
            </a:pPr>
            <a:r>
              <a:rPr b="0" lang="en-US" sz="3200" spc="-1" strike="noStrike">
                <a:latin typeface="Tahoma"/>
              </a:rPr>
              <a:t>$nameErr = $emailErr = $genderErr = $websiteErr = "";</a:t>
            </a:r>
            <a:endParaRPr b="0" lang="en-GB" sz="3200" spc="-1" strike="noStrike">
              <a:latin typeface="Arial"/>
            </a:endParaRPr>
          </a:p>
          <a:p>
            <a:pPr>
              <a:lnSpc>
                <a:spcPct val="100000"/>
              </a:lnSpc>
            </a:pPr>
            <a:r>
              <a:rPr b="0" lang="en-US" sz="3200" spc="-1" strike="noStrike">
                <a:latin typeface="Tahoma"/>
              </a:rPr>
              <a:t>$name = $email = $gender = $comment = $website = "";</a:t>
            </a:r>
            <a:endParaRPr b="0" lang="en-GB" sz="3200" spc="-1" strike="noStrike">
              <a:latin typeface="Arial"/>
            </a:endParaRPr>
          </a:p>
        </p:txBody>
      </p:sp>
    </p:spTree>
  </p:cSld>
  <mc:AlternateContent>
    <mc:Choice Requires="p14">
      <p:transition spd="slow" p14:dur="2000"/>
    </mc:Choice>
    <mc:Fallback>
      <p:transition spd="slow"/>
    </mc:Fallback>
  </mc:AlternateContent>
</p:sld>
</file>

<file path=ppt/slides/slide17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5" name="CustomShape 1"/>
          <p:cNvSpPr/>
          <p:nvPr/>
        </p:nvSpPr>
        <p:spPr>
          <a:xfrm>
            <a:off x="504000" y="177120"/>
            <a:ext cx="9071280" cy="104292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4400" spc="-1" strike="noStrike">
                <a:latin typeface="Tahoma"/>
              </a:rPr>
              <a:t>PHP Form Validation (continued) </a:t>
            </a:r>
            <a:r>
              <a:rPr b="0" lang="en-US" sz="2400" spc="-1" strike="noStrike">
                <a:latin typeface="Tahoma"/>
              </a:rPr>
              <a:t>the continue of the code</a:t>
            </a:r>
            <a:endParaRPr b="0" lang="en-GB" sz="2400" spc="-1" strike="noStrike">
              <a:latin typeface="Arial"/>
            </a:endParaRPr>
          </a:p>
        </p:txBody>
      </p:sp>
      <p:sp>
        <p:nvSpPr>
          <p:cNvPr id="396" name="CustomShape 2"/>
          <p:cNvSpPr/>
          <p:nvPr/>
        </p:nvSpPr>
        <p:spPr>
          <a:xfrm>
            <a:off x="504000" y="1326600"/>
            <a:ext cx="9071280" cy="3287880"/>
          </a:xfrm>
          <a:prstGeom prst="rect">
            <a:avLst/>
          </a:prstGeom>
          <a:noFill/>
          <a:ln w="0">
            <a:noFill/>
          </a:ln>
        </p:spPr>
        <p:style>
          <a:lnRef idx="0"/>
          <a:fillRef idx="0"/>
          <a:effectRef idx="0"/>
          <a:fontRef idx="minor"/>
        </p:style>
        <p:txBody>
          <a:bodyPr lIns="0" rIns="0" tIns="0" bIns="0">
            <a:normAutofit fontScale="9000"/>
          </a:bodyPr>
          <a:p>
            <a:pPr>
              <a:lnSpc>
                <a:spcPct val="100000"/>
              </a:lnSpc>
            </a:pPr>
            <a:r>
              <a:rPr b="0" lang="en-US" sz="4000" spc="-1" strike="noStrike">
                <a:latin typeface="Tahoma"/>
              </a:rPr>
              <a:t>if ($_SERVER["REQUEST_METHOD"] == "POST") {</a:t>
            </a:r>
            <a:endParaRPr b="0" lang="en-GB" sz="4000" spc="-1" strike="noStrike">
              <a:latin typeface="Arial"/>
            </a:endParaRPr>
          </a:p>
          <a:p>
            <a:pPr>
              <a:lnSpc>
                <a:spcPct val="100000"/>
              </a:lnSpc>
            </a:pPr>
            <a:r>
              <a:rPr b="0" lang="en-US" sz="4000" spc="-1" strike="noStrike">
                <a:latin typeface="Tahoma"/>
              </a:rPr>
              <a:t>  </a:t>
            </a:r>
            <a:r>
              <a:rPr b="0" lang="en-US" sz="4000" spc="-1" strike="noStrike">
                <a:latin typeface="Tahoma"/>
              </a:rPr>
              <a:t>if (empty($_POST["name"])) {$nameErr = "Name is required";} else {$name = test_input($_POST["name"]);}</a:t>
            </a:r>
            <a:endParaRPr b="0" lang="en-GB" sz="4000" spc="-1" strike="noStrike">
              <a:latin typeface="Arial"/>
            </a:endParaRPr>
          </a:p>
          <a:p>
            <a:pPr>
              <a:lnSpc>
                <a:spcPct val="100000"/>
              </a:lnSpc>
            </a:pPr>
            <a:r>
              <a:rPr b="0" lang="en-US" sz="4000" spc="-1" strike="noStrike">
                <a:latin typeface="Tahoma"/>
              </a:rPr>
              <a:t>  </a:t>
            </a:r>
            <a:endParaRPr b="0" lang="en-GB" sz="4000" spc="-1" strike="noStrike">
              <a:latin typeface="Arial"/>
            </a:endParaRPr>
          </a:p>
          <a:p>
            <a:pPr>
              <a:lnSpc>
                <a:spcPct val="100000"/>
              </a:lnSpc>
            </a:pPr>
            <a:r>
              <a:rPr b="0" lang="en-US" sz="4000" spc="-1" strike="noStrike">
                <a:latin typeface="Tahoma"/>
              </a:rPr>
              <a:t>  </a:t>
            </a:r>
            <a:r>
              <a:rPr b="0" lang="en-US" sz="4000" spc="-1" strike="noStrike">
                <a:latin typeface="Tahoma"/>
              </a:rPr>
              <a:t>if (empty($_POST["email"])) {$emailErr = "Email is required";} else {$email = test_input($_POST["email"]);}</a:t>
            </a:r>
            <a:endParaRPr b="0" lang="en-GB" sz="4000" spc="-1" strike="noStrike">
              <a:latin typeface="Arial"/>
            </a:endParaRPr>
          </a:p>
          <a:p>
            <a:pPr>
              <a:lnSpc>
                <a:spcPct val="100000"/>
              </a:lnSpc>
            </a:pPr>
            <a:r>
              <a:rPr b="0" lang="en-US" sz="4000" spc="-1" strike="noStrike">
                <a:latin typeface="Tahoma"/>
              </a:rPr>
              <a:t>    </a:t>
            </a:r>
            <a:endParaRPr b="0" lang="en-GB" sz="4000" spc="-1" strike="noStrike">
              <a:latin typeface="Arial"/>
            </a:endParaRPr>
          </a:p>
          <a:p>
            <a:pPr>
              <a:lnSpc>
                <a:spcPct val="100000"/>
              </a:lnSpc>
            </a:pPr>
            <a:r>
              <a:rPr b="0" lang="en-US" sz="4000" spc="-1" strike="noStrike">
                <a:latin typeface="Tahoma"/>
              </a:rPr>
              <a:t>  </a:t>
            </a:r>
            <a:r>
              <a:rPr b="0" lang="en-US" sz="4000" spc="-1" strike="noStrike">
                <a:latin typeface="Tahoma"/>
              </a:rPr>
              <a:t>if (empty($_POST["website"])) {$website = "";} else {$website = test_input($_POST["website"]);}</a:t>
            </a:r>
            <a:endParaRPr b="0" lang="en-GB" sz="4000" spc="-1" strike="noStrike">
              <a:latin typeface="Arial"/>
            </a:endParaRPr>
          </a:p>
          <a:p>
            <a:pPr>
              <a:lnSpc>
                <a:spcPct val="100000"/>
              </a:lnSpc>
            </a:pPr>
            <a:endParaRPr b="0" lang="en-GB" sz="4000" spc="-1" strike="noStrike">
              <a:latin typeface="Arial"/>
            </a:endParaRPr>
          </a:p>
          <a:p>
            <a:pPr>
              <a:lnSpc>
                <a:spcPct val="100000"/>
              </a:lnSpc>
            </a:pPr>
            <a:r>
              <a:rPr b="0" lang="en-US" sz="4000" spc="-1" strike="noStrike">
                <a:latin typeface="Tahoma"/>
              </a:rPr>
              <a:t>  </a:t>
            </a:r>
            <a:r>
              <a:rPr b="0" lang="en-US" sz="4000" spc="-1" strike="noStrike">
                <a:latin typeface="Tahoma"/>
              </a:rPr>
              <a:t>if (empty($_POST["comment"])) {$comment = "";} else {$comment = test_input($_POST["comment"]);}</a:t>
            </a:r>
            <a:endParaRPr b="0" lang="en-GB" sz="4000" spc="-1" strike="noStrike">
              <a:latin typeface="Arial"/>
            </a:endParaRPr>
          </a:p>
          <a:p>
            <a:pPr>
              <a:lnSpc>
                <a:spcPct val="100000"/>
              </a:lnSpc>
            </a:pPr>
            <a:endParaRPr b="0" lang="en-GB" sz="4000" spc="-1" strike="noStrike">
              <a:latin typeface="Arial"/>
            </a:endParaRPr>
          </a:p>
          <a:p>
            <a:pPr>
              <a:lnSpc>
                <a:spcPct val="100000"/>
              </a:lnSpc>
            </a:pPr>
            <a:r>
              <a:rPr b="0" lang="en-US" sz="4000" spc="-1" strike="noStrike">
                <a:latin typeface="Tahoma"/>
              </a:rPr>
              <a:t>  </a:t>
            </a:r>
            <a:r>
              <a:rPr b="0" lang="en-US" sz="4000" spc="-1" strike="noStrike">
                <a:latin typeface="Tahoma"/>
              </a:rPr>
              <a:t>if (empty($_POST["gender"])) {$genderErr = "Gender is required";} else {$gender = test_input($_POST["gender"]);}</a:t>
            </a:r>
            <a:endParaRPr b="0" lang="en-GB" sz="4000" spc="-1" strike="noStrike">
              <a:latin typeface="Arial"/>
            </a:endParaRPr>
          </a:p>
          <a:p>
            <a:pPr>
              <a:lnSpc>
                <a:spcPct val="100000"/>
              </a:lnSpc>
            </a:pPr>
            <a:r>
              <a:rPr b="0" lang="en-US" sz="4000" spc="-1" strike="noStrike">
                <a:latin typeface="Tahoma"/>
              </a:rPr>
              <a:t>}</a:t>
            </a:r>
            <a:endParaRPr b="0" lang="en-GB" sz="4000" spc="-1" strike="noStrike">
              <a:latin typeface="Arial"/>
            </a:endParaRPr>
          </a:p>
          <a:p>
            <a:pPr>
              <a:lnSpc>
                <a:spcPct val="100000"/>
              </a:lnSpc>
            </a:pPr>
            <a:r>
              <a:rPr b="0" lang="en-US" sz="4000" spc="-1" strike="noStrike">
                <a:latin typeface="Tahoma"/>
              </a:rPr>
              <a:t>?&gt;</a:t>
            </a:r>
            <a:endParaRPr b="0" lang="en-GB" sz="4000" spc="-1" strike="noStrike">
              <a:latin typeface="Arial"/>
            </a:endParaRPr>
          </a:p>
        </p:txBody>
      </p:sp>
    </p:spTree>
  </p:cSld>
  <mc:AlternateContent>
    <mc:Choice Requires="p14">
      <p:transition spd="slow" p14:dur="2000"/>
    </mc:Choice>
    <mc:Fallback>
      <p:transition spd="slow"/>
    </mc:Fallback>
  </mc:AlternateContent>
</p:sld>
</file>

<file path=ppt/slides/slide17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7" name="CustomShape 1"/>
          <p:cNvSpPr/>
          <p:nvPr/>
        </p:nvSpPr>
        <p:spPr>
          <a:xfrm>
            <a:off x="504000" y="177120"/>
            <a:ext cx="9071280" cy="104292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4400" spc="-1" strike="noStrike">
                <a:latin typeface="Tahoma"/>
              </a:rPr>
              <a:t>PHP Form Validation (continued) </a:t>
            </a:r>
            <a:r>
              <a:rPr b="0" lang="en-US" sz="2400" spc="-1" strike="noStrike">
                <a:latin typeface="Tahoma"/>
              </a:rPr>
              <a:t>the continue of the code</a:t>
            </a:r>
            <a:endParaRPr b="0" lang="en-GB" sz="2400" spc="-1" strike="noStrike">
              <a:latin typeface="Arial"/>
            </a:endParaRPr>
          </a:p>
        </p:txBody>
      </p:sp>
      <p:sp>
        <p:nvSpPr>
          <p:cNvPr id="398" name="CustomShape 2"/>
          <p:cNvSpPr/>
          <p:nvPr/>
        </p:nvSpPr>
        <p:spPr>
          <a:xfrm>
            <a:off x="504000" y="1326600"/>
            <a:ext cx="9071280" cy="3976560"/>
          </a:xfrm>
          <a:prstGeom prst="rect">
            <a:avLst/>
          </a:prstGeom>
          <a:noFill/>
          <a:ln w="0">
            <a:noFill/>
          </a:ln>
        </p:spPr>
        <p:style>
          <a:lnRef idx="0"/>
          <a:fillRef idx="0"/>
          <a:effectRef idx="0"/>
          <a:fontRef idx="minor"/>
        </p:style>
        <p:txBody>
          <a:bodyPr lIns="0" rIns="0" tIns="0" bIns="0">
            <a:normAutofit fontScale="17000"/>
          </a:bodyPr>
          <a:p>
            <a:pPr>
              <a:lnSpc>
                <a:spcPct val="100000"/>
              </a:lnSpc>
            </a:pPr>
            <a:r>
              <a:rPr b="0" lang="en-US" sz="3200" spc="-1" strike="noStrike">
                <a:latin typeface="Tahoma"/>
              </a:rPr>
              <a:t>&lt;h2&gt;PHP Form Validation Example&lt;/h2&gt;&lt;p&gt;&lt;span class="error"&gt;* required field&lt;/span&gt;&lt;/p&gt;&lt;form method="post" action="&lt;?php echo htmlspecialchars($_SERVER["PHP_SELF"]);?&gt;"&gt;Name: &lt;input type="text" name="name"&gt;&lt;span class="error"&gt;* &lt;?php echo $nameErr;?&gt;&lt;/span&gt;&lt;br&gt;&lt;br&gt;E-mail: &lt;input type="text" name="email"&gt;&lt;span class="error"&gt;* &lt;?php echo $emailErr;?&gt;&lt;/span&gt;&lt;br&gt;&lt;br&gt;Website: &lt;input type="text" name="website"&gt;&lt;span class="error"&gt;&lt;?php echo $websiteErr;?&gt;&lt;/span&gt;&lt;br&gt;&lt;br&gt;Comment: &lt;textarea name="comment" rows="5" cols="40"&gt;&lt;/textarea&gt;&lt;br&gt;&lt;br&gt;Gender:&lt;input type="radio" name="gender" value="female"&gt;Female&lt;input type="radio" name="gender" value="male"&gt;Male&lt;input type="radio" name="gender" value="other"&gt;Other&lt;span class="error"&gt;* &lt;?php echo $genderErr;?&gt;&lt;/span&gt;&lt;br&gt;&lt;br&gt;&lt;input type="submit" name="submit" value="Submit"&gt;&lt;/form&gt;</a:t>
            </a:r>
            <a:endParaRPr b="0" lang="en-GB" sz="3200" spc="-1" strike="noStrike">
              <a:latin typeface="Arial"/>
            </a:endParaRPr>
          </a:p>
        </p:txBody>
      </p:sp>
    </p:spTree>
  </p:cSld>
  <mc:AlternateContent>
    <mc:Choice Requires="p14">
      <p:transition spd="slow" p14:dur="2000"/>
    </mc:Choice>
    <mc:Fallback>
      <p:transition spd="slow"/>
    </mc:Fallback>
  </mc:AlternateContent>
</p:sld>
</file>

<file path=ppt/slides/slide17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9" name="CustomShape 1"/>
          <p:cNvSpPr/>
          <p:nvPr/>
        </p:nvSpPr>
        <p:spPr>
          <a:xfrm>
            <a:off x="504000" y="177120"/>
            <a:ext cx="9071280" cy="104292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4400" spc="-1" strike="noStrike">
                <a:latin typeface="Tahoma"/>
              </a:rPr>
              <a:t>PHP Form Validation (continued) </a:t>
            </a:r>
            <a:r>
              <a:rPr b="0" lang="en-US" sz="2400" spc="-1" strike="noStrike">
                <a:latin typeface="Tahoma"/>
              </a:rPr>
              <a:t>the continue of the code</a:t>
            </a:r>
            <a:endParaRPr b="0" lang="en-GB" sz="2400" spc="-1" strike="noStrike">
              <a:latin typeface="Arial"/>
            </a:endParaRPr>
          </a:p>
        </p:txBody>
      </p:sp>
      <p:sp>
        <p:nvSpPr>
          <p:cNvPr id="400" name="CustomShape 2"/>
          <p:cNvSpPr/>
          <p:nvPr/>
        </p:nvSpPr>
        <p:spPr>
          <a:xfrm>
            <a:off x="504000" y="1326600"/>
            <a:ext cx="9071280" cy="3287880"/>
          </a:xfrm>
          <a:prstGeom prst="rect">
            <a:avLst/>
          </a:prstGeom>
          <a:noFill/>
          <a:ln w="0">
            <a:noFill/>
          </a:ln>
        </p:spPr>
        <p:style>
          <a:lnRef idx="0"/>
          <a:fillRef idx="0"/>
          <a:effectRef idx="0"/>
          <a:fontRef idx="minor"/>
        </p:style>
        <p:txBody>
          <a:bodyPr lIns="0" rIns="0" tIns="0" bIns="0">
            <a:normAutofit fontScale="28000"/>
          </a:bodyPr>
          <a:p>
            <a:pPr>
              <a:lnSpc>
                <a:spcPct val="100000"/>
              </a:lnSpc>
            </a:pPr>
            <a:r>
              <a:rPr b="0" lang="en-US" sz="3200" spc="-1" strike="noStrike">
                <a:latin typeface="Tahoma"/>
              </a:rPr>
              <a:t>&lt;?php</a:t>
            </a:r>
            <a:endParaRPr b="0" lang="en-GB" sz="3200" spc="-1" strike="noStrike">
              <a:latin typeface="Arial"/>
            </a:endParaRPr>
          </a:p>
          <a:p>
            <a:pPr>
              <a:lnSpc>
                <a:spcPct val="100000"/>
              </a:lnSpc>
            </a:pPr>
            <a:r>
              <a:rPr b="0" lang="en-US" sz="3200" spc="-1" strike="noStrike">
                <a:latin typeface="Tahoma"/>
              </a:rPr>
              <a:t>echo "&lt;h2&gt;Your Input:&lt;/h2&gt;";</a:t>
            </a:r>
            <a:endParaRPr b="0" lang="en-GB" sz="3200" spc="-1" strike="noStrike">
              <a:latin typeface="Arial"/>
            </a:endParaRPr>
          </a:p>
          <a:p>
            <a:pPr>
              <a:lnSpc>
                <a:spcPct val="100000"/>
              </a:lnSpc>
            </a:pPr>
            <a:r>
              <a:rPr b="0" lang="en-US" sz="3200" spc="-1" strike="noStrike">
                <a:latin typeface="Tahoma"/>
              </a:rPr>
              <a:t>echo $name;</a:t>
            </a:r>
            <a:endParaRPr b="0" lang="en-GB" sz="3200" spc="-1" strike="noStrike">
              <a:latin typeface="Arial"/>
            </a:endParaRPr>
          </a:p>
          <a:p>
            <a:pPr>
              <a:lnSpc>
                <a:spcPct val="100000"/>
              </a:lnSpc>
            </a:pPr>
            <a:r>
              <a:rPr b="0" lang="en-US" sz="3200" spc="-1" strike="noStrike">
                <a:latin typeface="Tahoma"/>
              </a:rPr>
              <a:t>echo "&lt;br&gt;";</a:t>
            </a:r>
            <a:endParaRPr b="0" lang="en-GB" sz="3200" spc="-1" strike="noStrike">
              <a:latin typeface="Arial"/>
            </a:endParaRPr>
          </a:p>
          <a:p>
            <a:pPr>
              <a:lnSpc>
                <a:spcPct val="100000"/>
              </a:lnSpc>
            </a:pPr>
            <a:r>
              <a:rPr b="0" lang="en-US" sz="3200" spc="-1" strike="noStrike">
                <a:latin typeface="Tahoma"/>
              </a:rPr>
              <a:t>echo $email;</a:t>
            </a:r>
            <a:endParaRPr b="0" lang="en-GB" sz="3200" spc="-1" strike="noStrike">
              <a:latin typeface="Arial"/>
            </a:endParaRPr>
          </a:p>
          <a:p>
            <a:pPr>
              <a:lnSpc>
                <a:spcPct val="100000"/>
              </a:lnSpc>
            </a:pPr>
            <a:r>
              <a:rPr b="0" lang="en-US" sz="3200" spc="-1" strike="noStrike">
                <a:latin typeface="Tahoma"/>
              </a:rPr>
              <a:t>echo "&lt;br&gt;";</a:t>
            </a:r>
            <a:endParaRPr b="0" lang="en-GB" sz="3200" spc="-1" strike="noStrike">
              <a:latin typeface="Arial"/>
            </a:endParaRPr>
          </a:p>
          <a:p>
            <a:pPr>
              <a:lnSpc>
                <a:spcPct val="100000"/>
              </a:lnSpc>
            </a:pPr>
            <a:r>
              <a:rPr b="0" lang="en-US" sz="3200" spc="-1" strike="noStrike">
                <a:latin typeface="Tahoma"/>
              </a:rPr>
              <a:t>echo $website;</a:t>
            </a:r>
            <a:endParaRPr b="0" lang="en-GB" sz="3200" spc="-1" strike="noStrike">
              <a:latin typeface="Arial"/>
            </a:endParaRPr>
          </a:p>
          <a:p>
            <a:pPr>
              <a:lnSpc>
                <a:spcPct val="100000"/>
              </a:lnSpc>
            </a:pPr>
            <a:r>
              <a:rPr b="0" lang="en-US" sz="3200" spc="-1" strike="noStrike">
                <a:latin typeface="Tahoma"/>
              </a:rPr>
              <a:t>echo "&lt;br&gt;";</a:t>
            </a:r>
            <a:endParaRPr b="0" lang="en-GB" sz="3200" spc="-1" strike="noStrike">
              <a:latin typeface="Arial"/>
            </a:endParaRPr>
          </a:p>
          <a:p>
            <a:pPr>
              <a:lnSpc>
                <a:spcPct val="100000"/>
              </a:lnSpc>
            </a:pPr>
            <a:r>
              <a:rPr b="0" lang="en-US" sz="3200" spc="-1" strike="noStrike">
                <a:latin typeface="Tahoma"/>
              </a:rPr>
              <a:t>echo $comment;</a:t>
            </a:r>
            <a:endParaRPr b="0" lang="en-GB" sz="3200" spc="-1" strike="noStrike">
              <a:latin typeface="Arial"/>
            </a:endParaRPr>
          </a:p>
          <a:p>
            <a:pPr>
              <a:lnSpc>
                <a:spcPct val="100000"/>
              </a:lnSpc>
            </a:pPr>
            <a:r>
              <a:rPr b="0" lang="en-US" sz="3200" spc="-1" strike="noStrike">
                <a:latin typeface="Tahoma"/>
              </a:rPr>
              <a:t>echo "&lt;br&gt;";</a:t>
            </a:r>
            <a:endParaRPr b="0" lang="en-GB" sz="3200" spc="-1" strike="noStrike">
              <a:latin typeface="Arial"/>
            </a:endParaRPr>
          </a:p>
          <a:p>
            <a:pPr>
              <a:lnSpc>
                <a:spcPct val="100000"/>
              </a:lnSpc>
            </a:pPr>
            <a:r>
              <a:rPr b="0" lang="en-US" sz="3200" spc="-1" strike="noStrike">
                <a:latin typeface="Tahoma"/>
              </a:rPr>
              <a:t>echo $gender;</a:t>
            </a:r>
            <a:endParaRPr b="0" lang="en-GB" sz="3200" spc="-1" strike="noStrike">
              <a:latin typeface="Arial"/>
            </a:endParaRPr>
          </a:p>
          <a:p>
            <a:pPr>
              <a:lnSpc>
                <a:spcPct val="100000"/>
              </a:lnSpc>
            </a:pPr>
            <a:r>
              <a:rPr b="0" lang="en-US" sz="3200" spc="-1" strike="noStrike">
                <a:latin typeface="Tahoma"/>
              </a:rPr>
              <a:t>?&gt;</a:t>
            </a:r>
            <a:endParaRPr b="0" lang="en-GB" sz="3200" spc="-1" strike="noStrike">
              <a:latin typeface="Arial"/>
            </a:endParaRPr>
          </a:p>
          <a:p>
            <a:pPr>
              <a:lnSpc>
                <a:spcPct val="100000"/>
              </a:lnSpc>
            </a:pPr>
            <a:endParaRPr b="0" lang="en-GB" sz="3200" spc="-1" strike="noStrike">
              <a:latin typeface="Arial"/>
            </a:endParaRPr>
          </a:p>
          <a:p>
            <a:pPr>
              <a:lnSpc>
                <a:spcPct val="100000"/>
              </a:lnSpc>
            </a:pPr>
            <a:r>
              <a:rPr b="0" lang="en-US" sz="3200" spc="-1" strike="noStrike">
                <a:latin typeface="Tahoma"/>
              </a:rPr>
              <a:t>&lt;/body&gt;</a:t>
            </a:r>
            <a:endParaRPr b="0" lang="en-GB" sz="3200" spc="-1" strike="noStrike">
              <a:latin typeface="Arial"/>
            </a:endParaRPr>
          </a:p>
          <a:p>
            <a:pPr>
              <a:lnSpc>
                <a:spcPct val="100000"/>
              </a:lnSpc>
            </a:pPr>
            <a:r>
              <a:rPr b="0" lang="en-US" sz="3200" spc="-1" strike="noStrike">
                <a:latin typeface="Tahoma"/>
              </a:rPr>
              <a:t>&lt;/html&gt;</a:t>
            </a:r>
            <a:endParaRPr b="0" lang="en-GB" sz="3200" spc="-1" strike="noStrike">
              <a:latin typeface="Arial"/>
            </a:endParaRPr>
          </a:p>
        </p:txBody>
      </p:sp>
    </p:spTree>
  </p:cSld>
  <mc:AlternateContent>
    <mc:Choice Requires="p14">
      <p:transition spd="slow" p14:dur="2000"/>
    </mc:Choice>
    <mc:Fallback>
      <p:transition spd="slow"/>
    </mc:Fallback>
  </mc:AlternateContent>
</p:sld>
</file>

<file path=ppt/slides/slide17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729fcf"/>
        </a:solidFill>
      </p:bgPr>
    </p:bg>
    <p:spTree>
      <p:nvGrpSpPr>
        <p:cNvPr id="1" name=""/>
        <p:cNvGrpSpPr/>
        <p:nvPr/>
      </p:nvGrpSpPr>
      <p:grpSpPr>
        <a:xfrm>
          <a:off x="0" y="0"/>
          <a:ext cx="0" cy="0"/>
          <a:chOff x="0" y="0"/>
          <a:chExt cx="0" cy="0"/>
        </a:xfrm>
      </p:grpSpPr>
      <p:pic>
        <p:nvPicPr>
          <p:cNvPr id="401" name="" descr=""/>
          <p:cNvPicPr/>
          <p:nvPr/>
        </p:nvPicPr>
        <p:blipFill>
          <a:blip r:embed="rId1"/>
          <a:stretch/>
        </p:blipFill>
        <p:spPr>
          <a:xfrm>
            <a:off x="774000" y="1000440"/>
            <a:ext cx="2608920" cy="2656800"/>
          </a:xfrm>
          <a:prstGeom prst="rect">
            <a:avLst/>
          </a:prstGeom>
          <a:ln w="0">
            <a:noFill/>
          </a:ln>
        </p:spPr>
      </p:pic>
      <p:pic>
        <p:nvPicPr>
          <p:cNvPr id="402" name="" descr=""/>
          <p:cNvPicPr/>
          <p:nvPr/>
        </p:nvPicPr>
        <p:blipFill>
          <a:blip r:embed="rId2"/>
          <a:stretch/>
        </p:blipFill>
        <p:spPr>
          <a:xfrm>
            <a:off x="7362360" y="146880"/>
            <a:ext cx="2421360" cy="2321640"/>
          </a:xfrm>
          <a:prstGeom prst="rect">
            <a:avLst/>
          </a:prstGeom>
          <a:ln w="0">
            <a:noFill/>
          </a:ln>
        </p:spPr>
      </p:pic>
      <p:pic>
        <p:nvPicPr>
          <p:cNvPr id="403" name="" descr=""/>
          <p:cNvPicPr/>
          <p:nvPr/>
        </p:nvPicPr>
        <p:blipFill>
          <a:blip r:embed="rId3"/>
          <a:stretch/>
        </p:blipFill>
        <p:spPr>
          <a:xfrm>
            <a:off x="3566160" y="1371600"/>
            <a:ext cx="3243960" cy="3565800"/>
          </a:xfrm>
          <a:prstGeom prst="rect">
            <a:avLst/>
          </a:prstGeom>
          <a:ln w="0">
            <a:noFill/>
          </a:ln>
        </p:spPr>
      </p:pic>
    </p:spTree>
  </p:cSld>
  <mc:AlternateContent>
    <mc:Choice Requires="p14">
      <p:transition spd="slow" p14:dur="2000"/>
    </mc:Choice>
    <mc:Fallback>
      <p:transition spd="slow"/>
    </mc:Fallback>
  </mc:AlternateContent>
</p:sld>
</file>

<file path=ppt/slides/slide17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4" name="CustomShape 1"/>
          <p:cNvSpPr/>
          <p:nvPr/>
        </p:nvSpPr>
        <p:spPr>
          <a:xfrm>
            <a:off x="504000" y="226080"/>
            <a:ext cx="9071280" cy="94608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4400" spc="-1" strike="noStrike">
                <a:latin typeface="Tahoma"/>
              </a:rPr>
              <a:t>PHP Form Validation (continued)</a:t>
            </a:r>
            <a:endParaRPr b="0" lang="en-GB" sz="4400" spc="-1" strike="noStrike">
              <a:latin typeface="Arial"/>
            </a:endParaRPr>
          </a:p>
        </p:txBody>
      </p:sp>
      <p:sp>
        <p:nvSpPr>
          <p:cNvPr id="405" name="CustomShape 2"/>
          <p:cNvSpPr/>
          <p:nvPr/>
        </p:nvSpPr>
        <p:spPr>
          <a:xfrm>
            <a:off x="504000" y="1326600"/>
            <a:ext cx="9071280" cy="3287880"/>
          </a:xfrm>
          <a:prstGeom prst="rect">
            <a:avLst/>
          </a:prstGeom>
          <a:noFill/>
          <a:ln w="0">
            <a:noFill/>
          </a:ln>
        </p:spPr>
        <p:style>
          <a:lnRef idx="0"/>
          <a:fillRef idx="0"/>
          <a:effectRef idx="0"/>
          <a:fontRef idx="minor"/>
        </p:style>
        <p:txBody>
          <a:bodyPr lIns="0" rIns="0" tIns="0" bIns="0">
            <a:normAutofit fontScale="60000"/>
          </a:bodyPr>
          <a:p>
            <a:pPr marL="432000" indent="-323640">
              <a:lnSpc>
                <a:spcPct val="100000"/>
              </a:lnSpc>
              <a:spcBef>
                <a:spcPts val="1414"/>
              </a:spcBef>
              <a:buClr>
                <a:srgbClr val="000000"/>
              </a:buClr>
              <a:buSzPct val="45000"/>
              <a:buFont typeface="Wingdings" charset="2"/>
              <a:buChar char=""/>
            </a:pPr>
            <a:r>
              <a:rPr b="0" lang="en-US" sz="3200" spc="-1" strike="noStrike">
                <a:latin typeface="Tahoma"/>
              </a:rPr>
              <a:t>Name validation:</a:t>
            </a:r>
            <a:endParaRPr b="0" lang="en-GB" sz="3200" spc="-1" strike="noStrike">
              <a:latin typeface="Arial"/>
            </a:endParaRPr>
          </a:p>
          <a:p>
            <a:pPr>
              <a:lnSpc>
                <a:spcPct val="100000"/>
              </a:lnSpc>
            </a:pPr>
            <a:r>
              <a:rPr b="0" lang="en-US" sz="3200" spc="-1" strike="noStrike">
                <a:latin typeface="Tahoma"/>
              </a:rPr>
              <a:t>$name = test_input($_POST["name"]);</a:t>
            </a:r>
            <a:endParaRPr b="0" lang="en-GB" sz="3200" spc="-1" strike="noStrike">
              <a:latin typeface="Arial"/>
            </a:endParaRPr>
          </a:p>
          <a:p>
            <a:pPr>
              <a:lnSpc>
                <a:spcPct val="100000"/>
              </a:lnSpc>
            </a:pPr>
            <a:r>
              <a:rPr b="0" lang="en-US" sz="3200" spc="-1" strike="noStrike">
                <a:latin typeface="Tahoma"/>
              </a:rPr>
              <a:t>if (!preg_match("/^[a-zA-Z-' ]*$/",$name)) {</a:t>
            </a:r>
            <a:endParaRPr b="0" lang="en-GB" sz="3200" spc="-1" strike="noStrike">
              <a:latin typeface="Arial"/>
            </a:endParaRPr>
          </a:p>
          <a:p>
            <a:pPr>
              <a:lnSpc>
                <a:spcPct val="100000"/>
              </a:lnSpc>
            </a:pPr>
            <a:r>
              <a:rPr b="0" lang="en-US" sz="3200" spc="-1" strike="noStrike">
                <a:latin typeface="Tahoma"/>
              </a:rPr>
              <a:t>  </a:t>
            </a:r>
            <a:r>
              <a:rPr b="0" lang="en-US" sz="3200" spc="-1" strike="noStrike">
                <a:latin typeface="Tahoma"/>
              </a:rPr>
              <a:t>$nameErr = "Only letters and white space allowed";</a:t>
            </a:r>
            <a:endParaRPr b="0" lang="en-GB" sz="3200" spc="-1" strike="noStrike">
              <a:latin typeface="Arial"/>
            </a:endParaRPr>
          </a:p>
          <a:p>
            <a:pPr>
              <a:lnSpc>
                <a:spcPct val="100000"/>
              </a:lnSpc>
            </a:pPr>
            <a:r>
              <a:rPr b="0" lang="en-US" sz="3200" spc="-1" strike="noStrike">
                <a:latin typeface="Tahoma"/>
              </a:rPr>
              <a:t>}</a:t>
            </a:r>
            <a:endParaRPr b="0" lang="en-GB" sz="3200" spc="-1" strike="noStrike">
              <a:latin typeface="Arial"/>
            </a:endParaRPr>
          </a:p>
          <a:p>
            <a:pPr marL="432000" indent="-323640">
              <a:lnSpc>
                <a:spcPct val="100000"/>
              </a:lnSpc>
              <a:spcBef>
                <a:spcPts val="1414"/>
              </a:spcBef>
              <a:buClr>
                <a:srgbClr val="000000"/>
              </a:buClr>
              <a:buSzPct val="45000"/>
              <a:buFont typeface="Wingdings" charset="2"/>
              <a:buChar char=""/>
            </a:pPr>
            <a:r>
              <a:rPr b="0" lang="en-US" sz="3200" spc="-1" strike="noStrike">
                <a:latin typeface="Tahoma"/>
              </a:rPr>
              <a:t>The preg_match() function searches a string for pattern, returning true if the pattern exists, and false otherwise.</a:t>
            </a:r>
            <a:endParaRPr b="0" lang="en-GB" sz="3200" spc="-1" strike="noStrike">
              <a:latin typeface="Arial"/>
            </a:endParaRPr>
          </a:p>
        </p:txBody>
      </p:sp>
    </p:spTree>
  </p:cSld>
  <mc:AlternateContent>
    <mc:Choice Requires="p14">
      <p:transition spd="slow" p14:dur="2000"/>
    </mc:Choice>
    <mc:Fallback>
      <p:transition spd="slow"/>
    </mc:Fallback>
  </mc:AlternateContent>
</p:sld>
</file>

<file path=ppt/slides/slide17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6" name="CustomShape 1"/>
          <p:cNvSpPr/>
          <p:nvPr/>
        </p:nvSpPr>
        <p:spPr>
          <a:xfrm>
            <a:off x="504000" y="226080"/>
            <a:ext cx="9071280" cy="94608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4400" spc="-1" strike="noStrike">
                <a:latin typeface="Tahoma"/>
              </a:rPr>
              <a:t>PHP Form Validation (continued)</a:t>
            </a:r>
            <a:endParaRPr b="0" lang="en-GB" sz="4400" spc="-1" strike="noStrike">
              <a:latin typeface="Arial"/>
            </a:endParaRPr>
          </a:p>
        </p:txBody>
      </p:sp>
      <p:sp>
        <p:nvSpPr>
          <p:cNvPr id="407" name="CustomShape 2"/>
          <p:cNvSpPr/>
          <p:nvPr/>
        </p:nvSpPr>
        <p:spPr>
          <a:xfrm>
            <a:off x="504000" y="1326600"/>
            <a:ext cx="9071280" cy="3287880"/>
          </a:xfrm>
          <a:prstGeom prst="rect">
            <a:avLst/>
          </a:prstGeom>
          <a:noFill/>
          <a:ln w="0">
            <a:noFill/>
          </a:ln>
        </p:spPr>
        <p:style>
          <a:lnRef idx="0"/>
          <a:fillRef idx="0"/>
          <a:effectRef idx="0"/>
          <a:fontRef idx="minor"/>
        </p:style>
        <p:txBody>
          <a:bodyPr lIns="0" rIns="0" tIns="0" bIns="0">
            <a:normAutofit/>
          </a:bodyPr>
          <a:p>
            <a:pPr marL="432000" indent="-323640">
              <a:lnSpc>
                <a:spcPct val="100000"/>
              </a:lnSpc>
              <a:spcBef>
                <a:spcPts val="1414"/>
              </a:spcBef>
              <a:buClr>
                <a:srgbClr val="000000"/>
              </a:buClr>
              <a:buSzPct val="45000"/>
              <a:buFont typeface="Wingdings" charset="2"/>
              <a:buChar char=""/>
            </a:pPr>
            <a:r>
              <a:rPr b="0" lang="en-US" sz="3200" spc="-1" strike="noStrike">
                <a:latin typeface="Tahoma"/>
              </a:rPr>
              <a:t>Email validation:</a:t>
            </a:r>
            <a:endParaRPr b="0" lang="en-GB" sz="3200" spc="-1" strike="noStrike">
              <a:latin typeface="Arial"/>
            </a:endParaRPr>
          </a:p>
          <a:p>
            <a:pPr>
              <a:lnSpc>
                <a:spcPct val="100000"/>
              </a:lnSpc>
            </a:pPr>
            <a:r>
              <a:rPr b="0" lang="en-US" sz="3200" spc="-1" strike="noStrike">
                <a:latin typeface="Tahoma"/>
              </a:rPr>
              <a:t>$email = test_input($_POST["email"]);</a:t>
            </a:r>
            <a:endParaRPr b="0" lang="en-GB" sz="3200" spc="-1" strike="noStrike">
              <a:latin typeface="Arial"/>
            </a:endParaRPr>
          </a:p>
          <a:p>
            <a:pPr>
              <a:lnSpc>
                <a:spcPct val="100000"/>
              </a:lnSpc>
            </a:pPr>
            <a:r>
              <a:rPr b="0" lang="en-US" sz="3200" spc="-1" strike="noStrike">
                <a:latin typeface="Tahoma"/>
              </a:rPr>
              <a:t>if (!filter_var($email, FILTER_VALIDATE_EMAIL)) {</a:t>
            </a:r>
            <a:endParaRPr b="0" lang="en-GB" sz="3200" spc="-1" strike="noStrike">
              <a:latin typeface="Arial"/>
            </a:endParaRPr>
          </a:p>
          <a:p>
            <a:pPr>
              <a:lnSpc>
                <a:spcPct val="100000"/>
              </a:lnSpc>
            </a:pPr>
            <a:r>
              <a:rPr b="0" lang="en-US" sz="3200" spc="-1" strike="noStrike">
                <a:latin typeface="Tahoma"/>
              </a:rPr>
              <a:t>$emailErr = "Invalid email format";</a:t>
            </a:r>
            <a:endParaRPr b="0" lang="en-GB" sz="3200" spc="-1" strike="noStrike">
              <a:latin typeface="Arial"/>
            </a:endParaRPr>
          </a:p>
          <a:p>
            <a:pPr>
              <a:lnSpc>
                <a:spcPct val="100000"/>
              </a:lnSpc>
            </a:pPr>
            <a:r>
              <a:rPr b="0" lang="en-US" sz="3200" spc="-1" strike="noStrike">
                <a:latin typeface="Tahoma"/>
              </a:rPr>
              <a:t>}</a:t>
            </a:r>
            <a:endParaRPr b="0" lang="en-GB" sz="32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CustomShape 1"/>
          <p:cNvSpPr/>
          <p:nvPr/>
        </p:nvSpPr>
        <p:spPr>
          <a:xfrm>
            <a:off x="504000" y="226080"/>
            <a:ext cx="9071280" cy="94608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4400" spc="-1" strike="noStrike">
                <a:latin typeface="Tahoma"/>
              </a:rPr>
              <a:t>&lt;label&gt; (continued)</a:t>
            </a:r>
            <a:endParaRPr b="0" lang="en-GB" sz="4400" spc="-1" strike="noStrike">
              <a:latin typeface="Arial"/>
            </a:endParaRPr>
          </a:p>
        </p:txBody>
      </p:sp>
      <p:sp>
        <p:nvSpPr>
          <p:cNvPr id="107" name="CustomShape 2"/>
          <p:cNvSpPr/>
          <p:nvPr/>
        </p:nvSpPr>
        <p:spPr>
          <a:xfrm>
            <a:off x="504000" y="1326600"/>
            <a:ext cx="9071280" cy="3287880"/>
          </a:xfrm>
          <a:prstGeom prst="rect">
            <a:avLst/>
          </a:prstGeom>
          <a:noFill/>
          <a:ln w="0">
            <a:noFill/>
          </a:ln>
        </p:spPr>
        <p:style>
          <a:lnRef idx="0"/>
          <a:fillRef idx="0"/>
          <a:effectRef idx="0"/>
          <a:fontRef idx="minor"/>
        </p:style>
        <p:txBody>
          <a:bodyPr lIns="0" rIns="0" tIns="0" bIns="0">
            <a:normAutofit fontScale="97000"/>
          </a:bodyPr>
          <a:p>
            <a:pPr marL="432000" indent="-323640">
              <a:lnSpc>
                <a:spcPct val="100000"/>
              </a:lnSpc>
              <a:spcBef>
                <a:spcPts val="1414"/>
              </a:spcBef>
              <a:buClr>
                <a:srgbClr val="000000"/>
              </a:buClr>
              <a:buSzPct val="45000"/>
              <a:buFont typeface="Wingdings" charset="2"/>
              <a:buChar char=""/>
            </a:pPr>
            <a:r>
              <a:rPr b="0" lang="en-US" sz="3200" spc="-1" strike="noStrike">
                <a:latin typeface="Tahoma"/>
              </a:rPr>
              <a:t>Have next attributes (value in the parentheses):</a:t>
            </a:r>
            <a:endParaRPr b="0" lang="en-GB" sz="3200" spc="-1" strike="noStrike">
              <a:latin typeface="Arial"/>
            </a:endParaRPr>
          </a:p>
          <a:p>
            <a:pPr lvl="1" marL="864000" indent="-323640">
              <a:lnSpc>
                <a:spcPct val="100000"/>
              </a:lnSpc>
              <a:spcBef>
                <a:spcPts val="1134"/>
              </a:spcBef>
              <a:buClr>
                <a:srgbClr val="000000"/>
              </a:buClr>
              <a:buSzPct val="75000"/>
              <a:buFont typeface="Symbol"/>
              <a:buChar char=""/>
            </a:pPr>
            <a:r>
              <a:rPr b="0" lang="en-US" sz="2800" spc="-1" strike="noStrike">
                <a:latin typeface="Tahoma"/>
                <a:ea typeface="Microsoft YaHei"/>
              </a:rPr>
              <a:t>for (</a:t>
            </a:r>
            <a:r>
              <a:rPr b="0" i="1" lang="en-US" sz="2800" spc="-1" strike="noStrike">
                <a:latin typeface="Tahoma"/>
                <a:ea typeface="Microsoft YaHei"/>
              </a:rPr>
              <a:t>element_id</a:t>
            </a:r>
            <a:r>
              <a:rPr b="0" lang="en-US" sz="2800" spc="-1" strike="noStrike">
                <a:latin typeface="Tahoma"/>
                <a:ea typeface="Microsoft YaHei"/>
              </a:rPr>
              <a:t>) – Specifies the id of the form where the label is bounded. Must be equal to the id of the related element. Also, the element might also be bounded by placing inside the &lt;label&gt;&lt;/label&gt;.</a:t>
            </a:r>
            <a:endParaRPr b="0" lang="en-GB" sz="2800" spc="-1" strike="noStrike">
              <a:latin typeface="Arial"/>
            </a:endParaRPr>
          </a:p>
          <a:p>
            <a:pPr lvl="1" marL="864000" indent="-323640">
              <a:lnSpc>
                <a:spcPct val="100000"/>
              </a:lnSpc>
              <a:spcBef>
                <a:spcPts val="1134"/>
              </a:spcBef>
              <a:buClr>
                <a:srgbClr val="000000"/>
              </a:buClr>
              <a:buSzPct val="75000"/>
              <a:buFont typeface="Symbol"/>
              <a:buChar char=""/>
            </a:pPr>
            <a:r>
              <a:rPr b="0" lang="en-US" sz="2800" spc="-1" strike="noStrike">
                <a:latin typeface="Tahoma"/>
                <a:ea typeface="Microsoft YaHei"/>
              </a:rPr>
              <a:t>form (</a:t>
            </a:r>
            <a:r>
              <a:rPr b="0" i="1" lang="en-US" sz="2800" spc="-1" strike="noStrike">
                <a:latin typeface="Tahoma"/>
                <a:ea typeface="Microsoft YaHei"/>
              </a:rPr>
              <a:t>form_id</a:t>
            </a:r>
            <a:r>
              <a:rPr b="0" lang="en-US" sz="2800" spc="-1" strike="noStrike">
                <a:latin typeface="Tahoma"/>
                <a:ea typeface="Microsoft YaHei"/>
              </a:rPr>
              <a:t>) – Specifies the form where the label is bounded.</a:t>
            </a:r>
            <a:endParaRPr b="0" lang="en-GB" sz="2800" spc="-1" strike="noStrike">
              <a:latin typeface="Arial"/>
            </a:endParaRPr>
          </a:p>
        </p:txBody>
      </p:sp>
    </p:spTree>
  </p:cSld>
  <mc:AlternateContent>
    <mc:Choice Requires="p14">
      <p:transition spd="slow" p14:dur="2000"/>
    </mc:Choice>
    <mc:Fallback>
      <p:transition spd="slow"/>
    </mc:Fallback>
  </mc:AlternateContent>
</p:sld>
</file>

<file path=ppt/slides/slide18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8" name="CustomShape 1"/>
          <p:cNvSpPr/>
          <p:nvPr/>
        </p:nvSpPr>
        <p:spPr>
          <a:xfrm>
            <a:off x="504000" y="226080"/>
            <a:ext cx="9071280" cy="94608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4400" spc="-1" strike="noStrike">
                <a:latin typeface="Tahoma"/>
              </a:rPr>
              <a:t>PHP Form Validation (continued)</a:t>
            </a:r>
            <a:endParaRPr b="0" lang="en-GB" sz="4400" spc="-1" strike="noStrike">
              <a:latin typeface="Arial"/>
            </a:endParaRPr>
          </a:p>
        </p:txBody>
      </p:sp>
      <p:sp>
        <p:nvSpPr>
          <p:cNvPr id="409" name="CustomShape 2"/>
          <p:cNvSpPr/>
          <p:nvPr/>
        </p:nvSpPr>
        <p:spPr>
          <a:xfrm>
            <a:off x="504000" y="1326600"/>
            <a:ext cx="9071280" cy="3287880"/>
          </a:xfrm>
          <a:prstGeom prst="rect">
            <a:avLst/>
          </a:prstGeom>
          <a:noFill/>
          <a:ln w="0">
            <a:noFill/>
          </a:ln>
        </p:spPr>
        <p:style>
          <a:lnRef idx="0"/>
          <a:fillRef idx="0"/>
          <a:effectRef idx="0"/>
          <a:fontRef idx="minor"/>
        </p:style>
        <p:txBody>
          <a:bodyPr lIns="0" rIns="0" tIns="0" bIns="0">
            <a:normAutofit fontScale="91000"/>
          </a:bodyPr>
          <a:p>
            <a:pPr marL="432000" indent="-323640">
              <a:lnSpc>
                <a:spcPct val="100000"/>
              </a:lnSpc>
              <a:spcBef>
                <a:spcPts val="1414"/>
              </a:spcBef>
              <a:buClr>
                <a:srgbClr val="000000"/>
              </a:buClr>
              <a:buSzPct val="45000"/>
              <a:buFont typeface="Wingdings" charset="2"/>
              <a:buChar char=""/>
            </a:pPr>
            <a:r>
              <a:rPr b="0" lang="en-US" sz="3200" spc="-1" strike="noStrike">
                <a:latin typeface="Tahoma"/>
              </a:rPr>
              <a:t>$website = test_input($_POST["website"]);</a:t>
            </a:r>
            <a:endParaRPr b="0" lang="en-GB" sz="3200" spc="-1" strike="noStrike">
              <a:latin typeface="Arial"/>
            </a:endParaRPr>
          </a:p>
          <a:p>
            <a:pPr marL="432000" indent="-323640">
              <a:lnSpc>
                <a:spcPct val="100000"/>
              </a:lnSpc>
              <a:spcBef>
                <a:spcPts val="1414"/>
              </a:spcBef>
              <a:buClr>
                <a:srgbClr val="000000"/>
              </a:buClr>
              <a:buSzPct val="45000"/>
              <a:buFont typeface="Wingdings" charset="2"/>
              <a:buChar char=""/>
            </a:pPr>
            <a:r>
              <a:rPr b="0" lang="en-US" sz="3200" spc="-1" strike="noStrike">
                <a:latin typeface="Tahoma"/>
              </a:rPr>
              <a:t>if (!preg_match("/\b(?:(?:https?|ftp):\/\/|www\.)[-a-z0-9+&amp;@#\/%?=~_|!:,.;]*[-a-z0-9+&amp;@#\/%=~_|]/i",$website)) {</a:t>
            </a:r>
            <a:endParaRPr b="0" lang="en-GB" sz="3200" spc="-1" strike="noStrike">
              <a:latin typeface="Arial"/>
            </a:endParaRPr>
          </a:p>
          <a:p>
            <a:pPr marL="432000" indent="-323640">
              <a:lnSpc>
                <a:spcPct val="100000"/>
              </a:lnSpc>
              <a:spcBef>
                <a:spcPts val="1414"/>
              </a:spcBef>
              <a:buClr>
                <a:srgbClr val="000000"/>
              </a:buClr>
              <a:buSzPct val="45000"/>
              <a:buFont typeface="Wingdings" charset="2"/>
              <a:buChar char=""/>
            </a:pPr>
            <a:r>
              <a:rPr b="0" lang="en-US" sz="3200" spc="-1" strike="noStrike">
                <a:latin typeface="Tahoma"/>
              </a:rPr>
              <a:t>$websiteErr = "Invalid URL";</a:t>
            </a:r>
            <a:endParaRPr b="0" lang="en-GB" sz="3200" spc="-1" strike="noStrike">
              <a:latin typeface="Arial"/>
            </a:endParaRPr>
          </a:p>
          <a:p>
            <a:pPr marL="432000" indent="-323640">
              <a:lnSpc>
                <a:spcPct val="100000"/>
              </a:lnSpc>
              <a:spcBef>
                <a:spcPts val="1414"/>
              </a:spcBef>
              <a:buClr>
                <a:srgbClr val="000000"/>
              </a:buClr>
              <a:buSzPct val="45000"/>
              <a:buFont typeface="Wingdings" charset="2"/>
              <a:buChar char=""/>
            </a:pPr>
            <a:r>
              <a:rPr b="0" lang="en-US" sz="3200" spc="-1" strike="noStrike">
                <a:latin typeface="Tahoma"/>
              </a:rPr>
              <a:t>}</a:t>
            </a:r>
            <a:endParaRPr b="0" lang="en-GB" sz="3200" spc="-1" strike="noStrike">
              <a:latin typeface="Arial"/>
            </a:endParaRPr>
          </a:p>
        </p:txBody>
      </p:sp>
    </p:spTree>
  </p:cSld>
  <mc:AlternateContent>
    <mc:Choice Requires="p14">
      <p:transition spd="slow" p14:dur="2000"/>
    </mc:Choice>
    <mc:Fallback>
      <p:transition spd="slow"/>
    </mc:Fallback>
  </mc:AlternateContent>
</p:sld>
</file>

<file path=ppt/slides/slide18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0" name="CustomShape 1"/>
          <p:cNvSpPr/>
          <p:nvPr/>
        </p:nvSpPr>
        <p:spPr>
          <a:xfrm>
            <a:off x="504000" y="226080"/>
            <a:ext cx="9071280" cy="94608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4400" spc="-1" strike="noStrike">
                <a:latin typeface="Tahoma"/>
              </a:rPr>
              <a:t>Using MySQL with PHP</a:t>
            </a:r>
            <a:endParaRPr b="0" lang="en-GB" sz="4400" spc="-1" strike="noStrike">
              <a:latin typeface="Arial"/>
            </a:endParaRPr>
          </a:p>
        </p:txBody>
      </p:sp>
      <p:sp>
        <p:nvSpPr>
          <p:cNvPr id="411" name="CustomShape 2"/>
          <p:cNvSpPr/>
          <p:nvPr/>
        </p:nvSpPr>
        <p:spPr>
          <a:xfrm>
            <a:off x="504000" y="1326600"/>
            <a:ext cx="9071280" cy="3287880"/>
          </a:xfrm>
          <a:prstGeom prst="rect">
            <a:avLst/>
          </a:prstGeom>
          <a:noFill/>
          <a:ln w="0">
            <a:noFill/>
          </a:ln>
        </p:spPr>
        <p:style>
          <a:lnRef idx="0"/>
          <a:fillRef idx="0"/>
          <a:effectRef idx="0"/>
          <a:fontRef idx="minor"/>
        </p:style>
        <p:txBody>
          <a:bodyPr lIns="0" rIns="0" tIns="0" bIns="0">
            <a:normAutofit/>
          </a:bodyPr>
          <a:p>
            <a:pPr marL="432000" indent="-323640">
              <a:lnSpc>
                <a:spcPct val="100000"/>
              </a:lnSpc>
              <a:spcBef>
                <a:spcPts val="1414"/>
              </a:spcBef>
              <a:buClr>
                <a:srgbClr val="000000"/>
              </a:buClr>
              <a:buSzPct val="45000"/>
              <a:buFont typeface="Wingdings" charset="2"/>
              <a:buChar char=""/>
            </a:pPr>
            <a:r>
              <a:rPr b="0" lang="en-US" sz="3200" spc="-1" strike="noStrike">
                <a:latin typeface="Tahoma"/>
              </a:rPr>
              <a:t>For the database operations, either MySQLi or PDO might be used (the latter one is not going to be covered). MySQLi allows both procedural and OOP approach.</a:t>
            </a:r>
            <a:endParaRPr b="0" lang="en-GB" sz="3200" spc="-1" strike="noStrike">
              <a:latin typeface="Arial"/>
            </a:endParaRPr>
          </a:p>
        </p:txBody>
      </p:sp>
    </p:spTree>
  </p:cSld>
  <mc:AlternateContent>
    <mc:Choice Requires="p14">
      <p:transition spd="slow" p14:dur="2000"/>
    </mc:Choice>
    <mc:Fallback>
      <p:transition spd="slow"/>
    </mc:Fallback>
  </mc:AlternateContent>
</p:sld>
</file>

<file path=ppt/slides/slide18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2" name="CustomShape 1"/>
          <p:cNvSpPr/>
          <p:nvPr/>
        </p:nvSpPr>
        <p:spPr>
          <a:xfrm>
            <a:off x="504000" y="226080"/>
            <a:ext cx="9071280" cy="94608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4400" spc="-1" strike="noStrike">
                <a:latin typeface="Tahoma"/>
              </a:rPr>
              <a:t>Using MySQL with PHP (continued)</a:t>
            </a:r>
            <a:endParaRPr b="0" lang="en-GB" sz="4400" spc="-1" strike="noStrike">
              <a:latin typeface="Arial"/>
            </a:endParaRPr>
          </a:p>
        </p:txBody>
      </p:sp>
      <p:sp>
        <p:nvSpPr>
          <p:cNvPr id="413" name="CustomShape 2"/>
          <p:cNvSpPr/>
          <p:nvPr/>
        </p:nvSpPr>
        <p:spPr>
          <a:xfrm>
            <a:off x="504000" y="1326600"/>
            <a:ext cx="9071280" cy="3287880"/>
          </a:xfrm>
          <a:prstGeom prst="rect">
            <a:avLst/>
          </a:prstGeom>
          <a:noFill/>
          <a:ln w="0">
            <a:noFill/>
          </a:ln>
        </p:spPr>
        <p:style>
          <a:lnRef idx="0"/>
          <a:fillRef idx="0"/>
          <a:effectRef idx="0"/>
          <a:fontRef idx="minor"/>
        </p:style>
        <p:txBody>
          <a:bodyPr lIns="0" rIns="0" tIns="0" bIns="0">
            <a:normAutofit fontScale="21000"/>
          </a:bodyPr>
          <a:p>
            <a:pPr marL="432000" indent="-323640">
              <a:lnSpc>
                <a:spcPct val="100000"/>
              </a:lnSpc>
              <a:spcBef>
                <a:spcPts val="1414"/>
              </a:spcBef>
              <a:buClr>
                <a:srgbClr val="000000"/>
              </a:buClr>
              <a:buSzPct val="45000"/>
              <a:buFont typeface="Wingdings" charset="2"/>
              <a:buChar char=""/>
            </a:pPr>
            <a:r>
              <a:rPr b="0" lang="en-US" sz="3200" spc="-1" strike="noStrike">
                <a:latin typeface="Tahoma"/>
              </a:rPr>
              <a:t>To connect the database, these values are used (OOP):</a:t>
            </a:r>
            <a:endParaRPr b="0" lang="en-GB" sz="3200" spc="-1" strike="noStrike">
              <a:latin typeface="Arial"/>
            </a:endParaRPr>
          </a:p>
          <a:p>
            <a:pPr marL="432000" indent="-323640">
              <a:lnSpc>
                <a:spcPct val="100000"/>
              </a:lnSpc>
              <a:spcBef>
                <a:spcPts val="1414"/>
              </a:spcBef>
              <a:buClr>
                <a:srgbClr val="000000"/>
              </a:buClr>
              <a:buSzPct val="45000"/>
              <a:buFont typeface="Wingdings" charset="2"/>
              <a:buChar char=""/>
            </a:pPr>
            <a:r>
              <a:rPr b="0" lang="en-US" sz="3200" spc="-1" strike="noStrike">
                <a:latin typeface="Tahoma"/>
              </a:rPr>
              <a:t>&lt;?php</a:t>
            </a:r>
            <a:endParaRPr b="0" lang="en-GB" sz="3200" spc="-1" strike="noStrike">
              <a:latin typeface="Arial"/>
            </a:endParaRPr>
          </a:p>
          <a:p>
            <a:pPr marL="432000" indent="-323640">
              <a:lnSpc>
                <a:spcPct val="100000"/>
              </a:lnSpc>
              <a:spcBef>
                <a:spcPts val="1414"/>
              </a:spcBef>
              <a:buClr>
                <a:srgbClr val="000000"/>
              </a:buClr>
              <a:buSzPct val="45000"/>
              <a:buFont typeface="Wingdings" charset="2"/>
              <a:buChar char=""/>
            </a:pPr>
            <a:r>
              <a:rPr b="0" lang="en-US" sz="3200" spc="-1" strike="noStrike">
                <a:latin typeface="Tahoma"/>
              </a:rPr>
              <a:t>$servername = "localhost";$username = "username";$password = "password";$dbname = "dbname";</a:t>
            </a:r>
            <a:endParaRPr b="0" lang="en-GB" sz="3200" spc="-1" strike="noStrike">
              <a:latin typeface="Arial"/>
            </a:endParaRPr>
          </a:p>
          <a:p>
            <a:pPr marL="432000" indent="-323640">
              <a:lnSpc>
                <a:spcPct val="100000"/>
              </a:lnSpc>
              <a:spcBef>
                <a:spcPts val="1414"/>
              </a:spcBef>
              <a:buClr>
                <a:srgbClr val="000000"/>
              </a:buClr>
              <a:buSzPct val="45000"/>
              <a:buFont typeface="Wingdings" charset="2"/>
              <a:buChar char=""/>
            </a:pPr>
            <a:r>
              <a:rPr b="0" lang="en-US" sz="3200" spc="-1" strike="noStrike">
                <a:latin typeface="Tahoma"/>
              </a:rPr>
              <a:t>// Create connection</a:t>
            </a:r>
            <a:endParaRPr b="0" lang="en-GB" sz="3200" spc="-1" strike="noStrike">
              <a:latin typeface="Arial"/>
            </a:endParaRPr>
          </a:p>
          <a:p>
            <a:pPr marL="432000" indent="-323640">
              <a:lnSpc>
                <a:spcPct val="100000"/>
              </a:lnSpc>
              <a:spcBef>
                <a:spcPts val="1414"/>
              </a:spcBef>
              <a:buClr>
                <a:srgbClr val="000000"/>
              </a:buClr>
              <a:buSzPct val="45000"/>
              <a:buFont typeface="Wingdings" charset="2"/>
              <a:buChar char=""/>
            </a:pPr>
            <a:r>
              <a:rPr b="1" lang="en-US" sz="3200" spc="-1" strike="noStrike">
                <a:latin typeface="Tahoma"/>
              </a:rPr>
              <a:t>$conn = new mysqli($servername, $username, $password, $dbname);</a:t>
            </a:r>
            <a:endParaRPr b="0" lang="en-GB" sz="3200" spc="-1" strike="noStrike">
              <a:latin typeface="Arial"/>
            </a:endParaRPr>
          </a:p>
          <a:p>
            <a:pPr marL="432000" indent="-323640">
              <a:lnSpc>
                <a:spcPct val="100000"/>
              </a:lnSpc>
              <a:spcBef>
                <a:spcPts val="1414"/>
              </a:spcBef>
              <a:buClr>
                <a:srgbClr val="000000"/>
              </a:buClr>
              <a:buSzPct val="45000"/>
              <a:buFont typeface="Wingdings" charset="2"/>
              <a:buChar char=""/>
            </a:pPr>
            <a:r>
              <a:rPr b="0" lang="en-US" sz="3200" spc="-1" strike="noStrike">
                <a:latin typeface="Tahoma"/>
              </a:rPr>
              <a:t>// Check connection</a:t>
            </a:r>
            <a:endParaRPr b="0" lang="en-GB" sz="3200" spc="-1" strike="noStrike">
              <a:latin typeface="Arial"/>
            </a:endParaRPr>
          </a:p>
          <a:p>
            <a:pPr marL="432000" indent="-323640">
              <a:lnSpc>
                <a:spcPct val="100000"/>
              </a:lnSpc>
              <a:spcBef>
                <a:spcPts val="1414"/>
              </a:spcBef>
              <a:buClr>
                <a:srgbClr val="000000"/>
              </a:buClr>
              <a:buSzPct val="45000"/>
              <a:buFont typeface="Wingdings" charset="2"/>
              <a:buChar char=""/>
            </a:pPr>
            <a:r>
              <a:rPr b="0" lang="en-US" sz="3200" spc="-1" strike="noStrike">
                <a:latin typeface="Tahoma"/>
              </a:rPr>
              <a:t>if ($conn-&gt;connect_error) {</a:t>
            </a:r>
            <a:endParaRPr b="0" lang="en-GB" sz="3200" spc="-1" strike="noStrike">
              <a:latin typeface="Arial"/>
            </a:endParaRPr>
          </a:p>
          <a:p>
            <a:pPr marL="432000" indent="-323640">
              <a:lnSpc>
                <a:spcPct val="100000"/>
              </a:lnSpc>
              <a:spcBef>
                <a:spcPts val="1414"/>
              </a:spcBef>
              <a:buClr>
                <a:srgbClr val="000000"/>
              </a:buClr>
              <a:buSzPct val="45000"/>
              <a:buFont typeface="Wingdings" charset="2"/>
              <a:buChar char=""/>
            </a:pPr>
            <a:r>
              <a:rPr b="0" lang="en-US" sz="3200" spc="-1" strike="noStrike">
                <a:latin typeface="Tahoma"/>
              </a:rPr>
              <a:t>  </a:t>
            </a:r>
            <a:r>
              <a:rPr b="0" lang="en-US" sz="3200" spc="-1" strike="noStrike">
                <a:latin typeface="Tahoma"/>
              </a:rPr>
              <a:t>die("Connection failed: " . $conn-&gt;connect_error);</a:t>
            </a:r>
            <a:endParaRPr b="0" lang="en-GB" sz="3200" spc="-1" strike="noStrike">
              <a:latin typeface="Arial"/>
            </a:endParaRPr>
          </a:p>
          <a:p>
            <a:pPr marL="432000" indent="-323640">
              <a:lnSpc>
                <a:spcPct val="100000"/>
              </a:lnSpc>
              <a:spcBef>
                <a:spcPts val="1414"/>
              </a:spcBef>
              <a:buClr>
                <a:srgbClr val="000000"/>
              </a:buClr>
              <a:buSzPct val="45000"/>
              <a:buFont typeface="Wingdings" charset="2"/>
              <a:buChar char=""/>
            </a:pPr>
            <a:r>
              <a:rPr b="0" lang="en-US" sz="3200" spc="-1" strike="noStrike">
                <a:latin typeface="Tahoma"/>
              </a:rPr>
              <a:t>}</a:t>
            </a:r>
            <a:endParaRPr b="0" lang="en-GB" sz="3200" spc="-1" strike="noStrike">
              <a:latin typeface="Arial"/>
            </a:endParaRPr>
          </a:p>
          <a:p>
            <a:pPr marL="432000" indent="-323640">
              <a:lnSpc>
                <a:spcPct val="100000"/>
              </a:lnSpc>
              <a:spcBef>
                <a:spcPts val="1414"/>
              </a:spcBef>
              <a:buClr>
                <a:srgbClr val="000000"/>
              </a:buClr>
              <a:buSzPct val="45000"/>
              <a:buFont typeface="Wingdings" charset="2"/>
              <a:buChar char=""/>
            </a:pPr>
            <a:r>
              <a:rPr b="0" lang="en-US" sz="3200" spc="-1" strike="noStrike">
                <a:latin typeface="Tahoma"/>
              </a:rPr>
              <a:t>?&gt;</a:t>
            </a:r>
            <a:endParaRPr b="0" lang="en-GB" sz="3200" spc="-1" strike="noStrike">
              <a:latin typeface="Arial"/>
            </a:endParaRPr>
          </a:p>
        </p:txBody>
      </p:sp>
    </p:spTree>
  </p:cSld>
  <mc:AlternateContent>
    <mc:Choice Requires="p14">
      <p:transition spd="slow" p14:dur="2000"/>
    </mc:Choice>
    <mc:Fallback>
      <p:transition spd="slow"/>
    </mc:Fallback>
  </mc:AlternateContent>
</p:sld>
</file>

<file path=ppt/slides/slide18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4" name="CustomShape 1"/>
          <p:cNvSpPr/>
          <p:nvPr/>
        </p:nvSpPr>
        <p:spPr>
          <a:xfrm>
            <a:off x="504000" y="226080"/>
            <a:ext cx="9071280" cy="94608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4400" spc="-1" strike="noStrike">
                <a:latin typeface="Tahoma"/>
              </a:rPr>
              <a:t>Using MySQL with PHP (continued)</a:t>
            </a:r>
            <a:endParaRPr b="0" lang="en-GB" sz="4400" spc="-1" strike="noStrike">
              <a:latin typeface="Arial"/>
            </a:endParaRPr>
          </a:p>
        </p:txBody>
      </p:sp>
      <p:sp>
        <p:nvSpPr>
          <p:cNvPr id="415" name="CustomShape 2"/>
          <p:cNvSpPr/>
          <p:nvPr/>
        </p:nvSpPr>
        <p:spPr>
          <a:xfrm>
            <a:off x="504000" y="1326600"/>
            <a:ext cx="9071280" cy="3287880"/>
          </a:xfrm>
          <a:prstGeom prst="rect">
            <a:avLst/>
          </a:prstGeom>
          <a:noFill/>
          <a:ln w="0">
            <a:noFill/>
          </a:ln>
        </p:spPr>
        <p:style>
          <a:lnRef idx="0"/>
          <a:fillRef idx="0"/>
          <a:effectRef idx="0"/>
          <a:fontRef idx="minor"/>
        </p:style>
        <p:txBody>
          <a:bodyPr lIns="0" rIns="0" tIns="0" bIns="0">
            <a:normAutofit fontScale="27000"/>
          </a:bodyPr>
          <a:p>
            <a:pPr marL="432000" indent="-323640">
              <a:lnSpc>
                <a:spcPct val="100000"/>
              </a:lnSpc>
              <a:spcBef>
                <a:spcPts val="1414"/>
              </a:spcBef>
              <a:buClr>
                <a:srgbClr val="000000"/>
              </a:buClr>
              <a:buSzPct val="45000"/>
              <a:buFont typeface="Wingdings" charset="2"/>
              <a:buChar char=""/>
            </a:pPr>
            <a:r>
              <a:rPr b="0" lang="en-US" sz="3200" spc="-1" strike="noStrike">
                <a:latin typeface="Tahoma"/>
              </a:rPr>
              <a:t>To connect the database, these codes are used (procedural):</a:t>
            </a:r>
            <a:endParaRPr b="0" lang="en-GB" sz="3200" spc="-1" strike="noStrike">
              <a:latin typeface="Arial"/>
            </a:endParaRPr>
          </a:p>
          <a:p>
            <a:pPr marL="432000" indent="-323640">
              <a:lnSpc>
                <a:spcPct val="100000"/>
              </a:lnSpc>
              <a:spcBef>
                <a:spcPts val="1414"/>
              </a:spcBef>
              <a:buClr>
                <a:srgbClr val="000000"/>
              </a:buClr>
              <a:buSzPct val="45000"/>
              <a:buFont typeface="Wingdings" charset="2"/>
              <a:buChar char=""/>
            </a:pPr>
            <a:r>
              <a:rPr b="0" lang="en-US" sz="3200" spc="-1" strike="noStrike">
                <a:latin typeface="Tahoma"/>
              </a:rPr>
              <a:t>&lt;?php</a:t>
            </a:r>
            <a:endParaRPr b="0" lang="en-GB" sz="3200" spc="-1" strike="noStrike">
              <a:latin typeface="Arial"/>
            </a:endParaRPr>
          </a:p>
          <a:p>
            <a:pPr marL="432000" indent="-323640">
              <a:lnSpc>
                <a:spcPct val="100000"/>
              </a:lnSpc>
              <a:spcBef>
                <a:spcPts val="1414"/>
              </a:spcBef>
              <a:buClr>
                <a:srgbClr val="000000"/>
              </a:buClr>
              <a:buSzPct val="45000"/>
              <a:buFont typeface="Wingdings" charset="2"/>
              <a:buChar char=""/>
            </a:pPr>
            <a:r>
              <a:rPr b="0" lang="en-US" sz="3200" spc="-1" strike="noStrike">
                <a:latin typeface="Tahoma"/>
              </a:rPr>
              <a:t>$servername = "localhost";$username = "username";$password = "password";$dbname = "dbname";</a:t>
            </a:r>
            <a:endParaRPr b="0" lang="en-GB" sz="3200" spc="-1" strike="noStrike">
              <a:latin typeface="Arial"/>
            </a:endParaRPr>
          </a:p>
          <a:p>
            <a:pPr marL="432000" indent="-323640">
              <a:lnSpc>
                <a:spcPct val="100000"/>
              </a:lnSpc>
              <a:spcBef>
                <a:spcPts val="1414"/>
              </a:spcBef>
              <a:buClr>
                <a:srgbClr val="000000"/>
              </a:buClr>
              <a:buSzPct val="45000"/>
              <a:buFont typeface="Wingdings" charset="2"/>
              <a:buChar char=""/>
            </a:pPr>
            <a:r>
              <a:rPr b="0" lang="en-US" sz="3200" spc="-1" strike="noStrike">
                <a:latin typeface="Tahoma"/>
              </a:rPr>
              <a:t>// Create connection</a:t>
            </a:r>
            <a:endParaRPr b="0" lang="en-GB" sz="3200" spc="-1" strike="noStrike">
              <a:latin typeface="Arial"/>
            </a:endParaRPr>
          </a:p>
          <a:p>
            <a:pPr marL="432000" indent="-323640">
              <a:lnSpc>
                <a:spcPct val="100000"/>
              </a:lnSpc>
              <a:spcBef>
                <a:spcPts val="1414"/>
              </a:spcBef>
              <a:buClr>
                <a:srgbClr val="000000"/>
              </a:buClr>
              <a:buSzPct val="45000"/>
              <a:buFont typeface="Wingdings" charset="2"/>
              <a:buChar char=""/>
            </a:pPr>
            <a:r>
              <a:rPr b="1" lang="en-US" sz="3200" spc="-1" strike="noStrike">
                <a:latin typeface="Tahoma"/>
              </a:rPr>
              <a:t>$conn = mysqli_connect($servername, $username, $password, $dbname);</a:t>
            </a:r>
            <a:endParaRPr b="0" lang="en-GB" sz="3200" spc="-1" strike="noStrike">
              <a:latin typeface="Arial"/>
            </a:endParaRPr>
          </a:p>
          <a:p>
            <a:pPr marL="432000" indent="-323640">
              <a:lnSpc>
                <a:spcPct val="100000"/>
              </a:lnSpc>
              <a:spcBef>
                <a:spcPts val="1414"/>
              </a:spcBef>
              <a:buClr>
                <a:srgbClr val="000000"/>
              </a:buClr>
              <a:buSzPct val="45000"/>
              <a:buFont typeface="Wingdings" charset="2"/>
              <a:buChar char=""/>
            </a:pPr>
            <a:r>
              <a:rPr b="0" lang="en-US" sz="3200" spc="-1" strike="noStrike">
                <a:latin typeface="Tahoma"/>
              </a:rPr>
              <a:t>// Check connection</a:t>
            </a:r>
            <a:endParaRPr b="0" lang="en-GB" sz="3200" spc="-1" strike="noStrike">
              <a:latin typeface="Arial"/>
            </a:endParaRPr>
          </a:p>
          <a:p>
            <a:pPr marL="432000" indent="-323640">
              <a:lnSpc>
                <a:spcPct val="100000"/>
              </a:lnSpc>
              <a:spcBef>
                <a:spcPts val="1414"/>
              </a:spcBef>
              <a:buClr>
                <a:srgbClr val="000000"/>
              </a:buClr>
              <a:buSzPct val="45000"/>
              <a:buFont typeface="Wingdings" charset="2"/>
              <a:buChar char=""/>
            </a:pPr>
            <a:r>
              <a:rPr b="0" lang="en-US" sz="3200" spc="-1" strike="noStrike">
                <a:latin typeface="Tahoma"/>
              </a:rPr>
              <a:t>if (!$conn) {die("Connection failed: " . mysqli_connect_error());}</a:t>
            </a:r>
            <a:endParaRPr b="0" lang="en-GB" sz="3200" spc="-1" strike="noStrike">
              <a:latin typeface="Arial"/>
            </a:endParaRPr>
          </a:p>
          <a:p>
            <a:pPr marL="432000" indent="-323640">
              <a:lnSpc>
                <a:spcPct val="100000"/>
              </a:lnSpc>
              <a:spcBef>
                <a:spcPts val="1414"/>
              </a:spcBef>
              <a:buClr>
                <a:srgbClr val="000000"/>
              </a:buClr>
              <a:buSzPct val="45000"/>
              <a:buFont typeface="Wingdings" charset="2"/>
              <a:buChar char=""/>
            </a:pPr>
            <a:r>
              <a:rPr b="0" lang="en-US" sz="3200" spc="-1" strike="noStrike">
                <a:latin typeface="Tahoma"/>
              </a:rPr>
              <a:t>?&gt;</a:t>
            </a:r>
            <a:endParaRPr b="0" lang="en-GB" sz="3200" spc="-1" strike="noStrike">
              <a:latin typeface="Arial"/>
            </a:endParaRPr>
          </a:p>
        </p:txBody>
      </p:sp>
    </p:spTree>
  </p:cSld>
  <mc:AlternateContent>
    <mc:Choice Requires="p14">
      <p:transition spd="slow" p14:dur="2000"/>
    </mc:Choice>
    <mc:Fallback>
      <p:transition spd="slow"/>
    </mc:Fallback>
  </mc:AlternateContent>
</p:sld>
</file>

<file path=ppt/slides/slide18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6" name="CustomShape 1"/>
          <p:cNvSpPr/>
          <p:nvPr/>
        </p:nvSpPr>
        <p:spPr>
          <a:xfrm>
            <a:off x="504000" y="226080"/>
            <a:ext cx="9071280" cy="94608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4400" spc="-1" strike="noStrike">
                <a:latin typeface="Tahoma"/>
                <a:ea typeface="Microsoft YaHei"/>
              </a:rPr>
              <a:t>Using MySQL with PHP (continued)</a:t>
            </a:r>
            <a:endParaRPr b="0" lang="en-GB" sz="4400" spc="-1" strike="noStrike">
              <a:latin typeface="Arial"/>
            </a:endParaRPr>
          </a:p>
        </p:txBody>
      </p:sp>
      <p:sp>
        <p:nvSpPr>
          <p:cNvPr id="417" name="CustomShape 2"/>
          <p:cNvSpPr/>
          <p:nvPr/>
        </p:nvSpPr>
        <p:spPr>
          <a:xfrm>
            <a:off x="504000" y="1326600"/>
            <a:ext cx="9071280" cy="3287880"/>
          </a:xfrm>
          <a:prstGeom prst="rect">
            <a:avLst/>
          </a:prstGeom>
          <a:noFill/>
          <a:ln w="0">
            <a:noFill/>
          </a:ln>
        </p:spPr>
        <p:style>
          <a:lnRef idx="0"/>
          <a:fillRef idx="0"/>
          <a:effectRef idx="0"/>
          <a:fontRef idx="minor"/>
        </p:style>
        <p:txBody>
          <a:bodyPr lIns="0" rIns="0" tIns="0" bIns="0">
            <a:normAutofit/>
          </a:bodyPr>
          <a:p>
            <a:pPr marL="432000" indent="-323640">
              <a:lnSpc>
                <a:spcPct val="100000"/>
              </a:lnSpc>
              <a:spcBef>
                <a:spcPts val="1414"/>
              </a:spcBef>
              <a:buClr>
                <a:srgbClr val="000000"/>
              </a:buClr>
              <a:buSzPct val="45000"/>
              <a:buFont typeface="Wingdings" charset="2"/>
              <a:buChar char=""/>
            </a:pPr>
            <a:r>
              <a:rPr b="0" lang="en-US" sz="3200" spc="-1" strike="noStrike">
                <a:latin typeface="Tahoma"/>
              </a:rPr>
              <a:t>To close the connection, these codes are used:</a:t>
            </a:r>
            <a:endParaRPr b="0" lang="en-GB" sz="3200" spc="-1" strike="noStrike">
              <a:latin typeface="Arial"/>
            </a:endParaRPr>
          </a:p>
          <a:p>
            <a:pPr lvl="1" marL="864000" indent="-323640">
              <a:lnSpc>
                <a:spcPct val="100000"/>
              </a:lnSpc>
              <a:spcBef>
                <a:spcPts val="1134"/>
              </a:spcBef>
              <a:buClr>
                <a:srgbClr val="000000"/>
              </a:buClr>
              <a:buSzPct val="75000"/>
              <a:buFont typeface="Symbol"/>
              <a:buChar char=""/>
            </a:pPr>
            <a:r>
              <a:rPr b="0" i="1" lang="en-US" sz="2800" spc="-1" strike="noStrike">
                <a:latin typeface="Tahoma"/>
              </a:rPr>
              <a:t>For OOP:</a:t>
            </a:r>
            <a:endParaRPr b="0" lang="en-GB" sz="2800" spc="-1" strike="noStrike">
              <a:latin typeface="Arial"/>
            </a:endParaRPr>
          </a:p>
          <a:p>
            <a:pPr lvl="1" marL="864000" indent="-323640">
              <a:lnSpc>
                <a:spcPct val="100000"/>
              </a:lnSpc>
              <a:spcBef>
                <a:spcPts val="1134"/>
              </a:spcBef>
              <a:buClr>
                <a:srgbClr val="000000"/>
              </a:buClr>
              <a:buSzPct val="75000"/>
              <a:buFont typeface="Symbol"/>
              <a:buChar char=""/>
            </a:pPr>
            <a:r>
              <a:rPr b="1" i="1" lang="en-US" sz="2800" spc="-1" strike="noStrike">
                <a:latin typeface="Tahoma"/>
              </a:rPr>
              <a:t>$conn→close();</a:t>
            </a:r>
            <a:endParaRPr b="0" lang="en-GB" sz="2800" spc="-1" strike="noStrike">
              <a:latin typeface="Arial"/>
            </a:endParaRPr>
          </a:p>
          <a:p>
            <a:pPr lvl="1" marL="864000" indent="-323640">
              <a:lnSpc>
                <a:spcPct val="100000"/>
              </a:lnSpc>
              <a:spcBef>
                <a:spcPts val="1134"/>
              </a:spcBef>
              <a:buClr>
                <a:srgbClr val="000000"/>
              </a:buClr>
              <a:buSzPct val="75000"/>
              <a:buFont typeface="Symbol"/>
              <a:buChar char=""/>
            </a:pPr>
            <a:r>
              <a:rPr b="0" i="1" lang="en-US" sz="2800" spc="-1" strike="noStrike">
                <a:latin typeface="Tahoma"/>
              </a:rPr>
              <a:t>For Procedural:</a:t>
            </a:r>
            <a:endParaRPr b="0" lang="en-GB" sz="2800" spc="-1" strike="noStrike">
              <a:latin typeface="Arial"/>
            </a:endParaRPr>
          </a:p>
          <a:p>
            <a:pPr lvl="1" marL="864000" indent="-323640">
              <a:lnSpc>
                <a:spcPct val="100000"/>
              </a:lnSpc>
              <a:spcBef>
                <a:spcPts val="1134"/>
              </a:spcBef>
              <a:buClr>
                <a:srgbClr val="000000"/>
              </a:buClr>
              <a:buSzPct val="75000"/>
              <a:buFont typeface="Symbol"/>
              <a:buChar char=""/>
            </a:pPr>
            <a:r>
              <a:rPr b="1" i="1" lang="en-US" sz="2800" spc="-1" strike="noStrike">
                <a:latin typeface="Tahoma"/>
              </a:rPr>
              <a:t>mysqli_close($conn);</a:t>
            </a:r>
            <a:endParaRPr b="0" lang="en-GB" sz="2800" spc="-1" strike="noStrike">
              <a:latin typeface="Arial"/>
            </a:endParaRPr>
          </a:p>
        </p:txBody>
      </p:sp>
    </p:spTree>
  </p:cSld>
  <mc:AlternateContent>
    <mc:Choice Requires="p14">
      <p:transition spd="slow" p14:dur="2000"/>
    </mc:Choice>
    <mc:Fallback>
      <p:transition spd="slow"/>
    </mc:Fallback>
  </mc:AlternateContent>
</p:sld>
</file>

<file path=ppt/slides/slide18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8" name="CustomShape 1"/>
          <p:cNvSpPr/>
          <p:nvPr/>
        </p:nvSpPr>
        <p:spPr>
          <a:xfrm>
            <a:off x="504000" y="226080"/>
            <a:ext cx="9071280" cy="94608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4400" spc="-1" strike="noStrike">
                <a:latin typeface="Tahoma"/>
                <a:ea typeface="Microsoft YaHei"/>
              </a:rPr>
              <a:t>Using MySQL with PHP (continued)</a:t>
            </a:r>
            <a:endParaRPr b="0" lang="en-GB" sz="4400" spc="-1" strike="noStrike">
              <a:latin typeface="Arial"/>
            </a:endParaRPr>
          </a:p>
        </p:txBody>
      </p:sp>
      <p:sp>
        <p:nvSpPr>
          <p:cNvPr id="419" name="CustomShape 2"/>
          <p:cNvSpPr/>
          <p:nvPr/>
        </p:nvSpPr>
        <p:spPr>
          <a:xfrm>
            <a:off x="504000" y="1326600"/>
            <a:ext cx="9071280" cy="3287880"/>
          </a:xfrm>
          <a:prstGeom prst="rect">
            <a:avLst/>
          </a:prstGeom>
          <a:noFill/>
          <a:ln w="0">
            <a:noFill/>
          </a:ln>
        </p:spPr>
        <p:style>
          <a:lnRef idx="0"/>
          <a:fillRef idx="0"/>
          <a:effectRef idx="0"/>
          <a:fontRef idx="minor"/>
        </p:style>
        <p:txBody>
          <a:bodyPr lIns="0" rIns="0" tIns="0" bIns="0">
            <a:normAutofit fontScale="46000"/>
          </a:bodyPr>
          <a:p>
            <a:pPr marL="432000" indent="-323640">
              <a:lnSpc>
                <a:spcPct val="100000"/>
              </a:lnSpc>
              <a:spcBef>
                <a:spcPts val="1414"/>
              </a:spcBef>
              <a:buClr>
                <a:srgbClr val="000000"/>
              </a:buClr>
              <a:buSzPct val="45000"/>
              <a:buFont typeface="Wingdings" charset="2"/>
              <a:buChar char=""/>
            </a:pPr>
            <a:r>
              <a:rPr b="0" lang="en-US" sz="3200" spc="-1" strike="noStrike">
                <a:latin typeface="Tahoma"/>
              </a:rPr>
              <a:t>To execute the specific SQL statements, these codes are used:</a:t>
            </a:r>
            <a:endParaRPr b="0" lang="en-GB" sz="3200" spc="-1" strike="noStrike">
              <a:latin typeface="Arial"/>
            </a:endParaRPr>
          </a:p>
          <a:p>
            <a:pPr lvl="1" marL="864000" indent="-323640">
              <a:lnSpc>
                <a:spcPct val="100000"/>
              </a:lnSpc>
              <a:spcBef>
                <a:spcPts val="1134"/>
              </a:spcBef>
              <a:buClr>
                <a:srgbClr val="000000"/>
              </a:buClr>
              <a:buSzPct val="75000"/>
              <a:buFont typeface="Symbol"/>
              <a:buChar char=""/>
            </a:pPr>
            <a:r>
              <a:rPr b="0" i="1" lang="en-US" sz="2800" spc="-1" strike="noStrike">
                <a:latin typeface="Tahoma"/>
              </a:rPr>
              <a:t>For OOP:</a:t>
            </a:r>
            <a:endParaRPr b="0" lang="en-GB" sz="2800" spc="-1" strike="noStrike">
              <a:latin typeface="Arial"/>
            </a:endParaRPr>
          </a:p>
          <a:p>
            <a:pPr lvl="1" marL="864000" indent="-323640">
              <a:lnSpc>
                <a:spcPct val="100000"/>
              </a:lnSpc>
              <a:spcBef>
                <a:spcPts val="1134"/>
              </a:spcBef>
              <a:buClr>
                <a:srgbClr val="000000"/>
              </a:buClr>
              <a:buSzPct val="75000"/>
              <a:buFont typeface="Symbol"/>
              <a:buChar char=""/>
            </a:pPr>
            <a:r>
              <a:rPr b="1" i="1" lang="en-US" sz="2800" spc="-1" strike="noStrike">
                <a:latin typeface="Tahoma"/>
              </a:rPr>
              <a:t>$conn-&gt;query($sql)</a:t>
            </a:r>
            <a:endParaRPr b="0" lang="en-GB" sz="2800" spc="-1" strike="noStrike">
              <a:latin typeface="Arial"/>
            </a:endParaRPr>
          </a:p>
          <a:p>
            <a:pPr lvl="1" marL="864000" indent="-323640">
              <a:lnSpc>
                <a:spcPct val="100000"/>
              </a:lnSpc>
              <a:spcBef>
                <a:spcPts val="1134"/>
              </a:spcBef>
              <a:buClr>
                <a:srgbClr val="000000"/>
              </a:buClr>
              <a:buSzPct val="75000"/>
              <a:buFont typeface="Symbol"/>
              <a:buChar char=""/>
            </a:pPr>
            <a:r>
              <a:rPr b="0" i="1" lang="en-US" sz="2800" spc="-1" strike="noStrike">
                <a:latin typeface="Tahoma"/>
              </a:rPr>
              <a:t>For Procedural:</a:t>
            </a:r>
            <a:endParaRPr b="0" lang="en-GB" sz="2800" spc="-1" strike="noStrike">
              <a:latin typeface="Arial"/>
            </a:endParaRPr>
          </a:p>
          <a:p>
            <a:pPr lvl="1" marL="864000" indent="-323640">
              <a:lnSpc>
                <a:spcPct val="100000"/>
              </a:lnSpc>
              <a:spcBef>
                <a:spcPts val="1134"/>
              </a:spcBef>
              <a:buClr>
                <a:srgbClr val="000000"/>
              </a:buClr>
              <a:buSzPct val="75000"/>
              <a:buFont typeface="Symbol"/>
              <a:buChar char=""/>
            </a:pPr>
            <a:r>
              <a:rPr b="1" i="1" lang="en-US" sz="2800" spc="-1" strike="noStrike">
                <a:latin typeface="Tahoma"/>
              </a:rPr>
              <a:t>mysqli_query($conn, $sql);</a:t>
            </a:r>
            <a:endParaRPr b="0" lang="en-GB" sz="2800" spc="-1" strike="noStrike">
              <a:latin typeface="Arial"/>
            </a:endParaRPr>
          </a:p>
          <a:p>
            <a:pPr marL="432000" indent="-323640">
              <a:lnSpc>
                <a:spcPct val="100000"/>
              </a:lnSpc>
              <a:spcBef>
                <a:spcPts val="1414"/>
              </a:spcBef>
              <a:buClr>
                <a:srgbClr val="000000"/>
              </a:buClr>
              <a:buSzPct val="45000"/>
              <a:buFont typeface="Wingdings" charset="2"/>
              <a:buChar char=""/>
            </a:pPr>
            <a:r>
              <a:rPr b="0" lang="en-US" sz="3200" spc="-1" strike="noStrike">
                <a:latin typeface="Tahoma"/>
              </a:rPr>
              <a:t>Remember that if you create a database, you shouldn’t specify it while connecting (in other words, only the server name, the user name, and the password should be specified)</a:t>
            </a:r>
            <a:endParaRPr b="0" lang="en-GB" sz="3200" spc="-1" strike="noStrike">
              <a:latin typeface="Arial"/>
            </a:endParaRPr>
          </a:p>
        </p:txBody>
      </p:sp>
    </p:spTree>
  </p:cSld>
  <mc:AlternateContent>
    <mc:Choice Requires="p14">
      <p:transition spd="slow" p14:dur="2000"/>
    </mc:Choice>
    <mc:Fallback>
      <p:transition spd="slow"/>
    </mc:Fallback>
  </mc:AlternateContent>
</p:sld>
</file>

<file path=ppt/slides/slide18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0" name="CustomShape 1"/>
          <p:cNvSpPr/>
          <p:nvPr/>
        </p:nvSpPr>
        <p:spPr>
          <a:xfrm>
            <a:off x="504000" y="226080"/>
            <a:ext cx="9071280" cy="94608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4400" spc="-1" strike="noStrike">
                <a:latin typeface="Tahoma"/>
                <a:ea typeface="Microsoft YaHei"/>
              </a:rPr>
              <a:t>Using MySQL with PHP (continued)</a:t>
            </a:r>
            <a:endParaRPr b="0" lang="en-GB" sz="4400" spc="-1" strike="noStrike">
              <a:latin typeface="Arial"/>
            </a:endParaRPr>
          </a:p>
        </p:txBody>
      </p:sp>
      <p:sp>
        <p:nvSpPr>
          <p:cNvPr id="421" name="CustomShape 2"/>
          <p:cNvSpPr/>
          <p:nvPr/>
        </p:nvSpPr>
        <p:spPr>
          <a:xfrm>
            <a:off x="504000" y="1326600"/>
            <a:ext cx="9071280" cy="3287880"/>
          </a:xfrm>
          <a:prstGeom prst="rect">
            <a:avLst/>
          </a:prstGeom>
          <a:noFill/>
          <a:ln w="0">
            <a:noFill/>
          </a:ln>
        </p:spPr>
        <p:style>
          <a:lnRef idx="0"/>
          <a:fillRef idx="0"/>
          <a:effectRef idx="0"/>
          <a:fontRef idx="minor"/>
        </p:style>
        <p:txBody>
          <a:bodyPr lIns="0" rIns="0" tIns="0" bIns="0">
            <a:normAutofit fontScale="6000"/>
          </a:bodyPr>
          <a:p>
            <a:pPr marL="432000" indent="-323640">
              <a:lnSpc>
                <a:spcPct val="100000"/>
              </a:lnSpc>
              <a:spcBef>
                <a:spcPts val="1414"/>
              </a:spcBef>
              <a:buClr>
                <a:srgbClr val="000000"/>
              </a:buClr>
              <a:buSzPct val="45000"/>
              <a:buFont typeface="Wingdings" charset="2"/>
              <a:buChar char=""/>
            </a:pPr>
            <a:r>
              <a:rPr b="0" lang="en-US" sz="3200" spc="-1" strike="noStrike">
                <a:latin typeface="Tahoma"/>
                <a:ea typeface="Microsoft YaHei"/>
              </a:rPr>
              <a:t>A prepared statement is a feature used to execute the same (or similar) SQL statements repeatedly with high efficiency. It is done by $conn→prepare($sql); usually executed by </a:t>
            </a:r>
            <a:r>
              <a:rPr b="1" lang="en-US" sz="3200" spc="-1" strike="noStrike">
                <a:latin typeface="Tahoma"/>
                <a:ea typeface="Microsoft YaHei"/>
              </a:rPr>
              <a:t>$stmt = $conn→prepare($sql); </a:t>
            </a:r>
            <a:endParaRPr b="0" lang="en-GB" sz="3200" spc="-1" strike="noStrike">
              <a:latin typeface="Arial"/>
            </a:endParaRPr>
          </a:p>
          <a:p>
            <a:pPr marL="432000" indent="-323640">
              <a:lnSpc>
                <a:spcPct val="100000"/>
              </a:lnSpc>
              <a:spcBef>
                <a:spcPts val="1414"/>
              </a:spcBef>
              <a:buClr>
                <a:srgbClr val="000000"/>
              </a:buClr>
              <a:buSzPct val="45000"/>
              <a:buFont typeface="Wingdings" charset="2"/>
              <a:buChar char=""/>
            </a:pPr>
            <a:r>
              <a:rPr b="0" lang="en-US" sz="3200" spc="-1" strike="noStrike">
                <a:latin typeface="Tahoma"/>
                <a:ea typeface="Microsoft YaHei"/>
              </a:rPr>
              <a:t>Prepared statements basically work like this:</a:t>
            </a:r>
            <a:endParaRPr b="0" lang="en-GB" sz="3200" spc="-1" strike="noStrike">
              <a:latin typeface="Arial"/>
            </a:endParaRPr>
          </a:p>
          <a:p>
            <a:pPr lvl="1" marL="864000" indent="-323640">
              <a:lnSpc>
                <a:spcPct val="100000"/>
              </a:lnSpc>
              <a:spcBef>
                <a:spcPts val="1134"/>
              </a:spcBef>
              <a:buClr>
                <a:srgbClr val="000000"/>
              </a:buClr>
              <a:buSzPct val="75000"/>
              <a:buFont typeface="Symbol"/>
              <a:buChar char=""/>
            </a:pPr>
            <a:r>
              <a:rPr b="0" i="1" lang="en-US" sz="2800" spc="-1" strike="noStrike">
                <a:latin typeface="Tahoma"/>
                <a:ea typeface="Microsoft YaHei"/>
              </a:rPr>
              <a:t>Prepare: An SQL statement template is created and sent to the database. Certain values are left unspecified, called parameters (labeled "?"). Example: INSERT INTO MyGuests VALUES(?, ?, ?)</a:t>
            </a:r>
            <a:endParaRPr b="0" lang="en-GB" sz="2800" spc="-1" strike="noStrike">
              <a:latin typeface="Arial"/>
            </a:endParaRPr>
          </a:p>
          <a:p>
            <a:pPr lvl="1" marL="864000" indent="-323640">
              <a:lnSpc>
                <a:spcPct val="100000"/>
              </a:lnSpc>
              <a:spcBef>
                <a:spcPts val="1134"/>
              </a:spcBef>
              <a:buClr>
                <a:srgbClr val="000000"/>
              </a:buClr>
              <a:buSzPct val="75000"/>
              <a:buFont typeface="Symbol"/>
              <a:buChar char=""/>
            </a:pPr>
            <a:r>
              <a:rPr b="0" i="1" lang="en-US" sz="2800" spc="-1" strike="noStrike">
                <a:latin typeface="Tahoma"/>
                <a:ea typeface="Microsoft YaHei"/>
              </a:rPr>
              <a:t>The database parses, compiles, and performs query optimization on the SQL statement template, and stores the result without executing it</a:t>
            </a:r>
            <a:endParaRPr b="0" lang="en-GB" sz="2800" spc="-1" strike="noStrike">
              <a:latin typeface="Arial"/>
            </a:endParaRPr>
          </a:p>
          <a:p>
            <a:pPr lvl="1" marL="864000" indent="-323640">
              <a:lnSpc>
                <a:spcPct val="100000"/>
              </a:lnSpc>
              <a:spcBef>
                <a:spcPts val="1134"/>
              </a:spcBef>
              <a:buClr>
                <a:srgbClr val="000000"/>
              </a:buClr>
              <a:buSzPct val="75000"/>
              <a:buFont typeface="Symbol"/>
              <a:buChar char=""/>
            </a:pPr>
            <a:r>
              <a:rPr b="0" i="1" lang="en-US" sz="2800" spc="-1" strike="noStrike">
                <a:latin typeface="Tahoma"/>
                <a:ea typeface="Microsoft YaHei"/>
              </a:rPr>
              <a:t>Execute: At a later time, the application binds the values to the parameters, and the database executes the statement. The application may execute the statement as many times as it wants with different values</a:t>
            </a:r>
            <a:endParaRPr b="0" lang="en-GB" sz="2800" spc="-1" strike="noStrike">
              <a:latin typeface="Arial"/>
            </a:endParaRPr>
          </a:p>
          <a:p>
            <a:pPr marL="432000" indent="-323640">
              <a:lnSpc>
                <a:spcPct val="100000"/>
              </a:lnSpc>
              <a:spcBef>
                <a:spcPts val="1414"/>
              </a:spcBef>
              <a:buClr>
                <a:srgbClr val="000000"/>
              </a:buClr>
              <a:buSzPct val="45000"/>
              <a:buFont typeface="Wingdings" charset="2"/>
              <a:buChar char=""/>
            </a:pPr>
            <a:r>
              <a:rPr b="0" lang="en-US" sz="3200" spc="-1" strike="noStrike">
                <a:latin typeface="Tahoma"/>
                <a:ea typeface="Microsoft YaHei"/>
              </a:rPr>
              <a:t>Compared to executing SQL statements directly, prepared statements have three main advantages:</a:t>
            </a:r>
            <a:endParaRPr b="0" lang="en-GB" sz="3200" spc="-1" strike="noStrike">
              <a:latin typeface="Arial"/>
            </a:endParaRPr>
          </a:p>
          <a:p>
            <a:pPr marL="432000" indent="-323640">
              <a:lnSpc>
                <a:spcPct val="100000"/>
              </a:lnSpc>
              <a:spcBef>
                <a:spcPts val="1414"/>
              </a:spcBef>
              <a:buClr>
                <a:srgbClr val="000000"/>
              </a:buClr>
              <a:buSzPct val="45000"/>
              <a:buFont typeface="Wingdings" charset="2"/>
              <a:buChar char=""/>
            </a:pPr>
            <a:r>
              <a:rPr b="0" lang="en-US" sz="3200" spc="-1" strike="noStrike">
                <a:latin typeface="Tahoma"/>
                <a:ea typeface="Microsoft YaHei"/>
              </a:rPr>
              <a:t>Prepared statements reduce parsing time as the preparation on the query is done only once (although the statement is executed multiple times)</a:t>
            </a:r>
            <a:endParaRPr b="0" lang="en-GB" sz="3200" spc="-1" strike="noStrike">
              <a:latin typeface="Arial"/>
            </a:endParaRPr>
          </a:p>
          <a:p>
            <a:pPr marL="432000" indent="-323640">
              <a:lnSpc>
                <a:spcPct val="100000"/>
              </a:lnSpc>
              <a:spcBef>
                <a:spcPts val="1414"/>
              </a:spcBef>
              <a:buClr>
                <a:srgbClr val="000000"/>
              </a:buClr>
              <a:buSzPct val="45000"/>
              <a:buFont typeface="Wingdings" charset="2"/>
              <a:buChar char=""/>
            </a:pPr>
            <a:r>
              <a:rPr b="0" lang="en-US" sz="3200" spc="-1" strike="noStrike">
                <a:latin typeface="Tahoma"/>
                <a:ea typeface="Microsoft YaHei"/>
              </a:rPr>
              <a:t>Bound parameters minimize bandwidth to the server as you need send only the parameters each time, and not the whole query. It is done by </a:t>
            </a:r>
            <a:r>
              <a:rPr b="1" lang="en-US" sz="3200" spc="-1" strike="noStrike">
                <a:latin typeface="Tahoma"/>
                <a:ea typeface="Microsoft YaHei"/>
              </a:rPr>
              <a:t>$stmt-&gt;bind_param("arguments", variables);</a:t>
            </a:r>
            <a:r>
              <a:rPr b="0" lang="en-US" sz="3200" spc="-1" strike="noStrike">
                <a:latin typeface="Tahoma"/>
                <a:ea typeface="Microsoft YaHei"/>
              </a:rPr>
              <a:t> arguments are </a:t>
            </a:r>
            <a:r>
              <a:rPr b="1" lang="en-US" sz="3200" spc="-1" strike="noStrike">
                <a:latin typeface="Tahoma"/>
                <a:ea typeface="Microsoft YaHei"/>
              </a:rPr>
              <a:t>i</a:t>
            </a:r>
            <a:r>
              <a:rPr b="0" lang="en-US" sz="3200" spc="-1" strike="noStrike">
                <a:latin typeface="Tahoma"/>
                <a:ea typeface="Microsoft YaHei"/>
              </a:rPr>
              <a:t> – integer, </a:t>
            </a:r>
            <a:r>
              <a:rPr b="1" lang="en-US" sz="3200" spc="-1" strike="noStrike">
                <a:latin typeface="Tahoma"/>
                <a:ea typeface="Microsoft YaHei"/>
              </a:rPr>
              <a:t>d</a:t>
            </a:r>
            <a:r>
              <a:rPr b="0" lang="en-US" sz="3200" spc="-1" strike="noStrike">
                <a:latin typeface="Tahoma"/>
                <a:ea typeface="Microsoft YaHei"/>
              </a:rPr>
              <a:t> – double, </a:t>
            </a:r>
            <a:r>
              <a:rPr b="1" lang="en-US" sz="3200" spc="-1" strike="noStrike">
                <a:latin typeface="Tahoma"/>
                <a:ea typeface="Microsoft YaHei"/>
              </a:rPr>
              <a:t>s</a:t>
            </a:r>
            <a:r>
              <a:rPr b="0" lang="en-US" sz="3200" spc="-1" strike="noStrike">
                <a:latin typeface="Tahoma"/>
                <a:ea typeface="Microsoft YaHei"/>
              </a:rPr>
              <a:t> – string, </a:t>
            </a:r>
            <a:r>
              <a:rPr b="1" lang="en-US" sz="3200" spc="-1" strike="noStrike">
                <a:latin typeface="Tahoma"/>
                <a:ea typeface="Microsoft YaHei"/>
              </a:rPr>
              <a:t>b</a:t>
            </a:r>
            <a:r>
              <a:rPr b="0" lang="en-US" sz="3200" spc="-1" strike="noStrike">
                <a:latin typeface="Tahoma"/>
                <a:ea typeface="Microsoft YaHei"/>
              </a:rPr>
              <a:t> – BLOB and written in quotes. Be sure that arguments are equal to the number of variables.</a:t>
            </a:r>
            <a:endParaRPr b="0" lang="en-GB" sz="3200" spc="-1" strike="noStrike">
              <a:latin typeface="Arial"/>
            </a:endParaRPr>
          </a:p>
          <a:p>
            <a:pPr marL="432000" indent="-323640">
              <a:lnSpc>
                <a:spcPct val="100000"/>
              </a:lnSpc>
              <a:spcBef>
                <a:spcPts val="1414"/>
              </a:spcBef>
              <a:buClr>
                <a:srgbClr val="000000"/>
              </a:buClr>
              <a:buSzPct val="45000"/>
              <a:buFont typeface="Wingdings" charset="2"/>
              <a:buChar char=""/>
            </a:pPr>
            <a:r>
              <a:rPr b="0" lang="en-US" sz="3200" spc="-1" strike="noStrike">
                <a:latin typeface="Tahoma"/>
                <a:ea typeface="Microsoft YaHei"/>
              </a:rPr>
              <a:t>Prepared statements are very useful against SQL injections, because parameter values, which are transmitted later using a different protocol, need not be correctly escaped. If the original statement template is not derived from external input, SQL injection cannot occur.</a:t>
            </a:r>
            <a:endParaRPr b="0" lang="en-GB" sz="3200" spc="-1" strike="noStrike">
              <a:latin typeface="Arial"/>
            </a:endParaRPr>
          </a:p>
        </p:txBody>
      </p:sp>
    </p:spTree>
  </p:cSld>
  <mc:AlternateContent>
    <mc:Choice Requires="p14">
      <p:transition spd="slow" p14:dur="2000"/>
    </mc:Choice>
    <mc:Fallback>
      <p:transition spd="slow"/>
    </mc:Fallback>
  </mc:AlternateContent>
</p:sld>
</file>

<file path=ppt/slides/slide18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2" name="CustomShape 1"/>
          <p:cNvSpPr/>
          <p:nvPr/>
        </p:nvSpPr>
        <p:spPr>
          <a:xfrm>
            <a:off x="504000" y="226080"/>
            <a:ext cx="9071280" cy="94608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4400" spc="-1" strike="noStrike">
                <a:latin typeface="Tahoma"/>
                <a:ea typeface="Microsoft YaHei"/>
              </a:rPr>
              <a:t>Using MySQL with PHP (continued)</a:t>
            </a:r>
            <a:endParaRPr b="0" lang="en-GB" sz="4400" spc="-1" strike="noStrike">
              <a:latin typeface="Arial"/>
            </a:endParaRPr>
          </a:p>
        </p:txBody>
      </p:sp>
      <p:sp>
        <p:nvSpPr>
          <p:cNvPr id="423" name="CustomShape 2"/>
          <p:cNvSpPr/>
          <p:nvPr/>
        </p:nvSpPr>
        <p:spPr>
          <a:xfrm>
            <a:off x="504000" y="1326600"/>
            <a:ext cx="9071280" cy="3287880"/>
          </a:xfrm>
          <a:prstGeom prst="rect">
            <a:avLst/>
          </a:prstGeom>
          <a:noFill/>
          <a:ln w="0">
            <a:noFill/>
          </a:ln>
        </p:spPr>
        <p:style>
          <a:lnRef idx="0"/>
          <a:fillRef idx="0"/>
          <a:effectRef idx="0"/>
          <a:fontRef idx="minor"/>
        </p:style>
        <p:txBody>
          <a:bodyPr lIns="0" rIns="0" tIns="0" bIns="0">
            <a:normAutofit fontScale="75000"/>
          </a:bodyPr>
          <a:p>
            <a:pPr>
              <a:lnSpc>
                <a:spcPct val="100000"/>
              </a:lnSpc>
            </a:pPr>
            <a:r>
              <a:rPr b="0" lang="en-US" sz="3200" spc="-1" strike="noStrike">
                <a:latin typeface="Tahoma"/>
              </a:rPr>
              <a:t>&lt;!DOCTYPE HTML&gt;  </a:t>
            </a:r>
            <a:endParaRPr b="0" lang="en-GB" sz="3200" spc="-1" strike="noStrike">
              <a:latin typeface="Arial"/>
            </a:endParaRPr>
          </a:p>
          <a:p>
            <a:pPr>
              <a:lnSpc>
                <a:spcPct val="100000"/>
              </a:lnSpc>
            </a:pPr>
            <a:r>
              <a:rPr b="0" lang="en-US" sz="3200" spc="-1" strike="noStrike">
                <a:latin typeface="Tahoma"/>
              </a:rPr>
              <a:t>&lt;html&gt;</a:t>
            </a:r>
            <a:endParaRPr b="0" lang="en-GB" sz="3200" spc="-1" strike="noStrike">
              <a:latin typeface="Arial"/>
            </a:endParaRPr>
          </a:p>
          <a:p>
            <a:pPr>
              <a:lnSpc>
                <a:spcPct val="100000"/>
              </a:lnSpc>
            </a:pPr>
            <a:r>
              <a:rPr b="0" lang="en-US" sz="3200" spc="-1" strike="noStrike">
                <a:latin typeface="Tahoma"/>
              </a:rPr>
              <a:t>&lt;head&gt;</a:t>
            </a:r>
            <a:endParaRPr b="0" lang="en-GB" sz="3200" spc="-1" strike="noStrike">
              <a:latin typeface="Arial"/>
            </a:endParaRPr>
          </a:p>
          <a:p>
            <a:pPr>
              <a:lnSpc>
                <a:spcPct val="100000"/>
              </a:lnSpc>
            </a:pPr>
            <a:r>
              <a:rPr b="0" lang="en-US" sz="3200" spc="-1" strike="noStrike">
                <a:latin typeface="Tahoma"/>
              </a:rPr>
              <a:t>&lt;style&gt;</a:t>
            </a:r>
            <a:endParaRPr b="0" lang="en-GB" sz="3200" spc="-1" strike="noStrike">
              <a:latin typeface="Arial"/>
            </a:endParaRPr>
          </a:p>
          <a:p>
            <a:pPr>
              <a:lnSpc>
                <a:spcPct val="100000"/>
              </a:lnSpc>
            </a:pPr>
            <a:r>
              <a:rPr b="0" lang="en-US" sz="3200" spc="-1" strike="noStrike">
                <a:latin typeface="Tahoma"/>
              </a:rPr>
              <a:t>.error {color: #FF0000;}</a:t>
            </a:r>
            <a:endParaRPr b="0" lang="en-GB" sz="3200" spc="-1" strike="noStrike">
              <a:latin typeface="Arial"/>
            </a:endParaRPr>
          </a:p>
          <a:p>
            <a:pPr>
              <a:lnSpc>
                <a:spcPct val="100000"/>
              </a:lnSpc>
            </a:pPr>
            <a:r>
              <a:rPr b="0" lang="en-US" sz="3200" spc="-1" strike="noStrike">
                <a:latin typeface="Tahoma"/>
              </a:rPr>
              <a:t>&lt;/style&gt;</a:t>
            </a:r>
            <a:endParaRPr b="0" lang="en-GB" sz="3200" spc="-1" strike="noStrike">
              <a:latin typeface="Arial"/>
            </a:endParaRPr>
          </a:p>
          <a:p>
            <a:pPr>
              <a:lnSpc>
                <a:spcPct val="100000"/>
              </a:lnSpc>
            </a:pPr>
            <a:r>
              <a:rPr b="0" lang="en-US" sz="3200" spc="-1" strike="noStrike">
                <a:latin typeface="Tahoma"/>
              </a:rPr>
              <a:t>&lt;/head&gt;</a:t>
            </a:r>
            <a:endParaRPr b="0" lang="en-GB" sz="3200" spc="-1" strike="noStrike">
              <a:latin typeface="Arial"/>
            </a:endParaRPr>
          </a:p>
          <a:p>
            <a:pPr>
              <a:lnSpc>
                <a:spcPct val="100000"/>
              </a:lnSpc>
            </a:pPr>
            <a:r>
              <a:rPr b="0" lang="en-US" sz="3200" spc="-1" strike="noStrike">
                <a:latin typeface="Tahoma"/>
              </a:rPr>
              <a:t>&lt;body&gt;</a:t>
            </a:r>
            <a:endParaRPr b="0" lang="en-GB" sz="3200" spc="-1" strike="noStrike">
              <a:latin typeface="Arial"/>
            </a:endParaRPr>
          </a:p>
        </p:txBody>
      </p:sp>
    </p:spTree>
  </p:cSld>
  <mc:AlternateContent>
    <mc:Choice Requires="p14">
      <p:transition spd="slow" p14:dur="2000"/>
    </mc:Choice>
    <mc:Fallback>
      <p:transition spd="slow"/>
    </mc:Fallback>
  </mc:AlternateContent>
</p:sld>
</file>

<file path=ppt/slides/slide18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4" name="CustomShape 1"/>
          <p:cNvSpPr/>
          <p:nvPr/>
        </p:nvSpPr>
        <p:spPr>
          <a:xfrm>
            <a:off x="504000" y="177840"/>
            <a:ext cx="9071280" cy="104292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4400" spc="-1" strike="noStrike">
                <a:latin typeface="Tahoma"/>
                <a:ea typeface="Microsoft YaHei"/>
              </a:rPr>
              <a:t>Using MySQL with PHP (continued) </a:t>
            </a:r>
            <a:r>
              <a:rPr b="0" lang="en-US" sz="2400" spc="-1" strike="noStrike">
                <a:latin typeface="Tahoma"/>
                <a:ea typeface="Microsoft YaHei"/>
              </a:rPr>
              <a:t>(the continue of the code)</a:t>
            </a:r>
            <a:endParaRPr b="0" lang="en-GB" sz="2400" spc="-1" strike="noStrike">
              <a:latin typeface="Arial"/>
            </a:endParaRPr>
          </a:p>
        </p:txBody>
      </p:sp>
      <p:sp>
        <p:nvSpPr>
          <p:cNvPr id="425" name="CustomShape 2"/>
          <p:cNvSpPr/>
          <p:nvPr/>
        </p:nvSpPr>
        <p:spPr>
          <a:xfrm>
            <a:off x="504000" y="1326600"/>
            <a:ext cx="9071280" cy="3287880"/>
          </a:xfrm>
          <a:prstGeom prst="rect">
            <a:avLst/>
          </a:prstGeom>
          <a:noFill/>
          <a:ln w="0">
            <a:noFill/>
          </a:ln>
        </p:spPr>
        <p:style>
          <a:lnRef idx="0"/>
          <a:fillRef idx="0"/>
          <a:effectRef idx="0"/>
          <a:fontRef idx="minor"/>
        </p:style>
        <p:txBody>
          <a:bodyPr lIns="0" rIns="0" tIns="0" bIns="0">
            <a:normAutofit fontScale="28000"/>
          </a:bodyPr>
          <a:p>
            <a:pPr>
              <a:lnSpc>
                <a:spcPct val="100000"/>
              </a:lnSpc>
            </a:pPr>
            <a:r>
              <a:rPr b="0" lang="en-US" sz="3200" spc="-1" strike="noStrike">
                <a:latin typeface="Tahoma"/>
              </a:rPr>
              <a:t>&lt;?php</a:t>
            </a:r>
            <a:endParaRPr b="0" lang="en-GB" sz="3200" spc="-1" strike="noStrike">
              <a:latin typeface="Arial"/>
            </a:endParaRPr>
          </a:p>
          <a:p>
            <a:pPr>
              <a:lnSpc>
                <a:spcPct val="100000"/>
              </a:lnSpc>
            </a:pPr>
            <a:r>
              <a:rPr b="0" lang="en-US" sz="3200" spc="-1" strike="noStrike">
                <a:latin typeface="Tahoma"/>
              </a:rPr>
              <a:t>$servername = "localhost";</a:t>
            </a:r>
            <a:endParaRPr b="0" lang="en-GB" sz="3200" spc="-1" strike="noStrike">
              <a:latin typeface="Arial"/>
            </a:endParaRPr>
          </a:p>
          <a:p>
            <a:pPr>
              <a:lnSpc>
                <a:spcPct val="100000"/>
              </a:lnSpc>
            </a:pPr>
            <a:r>
              <a:rPr b="0" lang="en-US" sz="3200" spc="-1" strike="noStrike">
                <a:latin typeface="Tahoma"/>
              </a:rPr>
              <a:t>$username = "root";</a:t>
            </a:r>
            <a:endParaRPr b="0" lang="en-GB" sz="3200" spc="-1" strike="noStrike">
              <a:latin typeface="Arial"/>
            </a:endParaRPr>
          </a:p>
          <a:p>
            <a:pPr>
              <a:lnSpc>
                <a:spcPct val="100000"/>
              </a:lnSpc>
            </a:pPr>
            <a:r>
              <a:rPr b="0" lang="en-US" sz="3200" spc="-1" strike="noStrike">
                <a:latin typeface="Tahoma"/>
              </a:rPr>
              <a:t>$password = "root";</a:t>
            </a:r>
            <a:endParaRPr b="0" lang="en-GB" sz="3200" spc="-1" strike="noStrike">
              <a:latin typeface="Arial"/>
            </a:endParaRPr>
          </a:p>
          <a:p>
            <a:pPr>
              <a:lnSpc>
                <a:spcPct val="100000"/>
              </a:lnSpc>
            </a:pPr>
            <a:r>
              <a:rPr b="0" lang="en-US" sz="3200" spc="-1" strike="noStrike">
                <a:latin typeface="Tahoma"/>
              </a:rPr>
              <a:t>$dbname = "myDB";</a:t>
            </a:r>
            <a:endParaRPr b="0" lang="en-GB" sz="3200" spc="-1" strike="noStrike">
              <a:latin typeface="Arial"/>
            </a:endParaRPr>
          </a:p>
          <a:p>
            <a:pPr>
              <a:lnSpc>
                <a:spcPct val="100000"/>
              </a:lnSpc>
            </a:pPr>
            <a:endParaRPr b="0" lang="en-GB" sz="3200" spc="-1" strike="noStrike">
              <a:latin typeface="Arial"/>
            </a:endParaRPr>
          </a:p>
          <a:p>
            <a:pPr>
              <a:lnSpc>
                <a:spcPct val="100000"/>
              </a:lnSpc>
            </a:pPr>
            <a:r>
              <a:rPr b="0" lang="en-US" sz="3200" spc="-1" strike="noStrike">
                <a:latin typeface="Tahoma"/>
              </a:rPr>
              <a:t>// Create connection</a:t>
            </a:r>
            <a:endParaRPr b="0" lang="en-GB" sz="3200" spc="-1" strike="noStrike">
              <a:latin typeface="Arial"/>
            </a:endParaRPr>
          </a:p>
          <a:p>
            <a:pPr>
              <a:lnSpc>
                <a:spcPct val="100000"/>
              </a:lnSpc>
            </a:pPr>
            <a:r>
              <a:rPr b="0" lang="en-US" sz="3200" spc="-1" strike="noStrike">
                <a:latin typeface="Tahoma"/>
              </a:rPr>
              <a:t>$conn = new mysqli($servername, $username, $password, $dbname);</a:t>
            </a:r>
            <a:endParaRPr b="0" lang="en-GB" sz="3200" spc="-1" strike="noStrike">
              <a:latin typeface="Arial"/>
            </a:endParaRPr>
          </a:p>
          <a:p>
            <a:pPr>
              <a:lnSpc>
                <a:spcPct val="100000"/>
              </a:lnSpc>
            </a:pPr>
            <a:r>
              <a:rPr b="0" lang="en-US" sz="3200" spc="-1" strike="noStrike">
                <a:latin typeface="Tahoma"/>
              </a:rPr>
              <a:t>// Check connection</a:t>
            </a:r>
            <a:endParaRPr b="0" lang="en-GB" sz="3200" spc="-1" strike="noStrike">
              <a:latin typeface="Arial"/>
            </a:endParaRPr>
          </a:p>
          <a:p>
            <a:pPr>
              <a:lnSpc>
                <a:spcPct val="100000"/>
              </a:lnSpc>
            </a:pPr>
            <a:r>
              <a:rPr b="0" lang="en-US" sz="3200" spc="-1" strike="noStrike">
                <a:latin typeface="Tahoma"/>
              </a:rPr>
              <a:t>if ($conn-&gt;connect_error) {</a:t>
            </a:r>
            <a:endParaRPr b="0" lang="en-GB" sz="3200" spc="-1" strike="noStrike">
              <a:latin typeface="Arial"/>
            </a:endParaRPr>
          </a:p>
          <a:p>
            <a:pPr>
              <a:lnSpc>
                <a:spcPct val="100000"/>
              </a:lnSpc>
            </a:pPr>
            <a:r>
              <a:rPr b="0" lang="en-US" sz="3200" spc="-1" strike="noStrike">
                <a:latin typeface="Tahoma"/>
              </a:rPr>
              <a:t>  </a:t>
            </a:r>
            <a:r>
              <a:rPr b="0" lang="en-US" sz="3200" spc="-1" strike="noStrike">
                <a:latin typeface="Tahoma"/>
              </a:rPr>
              <a:t>die("Connection failed: " . $conn-&gt;connect_error);</a:t>
            </a:r>
            <a:endParaRPr b="0" lang="en-GB" sz="3200" spc="-1" strike="noStrike">
              <a:latin typeface="Arial"/>
            </a:endParaRPr>
          </a:p>
          <a:p>
            <a:pPr>
              <a:lnSpc>
                <a:spcPct val="100000"/>
              </a:lnSpc>
            </a:pPr>
            <a:r>
              <a:rPr b="0" lang="en-US" sz="3200" spc="-1" strike="noStrike">
                <a:latin typeface="Tahoma"/>
              </a:rPr>
              <a:t>}</a:t>
            </a:r>
            <a:endParaRPr b="0" lang="en-GB" sz="3200" spc="-1" strike="noStrike">
              <a:latin typeface="Arial"/>
            </a:endParaRPr>
          </a:p>
          <a:p>
            <a:pPr>
              <a:lnSpc>
                <a:spcPct val="100000"/>
              </a:lnSpc>
            </a:pPr>
            <a:r>
              <a:rPr b="0" lang="en-US" sz="3200" spc="-1" strike="noStrike">
                <a:latin typeface="Tahoma"/>
              </a:rPr>
              <a:t>?&gt;</a:t>
            </a:r>
            <a:endParaRPr b="0" lang="en-GB" sz="3200" spc="-1" strike="noStrike">
              <a:latin typeface="Arial"/>
            </a:endParaRPr>
          </a:p>
        </p:txBody>
      </p:sp>
    </p:spTree>
  </p:cSld>
  <mc:AlternateContent>
    <mc:Choice Requires="p14">
      <p:transition spd="slow" p14:dur="2000"/>
    </mc:Choice>
    <mc:Fallback>
      <p:transition spd="slow"/>
    </mc:Fallback>
  </mc:AlternateContent>
</p:sld>
</file>

<file path=ppt/slides/slide18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6" name="CustomShape 1"/>
          <p:cNvSpPr/>
          <p:nvPr/>
        </p:nvSpPr>
        <p:spPr>
          <a:xfrm>
            <a:off x="504000" y="177840"/>
            <a:ext cx="9071280" cy="104292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4400" spc="-1" strike="noStrike">
                <a:latin typeface="Tahoma"/>
                <a:ea typeface="Microsoft YaHei"/>
              </a:rPr>
              <a:t>Using MySQL with PHP (continued) </a:t>
            </a:r>
            <a:r>
              <a:rPr b="0" lang="en-US" sz="2400" spc="-1" strike="noStrike">
                <a:latin typeface="Tahoma"/>
                <a:ea typeface="Microsoft YaHei"/>
              </a:rPr>
              <a:t>(the continue of the code)</a:t>
            </a:r>
            <a:endParaRPr b="0" lang="en-GB" sz="2400" spc="-1" strike="noStrike">
              <a:latin typeface="Arial"/>
            </a:endParaRPr>
          </a:p>
        </p:txBody>
      </p:sp>
      <p:sp>
        <p:nvSpPr>
          <p:cNvPr id="427" name="CustomShape 2"/>
          <p:cNvSpPr/>
          <p:nvPr/>
        </p:nvSpPr>
        <p:spPr>
          <a:xfrm>
            <a:off x="504000" y="1326600"/>
            <a:ext cx="9071280" cy="3287880"/>
          </a:xfrm>
          <a:prstGeom prst="rect">
            <a:avLst/>
          </a:prstGeom>
          <a:noFill/>
          <a:ln w="0">
            <a:noFill/>
          </a:ln>
        </p:spPr>
        <p:style>
          <a:lnRef idx="0"/>
          <a:fillRef idx="0"/>
          <a:effectRef idx="0"/>
          <a:fontRef idx="minor"/>
        </p:style>
        <p:txBody>
          <a:bodyPr lIns="0" rIns="0" tIns="0" bIns="0">
            <a:normAutofit fontScale="18000"/>
          </a:bodyPr>
          <a:p>
            <a:pPr>
              <a:lnSpc>
                <a:spcPct val="100000"/>
              </a:lnSpc>
            </a:pPr>
            <a:r>
              <a:rPr b="0" lang="en-US" sz="3200" spc="-1" strike="noStrike">
                <a:latin typeface="Tahoma"/>
              </a:rPr>
              <a:t>&lt;?php</a:t>
            </a:r>
            <a:endParaRPr b="0" lang="en-GB" sz="3200" spc="-1" strike="noStrike">
              <a:latin typeface="Arial"/>
            </a:endParaRPr>
          </a:p>
          <a:p>
            <a:pPr>
              <a:lnSpc>
                <a:spcPct val="100000"/>
              </a:lnSpc>
            </a:pPr>
            <a:r>
              <a:rPr b="0" lang="en-US" sz="3200" spc="-1" strike="noStrike">
                <a:latin typeface="Tahoma"/>
              </a:rPr>
              <a:t>// define variables and set to empty values</a:t>
            </a:r>
            <a:endParaRPr b="0" lang="en-GB" sz="3200" spc="-1" strike="noStrike">
              <a:latin typeface="Arial"/>
            </a:endParaRPr>
          </a:p>
          <a:p>
            <a:pPr>
              <a:lnSpc>
                <a:spcPct val="100000"/>
              </a:lnSpc>
            </a:pPr>
            <a:r>
              <a:rPr b="0" lang="en-US" sz="3200" spc="-1" strike="noStrike">
                <a:latin typeface="Tahoma"/>
              </a:rPr>
              <a:t>$nameErr = $emailErr = $genderErr = $websiteErr = "";</a:t>
            </a:r>
            <a:endParaRPr b="0" lang="en-GB" sz="3200" spc="-1" strike="noStrike">
              <a:latin typeface="Arial"/>
            </a:endParaRPr>
          </a:p>
          <a:p>
            <a:pPr>
              <a:lnSpc>
                <a:spcPct val="100000"/>
              </a:lnSpc>
            </a:pPr>
            <a:r>
              <a:rPr b="0" lang="en-US" sz="3200" spc="-1" strike="noStrike">
                <a:latin typeface="Tahoma"/>
              </a:rPr>
              <a:t>$name = $email = $gender = $comment = $website = "";</a:t>
            </a:r>
            <a:endParaRPr b="0" lang="en-GB" sz="3200" spc="-1" strike="noStrike">
              <a:latin typeface="Arial"/>
            </a:endParaRPr>
          </a:p>
          <a:p>
            <a:pPr>
              <a:lnSpc>
                <a:spcPct val="100000"/>
              </a:lnSpc>
            </a:pPr>
            <a:endParaRPr b="0" lang="en-GB" sz="3200" spc="-1" strike="noStrike">
              <a:latin typeface="Arial"/>
            </a:endParaRPr>
          </a:p>
          <a:p>
            <a:pPr>
              <a:lnSpc>
                <a:spcPct val="100000"/>
              </a:lnSpc>
            </a:pPr>
            <a:r>
              <a:rPr b="0" lang="en-US" sz="3200" spc="-1" strike="noStrike">
                <a:latin typeface="Tahoma"/>
              </a:rPr>
              <a:t>if ($_SERVER["REQUEST_METHOD"] == "POST") {</a:t>
            </a:r>
            <a:endParaRPr b="0" lang="en-GB" sz="3200" spc="-1" strike="noStrike">
              <a:latin typeface="Arial"/>
            </a:endParaRPr>
          </a:p>
          <a:p>
            <a:pPr>
              <a:lnSpc>
                <a:spcPct val="100000"/>
              </a:lnSpc>
            </a:pPr>
            <a:r>
              <a:rPr b="0" lang="en-US" sz="3200" spc="-1" strike="noStrike">
                <a:latin typeface="Tahoma"/>
              </a:rPr>
              <a:t>  </a:t>
            </a:r>
            <a:r>
              <a:rPr b="0" lang="en-US" sz="3200" spc="-1" strike="noStrike">
                <a:latin typeface="Tahoma"/>
              </a:rPr>
              <a:t>if (empty($_POST["name"])) {</a:t>
            </a:r>
            <a:endParaRPr b="0" lang="en-GB" sz="3200" spc="-1" strike="noStrike">
              <a:latin typeface="Arial"/>
            </a:endParaRPr>
          </a:p>
          <a:p>
            <a:pPr>
              <a:lnSpc>
                <a:spcPct val="100000"/>
              </a:lnSpc>
            </a:pPr>
            <a:r>
              <a:rPr b="0" lang="en-US" sz="3200" spc="-1" strike="noStrike">
                <a:latin typeface="Tahoma"/>
              </a:rPr>
              <a:t>    </a:t>
            </a:r>
            <a:r>
              <a:rPr b="0" lang="en-US" sz="3200" spc="-1" strike="noStrike">
                <a:latin typeface="Tahoma"/>
              </a:rPr>
              <a:t>$nameErr = "Name is required";</a:t>
            </a:r>
            <a:endParaRPr b="0" lang="en-GB" sz="3200" spc="-1" strike="noStrike">
              <a:latin typeface="Arial"/>
            </a:endParaRPr>
          </a:p>
          <a:p>
            <a:pPr>
              <a:lnSpc>
                <a:spcPct val="100000"/>
              </a:lnSpc>
            </a:pPr>
            <a:r>
              <a:rPr b="0" lang="en-US" sz="3200" spc="-1" strike="noStrike">
                <a:latin typeface="Tahoma"/>
              </a:rPr>
              <a:t>  </a:t>
            </a:r>
            <a:r>
              <a:rPr b="0" lang="en-US" sz="3200" spc="-1" strike="noStrike">
                <a:latin typeface="Tahoma"/>
              </a:rPr>
              <a:t>} else {</a:t>
            </a:r>
            <a:endParaRPr b="0" lang="en-GB" sz="3200" spc="-1" strike="noStrike">
              <a:latin typeface="Arial"/>
            </a:endParaRPr>
          </a:p>
          <a:p>
            <a:pPr>
              <a:lnSpc>
                <a:spcPct val="100000"/>
              </a:lnSpc>
            </a:pPr>
            <a:r>
              <a:rPr b="0" lang="en-US" sz="3200" spc="-1" strike="noStrike">
                <a:latin typeface="Tahoma"/>
              </a:rPr>
              <a:t>    </a:t>
            </a:r>
            <a:r>
              <a:rPr b="0" lang="en-US" sz="3200" spc="-1" strike="noStrike">
                <a:latin typeface="Tahoma"/>
              </a:rPr>
              <a:t>$name = test_input($_POST["name"]);</a:t>
            </a:r>
            <a:endParaRPr b="0" lang="en-GB" sz="3200" spc="-1" strike="noStrike">
              <a:latin typeface="Arial"/>
            </a:endParaRPr>
          </a:p>
          <a:p>
            <a:pPr>
              <a:lnSpc>
                <a:spcPct val="100000"/>
              </a:lnSpc>
            </a:pPr>
            <a:r>
              <a:rPr b="0" lang="en-US" sz="3200" spc="-1" strike="noStrike">
                <a:latin typeface="Tahoma"/>
              </a:rPr>
              <a:t>  </a:t>
            </a:r>
            <a:r>
              <a:rPr b="0" lang="en-US" sz="3200" spc="-1" strike="noStrike">
                <a:latin typeface="Tahoma"/>
              </a:rPr>
              <a:t>}</a:t>
            </a:r>
            <a:endParaRPr b="0" lang="en-GB" sz="3200" spc="-1" strike="noStrike">
              <a:latin typeface="Arial"/>
            </a:endParaRPr>
          </a:p>
          <a:p>
            <a:pPr>
              <a:lnSpc>
                <a:spcPct val="100000"/>
              </a:lnSpc>
            </a:pPr>
            <a:r>
              <a:rPr b="0" lang="en-US" sz="3200" spc="-1" strike="noStrike">
                <a:latin typeface="Tahoma"/>
              </a:rPr>
              <a:t>  </a:t>
            </a:r>
            <a:endParaRPr b="0" lang="en-GB" sz="3200" spc="-1" strike="noStrike">
              <a:latin typeface="Arial"/>
            </a:endParaRPr>
          </a:p>
          <a:p>
            <a:pPr>
              <a:lnSpc>
                <a:spcPct val="100000"/>
              </a:lnSpc>
            </a:pPr>
            <a:r>
              <a:rPr b="0" lang="en-US" sz="3200" spc="-1" strike="noStrike">
                <a:latin typeface="Tahoma"/>
              </a:rPr>
              <a:t>  </a:t>
            </a:r>
            <a:r>
              <a:rPr b="0" lang="en-US" sz="3200" spc="-1" strike="noStrike">
                <a:latin typeface="Tahoma"/>
              </a:rPr>
              <a:t>if (empty($_POST["email"])) {</a:t>
            </a:r>
            <a:endParaRPr b="0" lang="en-GB" sz="3200" spc="-1" strike="noStrike">
              <a:latin typeface="Arial"/>
            </a:endParaRPr>
          </a:p>
          <a:p>
            <a:pPr>
              <a:lnSpc>
                <a:spcPct val="100000"/>
              </a:lnSpc>
            </a:pPr>
            <a:r>
              <a:rPr b="0" lang="en-US" sz="3200" spc="-1" strike="noStrike">
                <a:latin typeface="Tahoma"/>
              </a:rPr>
              <a:t>    </a:t>
            </a:r>
            <a:r>
              <a:rPr b="0" lang="en-US" sz="3200" spc="-1" strike="noStrike">
                <a:latin typeface="Tahoma"/>
              </a:rPr>
              <a:t>$emailErr = "Email is required";</a:t>
            </a:r>
            <a:endParaRPr b="0" lang="en-GB" sz="3200" spc="-1" strike="noStrike">
              <a:latin typeface="Arial"/>
            </a:endParaRPr>
          </a:p>
          <a:p>
            <a:pPr>
              <a:lnSpc>
                <a:spcPct val="100000"/>
              </a:lnSpc>
            </a:pPr>
            <a:r>
              <a:rPr b="0" lang="en-US" sz="3200" spc="-1" strike="noStrike">
                <a:latin typeface="Tahoma"/>
              </a:rPr>
              <a:t>  </a:t>
            </a:r>
            <a:r>
              <a:rPr b="0" lang="en-US" sz="3200" spc="-1" strike="noStrike">
                <a:latin typeface="Tahoma"/>
              </a:rPr>
              <a:t>} else {</a:t>
            </a:r>
            <a:endParaRPr b="0" lang="en-GB" sz="3200" spc="-1" strike="noStrike">
              <a:latin typeface="Arial"/>
            </a:endParaRPr>
          </a:p>
          <a:p>
            <a:pPr>
              <a:lnSpc>
                <a:spcPct val="100000"/>
              </a:lnSpc>
            </a:pPr>
            <a:r>
              <a:rPr b="0" lang="en-US" sz="3200" spc="-1" strike="noStrike">
                <a:latin typeface="Tahoma"/>
              </a:rPr>
              <a:t>    </a:t>
            </a:r>
            <a:r>
              <a:rPr b="0" lang="en-US" sz="3200" spc="-1" strike="noStrike">
                <a:latin typeface="Tahoma"/>
              </a:rPr>
              <a:t>$email = test_input($_POST["email"]);</a:t>
            </a:r>
            <a:endParaRPr b="0" lang="en-GB" sz="3200" spc="-1" strike="noStrike">
              <a:latin typeface="Arial"/>
            </a:endParaRPr>
          </a:p>
          <a:p>
            <a:pPr>
              <a:lnSpc>
                <a:spcPct val="100000"/>
              </a:lnSpc>
            </a:pPr>
            <a:r>
              <a:rPr b="0" lang="en-US" sz="3200" spc="-1" strike="noStrike">
                <a:latin typeface="Tahoma"/>
              </a:rPr>
              <a:t>  </a:t>
            </a:r>
            <a:r>
              <a:rPr b="0" lang="en-US" sz="3200" spc="-1" strike="noStrike">
                <a:latin typeface="Tahoma"/>
              </a:rPr>
              <a:t>}</a:t>
            </a:r>
            <a:endParaRPr b="0" lang="en-GB" sz="32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CustomShape 1"/>
          <p:cNvSpPr/>
          <p:nvPr/>
        </p:nvSpPr>
        <p:spPr>
          <a:xfrm>
            <a:off x="346680" y="2194560"/>
            <a:ext cx="9071280" cy="94608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4400" spc="-1" strike="noStrike">
                <a:latin typeface="Tahoma"/>
              </a:rPr>
              <a:t>&lt;input&gt;</a:t>
            </a:r>
            <a:endParaRPr b="0" lang="en-GB" sz="4400" spc="-1" strike="noStrike">
              <a:latin typeface="Arial"/>
            </a:endParaRPr>
          </a:p>
        </p:txBody>
      </p:sp>
    </p:spTree>
  </p:cSld>
  <mc:AlternateContent>
    <mc:Choice Requires="p14">
      <p:transition spd="slow" p14:dur="2000"/>
    </mc:Choice>
    <mc:Fallback>
      <p:transition spd="slow"/>
    </mc:Fallback>
  </mc:AlternateContent>
</p:sld>
</file>

<file path=ppt/slides/slide19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8" name="CustomShape 1"/>
          <p:cNvSpPr/>
          <p:nvPr/>
        </p:nvSpPr>
        <p:spPr>
          <a:xfrm>
            <a:off x="504000" y="177840"/>
            <a:ext cx="9071280" cy="104292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4400" spc="-1" strike="noStrike">
                <a:latin typeface="Tahoma"/>
                <a:ea typeface="Microsoft YaHei"/>
              </a:rPr>
              <a:t>Using MySQL with PHP (continued) </a:t>
            </a:r>
            <a:r>
              <a:rPr b="0" lang="en-US" sz="2400" spc="-1" strike="noStrike">
                <a:latin typeface="Tahoma"/>
                <a:ea typeface="Microsoft YaHei"/>
              </a:rPr>
              <a:t>(the continue of the code)</a:t>
            </a:r>
            <a:endParaRPr b="0" lang="en-GB" sz="2400" spc="-1" strike="noStrike">
              <a:latin typeface="Arial"/>
            </a:endParaRPr>
          </a:p>
        </p:txBody>
      </p:sp>
      <p:sp>
        <p:nvSpPr>
          <p:cNvPr id="429" name="CustomShape 2"/>
          <p:cNvSpPr/>
          <p:nvPr/>
        </p:nvSpPr>
        <p:spPr>
          <a:xfrm>
            <a:off x="504000" y="1326600"/>
            <a:ext cx="9071280" cy="3287880"/>
          </a:xfrm>
          <a:prstGeom prst="rect">
            <a:avLst/>
          </a:prstGeom>
          <a:noFill/>
          <a:ln w="0">
            <a:noFill/>
          </a:ln>
        </p:spPr>
        <p:style>
          <a:lnRef idx="0"/>
          <a:fillRef idx="0"/>
          <a:effectRef idx="0"/>
          <a:fontRef idx="minor"/>
        </p:style>
        <p:txBody>
          <a:bodyPr lIns="0" rIns="0" tIns="0" bIns="0">
            <a:normAutofit fontScale="46000"/>
          </a:bodyPr>
          <a:p>
            <a:pPr>
              <a:lnSpc>
                <a:spcPct val="100000"/>
              </a:lnSpc>
            </a:pPr>
            <a:r>
              <a:rPr b="0" lang="en-US" sz="3200" spc="-1" strike="noStrike">
                <a:latin typeface="Tahoma"/>
              </a:rPr>
              <a:t>if (empty($_POST["website"])) {$website = "";} else {$website = test_input($_POST["website"]);}</a:t>
            </a:r>
            <a:endParaRPr b="0" lang="en-GB" sz="3200" spc="-1" strike="noStrike">
              <a:latin typeface="Arial"/>
            </a:endParaRPr>
          </a:p>
          <a:p>
            <a:pPr>
              <a:lnSpc>
                <a:spcPct val="100000"/>
              </a:lnSpc>
            </a:pPr>
            <a:endParaRPr b="0" lang="en-GB" sz="3200" spc="-1" strike="noStrike">
              <a:latin typeface="Arial"/>
            </a:endParaRPr>
          </a:p>
          <a:p>
            <a:pPr>
              <a:lnSpc>
                <a:spcPct val="100000"/>
              </a:lnSpc>
            </a:pPr>
            <a:r>
              <a:rPr b="0" lang="en-US" sz="3200" spc="-1" strike="noStrike">
                <a:latin typeface="Tahoma"/>
              </a:rPr>
              <a:t>if (empty($_POST["comment"])) {$comment = "";} else {$comment = test_input($_POST["comment"]);}</a:t>
            </a:r>
            <a:endParaRPr b="0" lang="en-GB" sz="3200" spc="-1" strike="noStrike">
              <a:latin typeface="Arial"/>
            </a:endParaRPr>
          </a:p>
          <a:p>
            <a:pPr>
              <a:lnSpc>
                <a:spcPct val="100000"/>
              </a:lnSpc>
            </a:pPr>
            <a:endParaRPr b="0" lang="en-GB" sz="3200" spc="-1" strike="noStrike">
              <a:latin typeface="Arial"/>
            </a:endParaRPr>
          </a:p>
          <a:p>
            <a:pPr>
              <a:lnSpc>
                <a:spcPct val="100000"/>
              </a:lnSpc>
            </a:pPr>
            <a:r>
              <a:rPr b="0" lang="en-US" sz="3200" spc="-1" strike="noStrike">
                <a:latin typeface="Tahoma"/>
              </a:rPr>
              <a:t>if (empty($_POST["gender"])) {$genderErr = "Gender is required";} else {$gender = test_input($_POST["gender"]);}</a:t>
            </a:r>
            <a:endParaRPr b="0" lang="en-GB" sz="3200" spc="-1" strike="noStrike">
              <a:latin typeface="Arial"/>
            </a:endParaRPr>
          </a:p>
          <a:p>
            <a:pPr>
              <a:lnSpc>
                <a:spcPct val="100000"/>
              </a:lnSpc>
            </a:pPr>
            <a:r>
              <a:rPr b="0" lang="en-US" sz="3200" spc="-1" strike="noStrike">
                <a:latin typeface="Tahoma"/>
              </a:rPr>
              <a:t>}</a:t>
            </a:r>
            <a:endParaRPr b="0" lang="en-GB" sz="3200" spc="-1" strike="noStrike">
              <a:latin typeface="Arial"/>
            </a:endParaRPr>
          </a:p>
        </p:txBody>
      </p:sp>
    </p:spTree>
  </p:cSld>
  <mc:AlternateContent>
    <mc:Choice Requires="p14">
      <p:transition spd="slow" p14:dur="2000"/>
    </mc:Choice>
    <mc:Fallback>
      <p:transition spd="slow"/>
    </mc:Fallback>
  </mc:AlternateContent>
</p:sld>
</file>

<file path=ppt/slides/slide19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0" name="CustomShape 1"/>
          <p:cNvSpPr/>
          <p:nvPr/>
        </p:nvSpPr>
        <p:spPr>
          <a:xfrm>
            <a:off x="504000" y="177840"/>
            <a:ext cx="9071280" cy="104292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4400" spc="-1" strike="noStrike">
                <a:latin typeface="Tahoma"/>
                <a:ea typeface="Microsoft YaHei"/>
              </a:rPr>
              <a:t>Using MySQL with PHP (continued) </a:t>
            </a:r>
            <a:r>
              <a:rPr b="0" lang="en-US" sz="2400" spc="-1" strike="noStrike">
                <a:latin typeface="Tahoma"/>
                <a:ea typeface="Microsoft YaHei"/>
              </a:rPr>
              <a:t>(the continue of the code)</a:t>
            </a:r>
            <a:endParaRPr b="0" lang="en-GB" sz="2400" spc="-1" strike="noStrike">
              <a:latin typeface="Arial"/>
            </a:endParaRPr>
          </a:p>
        </p:txBody>
      </p:sp>
      <p:sp>
        <p:nvSpPr>
          <p:cNvPr id="431" name="CustomShape 2"/>
          <p:cNvSpPr/>
          <p:nvPr/>
        </p:nvSpPr>
        <p:spPr>
          <a:xfrm>
            <a:off x="504000" y="1326600"/>
            <a:ext cx="9071280" cy="3287880"/>
          </a:xfrm>
          <a:prstGeom prst="rect">
            <a:avLst/>
          </a:prstGeom>
          <a:noFill/>
          <a:ln w="0">
            <a:noFill/>
          </a:ln>
        </p:spPr>
        <p:style>
          <a:lnRef idx="0"/>
          <a:fillRef idx="0"/>
          <a:effectRef idx="0"/>
          <a:fontRef idx="minor"/>
        </p:style>
        <p:txBody>
          <a:bodyPr lIns="0" rIns="0" tIns="0" bIns="0">
            <a:normAutofit fontScale="91000"/>
          </a:bodyPr>
          <a:p>
            <a:pPr>
              <a:lnSpc>
                <a:spcPct val="100000"/>
              </a:lnSpc>
            </a:pPr>
            <a:r>
              <a:rPr b="0" lang="en-US" sz="3200" spc="-1" strike="noStrike">
                <a:latin typeface="Tahoma"/>
              </a:rPr>
              <a:t>function test_input($data) {</a:t>
            </a:r>
            <a:endParaRPr b="0" lang="en-GB" sz="3200" spc="-1" strike="noStrike">
              <a:latin typeface="Arial"/>
            </a:endParaRPr>
          </a:p>
          <a:p>
            <a:pPr>
              <a:lnSpc>
                <a:spcPct val="100000"/>
              </a:lnSpc>
            </a:pPr>
            <a:r>
              <a:rPr b="0" lang="en-US" sz="3200" spc="-1" strike="noStrike">
                <a:latin typeface="Tahoma"/>
              </a:rPr>
              <a:t>  </a:t>
            </a:r>
            <a:r>
              <a:rPr b="0" lang="en-US" sz="3200" spc="-1" strike="noStrike">
                <a:latin typeface="Tahoma"/>
              </a:rPr>
              <a:t>$data = trim($data);</a:t>
            </a:r>
            <a:endParaRPr b="0" lang="en-GB" sz="3200" spc="-1" strike="noStrike">
              <a:latin typeface="Arial"/>
            </a:endParaRPr>
          </a:p>
          <a:p>
            <a:pPr>
              <a:lnSpc>
                <a:spcPct val="100000"/>
              </a:lnSpc>
            </a:pPr>
            <a:r>
              <a:rPr b="0" lang="en-US" sz="3200" spc="-1" strike="noStrike">
                <a:latin typeface="Tahoma"/>
              </a:rPr>
              <a:t>  </a:t>
            </a:r>
            <a:r>
              <a:rPr b="0" lang="en-US" sz="3200" spc="-1" strike="noStrike">
                <a:latin typeface="Tahoma"/>
              </a:rPr>
              <a:t>$data = stripslashes($data);</a:t>
            </a:r>
            <a:endParaRPr b="0" lang="en-GB" sz="3200" spc="-1" strike="noStrike">
              <a:latin typeface="Arial"/>
            </a:endParaRPr>
          </a:p>
          <a:p>
            <a:pPr>
              <a:lnSpc>
                <a:spcPct val="100000"/>
              </a:lnSpc>
            </a:pPr>
            <a:r>
              <a:rPr b="0" lang="en-US" sz="3200" spc="-1" strike="noStrike">
                <a:latin typeface="Tahoma"/>
              </a:rPr>
              <a:t>  </a:t>
            </a:r>
            <a:r>
              <a:rPr b="0" lang="en-US" sz="3200" spc="-1" strike="noStrike">
                <a:latin typeface="Tahoma"/>
              </a:rPr>
              <a:t>$data = htmlspecialchars($data);</a:t>
            </a:r>
            <a:endParaRPr b="0" lang="en-GB" sz="3200" spc="-1" strike="noStrike">
              <a:latin typeface="Arial"/>
            </a:endParaRPr>
          </a:p>
          <a:p>
            <a:pPr>
              <a:lnSpc>
                <a:spcPct val="100000"/>
              </a:lnSpc>
            </a:pPr>
            <a:r>
              <a:rPr b="0" lang="en-US" sz="3200" spc="-1" strike="noStrike">
                <a:latin typeface="Tahoma"/>
              </a:rPr>
              <a:t>  </a:t>
            </a:r>
            <a:r>
              <a:rPr b="0" lang="en-US" sz="3200" spc="-1" strike="noStrike">
                <a:latin typeface="Tahoma"/>
              </a:rPr>
              <a:t>return $data;</a:t>
            </a:r>
            <a:endParaRPr b="0" lang="en-GB" sz="3200" spc="-1" strike="noStrike">
              <a:latin typeface="Arial"/>
            </a:endParaRPr>
          </a:p>
          <a:p>
            <a:pPr>
              <a:lnSpc>
                <a:spcPct val="100000"/>
              </a:lnSpc>
            </a:pPr>
            <a:r>
              <a:rPr b="0" lang="en-US" sz="3200" spc="-1" strike="noStrike">
                <a:latin typeface="Tahoma"/>
              </a:rPr>
              <a:t>}</a:t>
            </a:r>
            <a:endParaRPr b="0" lang="en-GB" sz="3200" spc="-1" strike="noStrike">
              <a:latin typeface="Arial"/>
            </a:endParaRPr>
          </a:p>
          <a:p>
            <a:pPr>
              <a:lnSpc>
                <a:spcPct val="100000"/>
              </a:lnSpc>
            </a:pPr>
            <a:r>
              <a:rPr b="0" lang="en-US" sz="3200" spc="-1" strike="noStrike">
                <a:latin typeface="Tahoma"/>
              </a:rPr>
              <a:t>?&gt;</a:t>
            </a:r>
            <a:endParaRPr b="0" lang="en-GB" sz="3200" spc="-1" strike="noStrike">
              <a:latin typeface="Arial"/>
            </a:endParaRPr>
          </a:p>
        </p:txBody>
      </p:sp>
    </p:spTree>
  </p:cSld>
  <mc:AlternateContent>
    <mc:Choice Requires="p14">
      <p:transition spd="slow" p14:dur="2000"/>
    </mc:Choice>
    <mc:Fallback>
      <p:transition spd="slow"/>
    </mc:Fallback>
  </mc:AlternateContent>
</p:sld>
</file>

<file path=ppt/slides/slide19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2" name="CustomShape 1"/>
          <p:cNvSpPr/>
          <p:nvPr/>
        </p:nvSpPr>
        <p:spPr>
          <a:xfrm>
            <a:off x="504000" y="177840"/>
            <a:ext cx="9071280" cy="104292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4400" spc="-1" strike="noStrike">
                <a:latin typeface="Tahoma"/>
                <a:ea typeface="Microsoft YaHei"/>
              </a:rPr>
              <a:t>Using MySQL with PHP (continued) </a:t>
            </a:r>
            <a:r>
              <a:rPr b="0" lang="en-US" sz="2400" spc="-1" strike="noStrike">
                <a:latin typeface="Tahoma"/>
                <a:ea typeface="Microsoft YaHei"/>
              </a:rPr>
              <a:t>(the continue of the code)</a:t>
            </a:r>
            <a:endParaRPr b="0" lang="en-GB" sz="2400" spc="-1" strike="noStrike">
              <a:latin typeface="Arial"/>
            </a:endParaRPr>
          </a:p>
        </p:txBody>
      </p:sp>
      <p:sp>
        <p:nvSpPr>
          <p:cNvPr id="433" name="CustomShape 2"/>
          <p:cNvSpPr/>
          <p:nvPr/>
        </p:nvSpPr>
        <p:spPr>
          <a:xfrm>
            <a:off x="504000" y="1326600"/>
            <a:ext cx="9071280" cy="3287880"/>
          </a:xfrm>
          <a:prstGeom prst="rect">
            <a:avLst/>
          </a:prstGeom>
          <a:noFill/>
          <a:ln w="0">
            <a:noFill/>
          </a:ln>
        </p:spPr>
        <p:style>
          <a:lnRef idx="0"/>
          <a:fillRef idx="0"/>
          <a:effectRef idx="0"/>
          <a:fontRef idx="minor"/>
        </p:style>
        <p:txBody>
          <a:bodyPr lIns="0" rIns="0" tIns="0" bIns="0">
            <a:normAutofit fontScale="13000"/>
          </a:bodyPr>
          <a:p>
            <a:pPr>
              <a:lnSpc>
                <a:spcPct val="100000"/>
              </a:lnSpc>
              <a:spcBef>
                <a:spcPts val="1414"/>
              </a:spcBef>
            </a:pPr>
            <a:r>
              <a:rPr b="0" lang="en-US" sz="3200" spc="-1" strike="noStrike">
                <a:latin typeface="Tahoma"/>
              </a:rPr>
              <a:t>&lt;h2&gt;PHP Form Validation Example&lt;/h2&gt;&lt;p&gt;&lt;span class="error"&gt;* required field&lt;/span&gt;&lt;/p&gt;&lt;form method="post" action="&lt;?php echo htmlspecialchars($_SERVER["PHP_SELF"]);?&gt;"&gt;Name: &lt;input type="text" name="name"&gt;&lt;span class="error"&gt;* &lt;?php echo $nameErr;?&gt;&lt;/span&gt;&lt;br&gt;&lt;br&gt;E-mail: &lt;input type="text" name="email"&gt;&lt;span class="error"&gt;* &lt;?php echo $emailErr;?&gt;&lt;/span&gt;&lt;br&gt;&lt;br&gt;Website: &lt;input type="text" name="website"&gt;&lt;span class="error"&gt;&lt;?php echo $websiteErr;?&gt;&lt;/span&gt;&lt;br&gt;&lt;br&gt;Comment: &lt;textarea name="comment" rows="5" cols="40"&gt;&lt;/textarea&gt;&lt;br&gt;&lt;br&gt;Gender:&lt;input type="radio" name="gender" value="female"&gt;Female&lt;input type="radio" name="gender" value="male"&gt;Male&lt;input type="radio" name="gender" value="other"&gt;Other&lt;span class="error"&gt;* &lt;?php echo $genderErr;?&gt;&lt;/span&gt;&lt;br&gt;&lt;br&gt;&lt;input type="submit" name="submit" value="Submit"&gt;&lt;/form&gt;</a:t>
            </a:r>
            <a:endParaRPr b="0" lang="en-GB" sz="3200" spc="-1" strike="noStrike">
              <a:latin typeface="Arial"/>
            </a:endParaRPr>
          </a:p>
        </p:txBody>
      </p:sp>
    </p:spTree>
  </p:cSld>
  <mc:AlternateContent>
    <mc:Choice Requires="p14">
      <p:transition spd="slow" p14:dur="2000"/>
    </mc:Choice>
    <mc:Fallback>
      <p:transition spd="slow"/>
    </mc:Fallback>
  </mc:AlternateContent>
</p:sld>
</file>

<file path=ppt/slides/slide19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4" name="CustomShape 1"/>
          <p:cNvSpPr/>
          <p:nvPr/>
        </p:nvSpPr>
        <p:spPr>
          <a:xfrm>
            <a:off x="504000" y="177840"/>
            <a:ext cx="9071280" cy="104292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4400" spc="-1" strike="noStrike">
                <a:latin typeface="Tahoma"/>
                <a:ea typeface="Microsoft YaHei"/>
              </a:rPr>
              <a:t>Using MySQL with PHP (continued) </a:t>
            </a:r>
            <a:r>
              <a:rPr b="0" lang="en-US" sz="2400" spc="-1" strike="noStrike">
                <a:latin typeface="Tahoma"/>
                <a:ea typeface="Microsoft YaHei"/>
              </a:rPr>
              <a:t>(the continue of the code)</a:t>
            </a:r>
            <a:endParaRPr b="0" lang="en-GB" sz="2400" spc="-1" strike="noStrike">
              <a:latin typeface="Arial"/>
            </a:endParaRPr>
          </a:p>
        </p:txBody>
      </p:sp>
      <p:sp>
        <p:nvSpPr>
          <p:cNvPr id="435" name="CustomShape 2"/>
          <p:cNvSpPr/>
          <p:nvPr/>
        </p:nvSpPr>
        <p:spPr>
          <a:xfrm>
            <a:off x="504000" y="1326600"/>
            <a:ext cx="9071280" cy="3287880"/>
          </a:xfrm>
          <a:prstGeom prst="rect">
            <a:avLst/>
          </a:prstGeom>
          <a:noFill/>
          <a:ln w="0">
            <a:noFill/>
          </a:ln>
        </p:spPr>
        <p:style>
          <a:lnRef idx="0"/>
          <a:fillRef idx="0"/>
          <a:effectRef idx="0"/>
          <a:fontRef idx="minor"/>
        </p:style>
        <p:txBody>
          <a:bodyPr lIns="0" rIns="0" tIns="0" bIns="0">
            <a:normAutofit fontScale="16000"/>
          </a:bodyPr>
          <a:p>
            <a:pPr>
              <a:lnSpc>
                <a:spcPct val="100000"/>
              </a:lnSpc>
              <a:spcBef>
                <a:spcPts val="1414"/>
              </a:spcBef>
            </a:pPr>
            <a:r>
              <a:rPr b="0" lang="en-US" sz="3200" spc="-1" strike="noStrike">
                <a:latin typeface="Tahoma"/>
              </a:rPr>
              <a:t>&lt;?php</a:t>
            </a:r>
            <a:endParaRPr b="0" lang="en-GB" sz="3200" spc="-1" strike="noStrike">
              <a:latin typeface="Arial"/>
            </a:endParaRPr>
          </a:p>
          <a:p>
            <a:pPr>
              <a:lnSpc>
                <a:spcPct val="100000"/>
              </a:lnSpc>
              <a:spcBef>
                <a:spcPts val="1414"/>
              </a:spcBef>
            </a:pPr>
            <a:r>
              <a:rPr b="0" lang="en-US" sz="3200" spc="-1" strike="noStrike">
                <a:latin typeface="Tahoma"/>
              </a:rPr>
              <a:t>if(isset($_POST["submit"]))</a:t>
            </a:r>
            <a:endParaRPr b="0" lang="en-GB" sz="3200" spc="-1" strike="noStrike">
              <a:latin typeface="Arial"/>
            </a:endParaRPr>
          </a:p>
          <a:p>
            <a:pPr>
              <a:lnSpc>
                <a:spcPct val="100000"/>
              </a:lnSpc>
              <a:spcBef>
                <a:spcPts val="1414"/>
              </a:spcBef>
            </a:pPr>
            <a:r>
              <a:rPr b="0" lang="en-US" sz="3200" spc="-1" strike="noStrike">
                <a:latin typeface="Tahoma"/>
              </a:rPr>
              <a:t>{</a:t>
            </a:r>
            <a:endParaRPr b="0" lang="en-GB" sz="3200" spc="-1" strike="noStrike">
              <a:latin typeface="Arial"/>
            </a:endParaRPr>
          </a:p>
          <a:p>
            <a:pPr>
              <a:lnSpc>
                <a:spcPct val="100000"/>
              </a:lnSpc>
              <a:spcBef>
                <a:spcPts val="1414"/>
              </a:spcBef>
            </a:pPr>
            <a:r>
              <a:rPr b="0" lang="en-US" sz="3200" spc="-1" strike="noStrike">
                <a:latin typeface="Tahoma"/>
              </a:rPr>
              <a:t>$sql = "INSERT INTO myguests (name, email, gender, comment, website) VALUES (?, ?, ?, ?, ?)";</a:t>
            </a:r>
            <a:endParaRPr b="0" lang="en-GB" sz="3200" spc="-1" strike="noStrike">
              <a:latin typeface="Arial"/>
            </a:endParaRPr>
          </a:p>
          <a:p>
            <a:pPr>
              <a:lnSpc>
                <a:spcPct val="100000"/>
              </a:lnSpc>
              <a:spcBef>
                <a:spcPts val="1414"/>
              </a:spcBef>
            </a:pPr>
            <a:r>
              <a:rPr b="0" lang="en-US" sz="3200" spc="-1" strike="noStrike">
                <a:latin typeface="Tahoma"/>
              </a:rPr>
              <a:t>$stmt = $conn-&gt;prepare($sql);</a:t>
            </a:r>
            <a:endParaRPr b="0" lang="en-GB" sz="3200" spc="-1" strike="noStrike">
              <a:latin typeface="Arial"/>
            </a:endParaRPr>
          </a:p>
          <a:p>
            <a:pPr>
              <a:lnSpc>
                <a:spcPct val="100000"/>
              </a:lnSpc>
              <a:spcBef>
                <a:spcPts val="1414"/>
              </a:spcBef>
            </a:pPr>
            <a:r>
              <a:rPr b="0" lang="en-US" sz="3200" spc="-1" strike="noStrike">
                <a:latin typeface="Tahoma"/>
              </a:rPr>
              <a:t>$stmt-&gt;bind_param("sssss", $name, $email, $gender, $comment, $website);</a:t>
            </a:r>
            <a:endParaRPr b="0" lang="en-GB" sz="3200" spc="-1" strike="noStrike">
              <a:latin typeface="Arial"/>
            </a:endParaRPr>
          </a:p>
          <a:p>
            <a:pPr>
              <a:lnSpc>
                <a:spcPct val="100000"/>
              </a:lnSpc>
              <a:spcBef>
                <a:spcPts val="1414"/>
              </a:spcBef>
            </a:pPr>
            <a:r>
              <a:rPr b="0" lang="en-US" sz="3200" spc="-1" strike="noStrike">
                <a:latin typeface="Tahoma"/>
              </a:rPr>
              <a:t>$stmt-&gt;execute();</a:t>
            </a:r>
            <a:endParaRPr b="0" lang="en-GB" sz="3200" spc="-1" strike="noStrike">
              <a:latin typeface="Arial"/>
            </a:endParaRPr>
          </a:p>
          <a:p>
            <a:pPr>
              <a:lnSpc>
                <a:spcPct val="100000"/>
              </a:lnSpc>
              <a:spcBef>
                <a:spcPts val="1414"/>
              </a:spcBef>
            </a:pPr>
            <a:r>
              <a:rPr b="0" lang="en-US" sz="3200" spc="-1" strike="noStrike">
                <a:latin typeface="Tahoma"/>
              </a:rPr>
              <a:t>$stmt-&gt;close();</a:t>
            </a:r>
            <a:endParaRPr b="0" lang="en-GB" sz="3200" spc="-1" strike="noStrike">
              <a:latin typeface="Arial"/>
            </a:endParaRPr>
          </a:p>
          <a:p>
            <a:pPr>
              <a:lnSpc>
                <a:spcPct val="100000"/>
              </a:lnSpc>
              <a:spcBef>
                <a:spcPts val="1414"/>
              </a:spcBef>
            </a:pPr>
            <a:r>
              <a:rPr b="0" lang="en-US" sz="3200" spc="-1" strike="noStrike">
                <a:latin typeface="Tahoma"/>
              </a:rPr>
              <a:t>echo "Data entered successfully!";</a:t>
            </a:r>
            <a:endParaRPr b="0" lang="en-GB" sz="3200" spc="-1" strike="noStrike">
              <a:latin typeface="Arial"/>
            </a:endParaRPr>
          </a:p>
          <a:p>
            <a:pPr>
              <a:lnSpc>
                <a:spcPct val="100000"/>
              </a:lnSpc>
              <a:spcBef>
                <a:spcPts val="1414"/>
              </a:spcBef>
            </a:pPr>
            <a:r>
              <a:rPr b="0" lang="en-US" sz="3200" spc="-1" strike="noStrike">
                <a:latin typeface="Tahoma"/>
              </a:rPr>
              <a:t>}</a:t>
            </a:r>
            <a:endParaRPr b="0" lang="en-GB" sz="3200" spc="-1" strike="noStrike">
              <a:latin typeface="Arial"/>
            </a:endParaRPr>
          </a:p>
          <a:p>
            <a:pPr>
              <a:lnSpc>
                <a:spcPct val="100000"/>
              </a:lnSpc>
              <a:spcBef>
                <a:spcPts val="1414"/>
              </a:spcBef>
            </a:pPr>
            <a:r>
              <a:rPr b="0" lang="en-US" sz="3200" spc="-1" strike="noStrike">
                <a:latin typeface="Tahoma"/>
              </a:rPr>
              <a:t>?&gt;</a:t>
            </a:r>
            <a:endParaRPr b="0" lang="en-GB" sz="3200" spc="-1" strike="noStrike">
              <a:latin typeface="Arial"/>
            </a:endParaRPr>
          </a:p>
          <a:p>
            <a:pPr>
              <a:lnSpc>
                <a:spcPct val="100000"/>
              </a:lnSpc>
              <a:spcBef>
                <a:spcPts val="1414"/>
              </a:spcBef>
            </a:pPr>
            <a:endParaRPr b="0" lang="en-GB" sz="3200" spc="-1" strike="noStrike">
              <a:latin typeface="Arial"/>
            </a:endParaRPr>
          </a:p>
          <a:p>
            <a:pPr>
              <a:lnSpc>
                <a:spcPct val="100000"/>
              </a:lnSpc>
              <a:spcBef>
                <a:spcPts val="1414"/>
              </a:spcBef>
            </a:pPr>
            <a:r>
              <a:rPr b="0" lang="en-US" sz="3200" spc="-1" strike="noStrike">
                <a:latin typeface="Tahoma"/>
              </a:rPr>
              <a:t>&lt;/body&gt;</a:t>
            </a:r>
            <a:endParaRPr b="0" lang="en-GB" sz="3200" spc="-1" strike="noStrike">
              <a:latin typeface="Arial"/>
            </a:endParaRPr>
          </a:p>
          <a:p>
            <a:pPr>
              <a:lnSpc>
                <a:spcPct val="100000"/>
              </a:lnSpc>
              <a:spcBef>
                <a:spcPts val="1414"/>
              </a:spcBef>
            </a:pPr>
            <a:r>
              <a:rPr b="0" lang="en-US" sz="3200" spc="-1" strike="noStrike">
                <a:latin typeface="Tahoma"/>
              </a:rPr>
              <a:t>&lt;/html&gt;</a:t>
            </a:r>
            <a:endParaRPr b="0" lang="en-GB" sz="3200" spc="-1" strike="noStrike">
              <a:latin typeface="Arial"/>
            </a:endParaRPr>
          </a:p>
        </p:txBody>
      </p:sp>
    </p:spTree>
  </p:cSld>
  <mc:AlternateContent>
    <mc:Choice Requires="p14">
      <p:transition spd="slow" p14:dur="2000"/>
    </mc:Choice>
    <mc:Fallback>
      <p:transition spd="slow"/>
    </mc:Fallback>
  </mc:AlternateContent>
</p:sld>
</file>

<file path=ppt/slides/slide19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729fcf"/>
        </a:solidFill>
      </p:bgPr>
    </p:bg>
    <p:spTree>
      <p:nvGrpSpPr>
        <p:cNvPr id="1" name=""/>
        <p:cNvGrpSpPr/>
        <p:nvPr/>
      </p:nvGrpSpPr>
      <p:grpSpPr>
        <a:xfrm>
          <a:off x="0" y="0"/>
          <a:ext cx="0" cy="0"/>
          <a:chOff x="0" y="0"/>
          <a:chExt cx="0" cy="0"/>
        </a:xfrm>
      </p:grpSpPr>
      <p:pic>
        <p:nvPicPr>
          <p:cNvPr id="436" name="" descr=""/>
          <p:cNvPicPr/>
          <p:nvPr/>
        </p:nvPicPr>
        <p:blipFill>
          <a:blip r:embed="rId1"/>
          <a:stretch/>
        </p:blipFill>
        <p:spPr>
          <a:xfrm>
            <a:off x="91440" y="90000"/>
            <a:ext cx="3565800" cy="3340800"/>
          </a:xfrm>
          <a:prstGeom prst="rect">
            <a:avLst/>
          </a:prstGeom>
          <a:ln w="0">
            <a:noFill/>
          </a:ln>
        </p:spPr>
      </p:pic>
      <p:pic>
        <p:nvPicPr>
          <p:cNvPr id="437" name="" descr=""/>
          <p:cNvPicPr/>
          <p:nvPr/>
        </p:nvPicPr>
        <p:blipFill>
          <a:blip r:embed="rId2"/>
          <a:stretch/>
        </p:blipFill>
        <p:spPr>
          <a:xfrm>
            <a:off x="3749040" y="91440"/>
            <a:ext cx="3372120" cy="3200040"/>
          </a:xfrm>
          <a:prstGeom prst="rect">
            <a:avLst/>
          </a:prstGeom>
          <a:ln w="0">
            <a:noFill/>
          </a:ln>
        </p:spPr>
      </p:pic>
    </p:spTree>
  </p:cSld>
  <mc:AlternateContent>
    <mc:Choice Requires="p14">
      <p:transition spd="slow" p14:dur="2000"/>
    </mc:Choice>
    <mc:Fallback>
      <p:transition spd="slow"/>
    </mc:Fallback>
  </mc:AlternateContent>
</p:sld>
</file>

<file path=ppt/slides/slide19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729fcf"/>
        </a:solidFill>
      </p:bgPr>
    </p:bg>
    <p:spTree>
      <p:nvGrpSpPr>
        <p:cNvPr id="1" name=""/>
        <p:cNvGrpSpPr/>
        <p:nvPr/>
      </p:nvGrpSpPr>
      <p:grpSpPr>
        <a:xfrm>
          <a:off x="0" y="0"/>
          <a:ext cx="0" cy="0"/>
          <a:chOff x="0" y="0"/>
          <a:chExt cx="0" cy="0"/>
        </a:xfrm>
      </p:grpSpPr>
      <p:pic>
        <p:nvPicPr>
          <p:cNvPr id="438" name="" descr=""/>
          <p:cNvPicPr/>
          <p:nvPr/>
        </p:nvPicPr>
        <p:blipFill>
          <a:blip r:embed="rId1"/>
          <a:stretch/>
        </p:blipFill>
        <p:spPr>
          <a:xfrm>
            <a:off x="744480" y="219600"/>
            <a:ext cx="6844680" cy="4731120"/>
          </a:xfrm>
          <a:prstGeom prst="rect">
            <a:avLst/>
          </a:prstGeom>
          <a:ln w="0">
            <a:noFill/>
          </a:ln>
        </p:spPr>
      </p:pic>
    </p:spTree>
  </p:cSld>
  <mc:AlternateContent>
    <mc:Choice Requires="p14">
      <p:transition spd="slow" p14:dur="2000"/>
    </mc:Choice>
    <mc:Fallback>
      <p:transition spd="slow"/>
    </mc:Fallback>
  </mc:AlternateContent>
</p:sld>
</file>

<file path=ppt/slides/slide19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9" name="CustomShape 1"/>
          <p:cNvSpPr/>
          <p:nvPr/>
        </p:nvSpPr>
        <p:spPr>
          <a:xfrm>
            <a:off x="504000" y="226080"/>
            <a:ext cx="9071280" cy="94608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4400" spc="-1" strike="noStrike">
                <a:latin typeface="Tahoma"/>
              </a:rPr>
              <a:t>PHP Mails</a:t>
            </a:r>
            <a:endParaRPr b="0" lang="en-GB" sz="4400" spc="-1" strike="noStrike">
              <a:latin typeface="Arial"/>
            </a:endParaRPr>
          </a:p>
        </p:txBody>
      </p:sp>
      <p:sp>
        <p:nvSpPr>
          <p:cNvPr id="440" name="CustomShape 2"/>
          <p:cNvSpPr/>
          <p:nvPr/>
        </p:nvSpPr>
        <p:spPr>
          <a:xfrm>
            <a:off x="504000" y="1326600"/>
            <a:ext cx="9071280" cy="3287880"/>
          </a:xfrm>
          <a:prstGeom prst="rect">
            <a:avLst/>
          </a:prstGeom>
          <a:noFill/>
          <a:ln w="0">
            <a:noFill/>
          </a:ln>
        </p:spPr>
        <p:style>
          <a:lnRef idx="0"/>
          <a:fillRef idx="0"/>
          <a:effectRef idx="0"/>
          <a:fontRef idx="minor"/>
        </p:style>
        <p:txBody>
          <a:bodyPr lIns="0" rIns="0" tIns="0" bIns="0">
            <a:normAutofit fontScale="35000"/>
          </a:bodyPr>
          <a:p>
            <a:pPr marL="432000" indent="-323640">
              <a:lnSpc>
                <a:spcPct val="100000"/>
              </a:lnSpc>
              <a:spcBef>
                <a:spcPts val="1414"/>
              </a:spcBef>
              <a:buClr>
                <a:srgbClr val="000000"/>
              </a:buClr>
              <a:buSzPct val="45000"/>
              <a:buFont typeface="Wingdings" charset="2"/>
              <a:buChar char=""/>
            </a:pPr>
            <a:r>
              <a:rPr b="0" lang="en-US" sz="3200" spc="-1" strike="noStrike">
                <a:latin typeface="Tahoma"/>
              </a:rPr>
              <a:t>Is sent by </a:t>
            </a:r>
            <a:r>
              <a:rPr b="1" lang="en-US" sz="3200" spc="-1" strike="noStrike">
                <a:latin typeface="Tahoma"/>
              </a:rPr>
              <a:t>mail()</a:t>
            </a:r>
            <a:r>
              <a:rPr b="0" lang="en-US" sz="3200" spc="-1" strike="noStrike">
                <a:latin typeface="Tahoma"/>
              </a:rPr>
              <a:t> function;</a:t>
            </a:r>
            <a:endParaRPr b="0" lang="en-GB" sz="3200" spc="-1" strike="noStrike">
              <a:latin typeface="Arial"/>
            </a:endParaRPr>
          </a:p>
          <a:p>
            <a:pPr marL="432000" indent="-323640">
              <a:lnSpc>
                <a:spcPct val="100000"/>
              </a:lnSpc>
              <a:spcBef>
                <a:spcPts val="1414"/>
              </a:spcBef>
              <a:buClr>
                <a:srgbClr val="000000"/>
              </a:buClr>
              <a:buSzPct val="45000"/>
              <a:buFont typeface="Wingdings" charset="2"/>
              <a:buChar char=""/>
            </a:pPr>
            <a:r>
              <a:rPr b="0" lang="en-US" sz="3200" spc="-1" strike="noStrike">
                <a:latin typeface="Tahoma"/>
              </a:rPr>
              <a:t>Has limited functionality;</a:t>
            </a:r>
            <a:endParaRPr b="0" lang="en-GB" sz="3200" spc="-1" strike="noStrike">
              <a:latin typeface="Arial"/>
            </a:endParaRPr>
          </a:p>
          <a:p>
            <a:pPr marL="432000" indent="-323640">
              <a:lnSpc>
                <a:spcPct val="100000"/>
              </a:lnSpc>
              <a:spcBef>
                <a:spcPts val="1414"/>
              </a:spcBef>
              <a:buClr>
                <a:srgbClr val="000000"/>
              </a:buClr>
              <a:buSzPct val="45000"/>
              <a:buFont typeface="Wingdings" charset="2"/>
              <a:buChar char=""/>
            </a:pPr>
            <a:r>
              <a:rPr b="0" lang="en-US" sz="3200" spc="-1" strike="noStrike">
                <a:latin typeface="Tahoma"/>
              </a:rPr>
              <a:t>PHP mail function does not support SMTP authentication and doesn’t allow sending messages via external servers.</a:t>
            </a:r>
            <a:endParaRPr b="0" lang="en-GB" sz="3200" spc="-1" strike="noStrike">
              <a:latin typeface="Arial"/>
            </a:endParaRPr>
          </a:p>
          <a:p>
            <a:pPr marL="432000" indent="-323640">
              <a:lnSpc>
                <a:spcPct val="100000"/>
              </a:lnSpc>
              <a:spcBef>
                <a:spcPts val="1414"/>
              </a:spcBef>
              <a:buClr>
                <a:srgbClr val="000000"/>
              </a:buClr>
              <a:buSzPct val="45000"/>
              <a:buFont typeface="Wingdings" charset="2"/>
              <a:buChar char=""/>
            </a:pPr>
            <a:r>
              <a:rPr b="0" lang="en-US" sz="3200" spc="-1" strike="noStrike">
                <a:latin typeface="Tahoma"/>
              </a:rPr>
              <a:t>The syntax is </a:t>
            </a:r>
            <a:r>
              <a:rPr b="1" lang="en-US" sz="3200" spc="-1" strike="noStrike">
                <a:latin typeface="Tahoma"/>
              </a:rPr>
              <a:t>(headers and parameters are optional)</a:t>
            </a:r>
            <a:r>
              <a:rPr b="0" lang="en-US" sz="3200" spc="-1" strike="noStrike">
                <a:latin typeface="Tahoma"/>
              </a:rPr>
              <a:t>:</a:t>
            </a:r>
            <a:endParaRPr b="0" lang="en-GB" sz="3200" spc="-1" strike="noStrike">
              <a:latin typeface="Arial"/>
            </a:endParaRPr>
          </a:p>
          <a:p>
            <a:pPr marL="432000" indent="-323640">
              <a:lnSpc>
                <a:spcPct val="100000"/>
              </a:lnSpc>
              <a:spcBef>
                <a:spcPts val="1414"/>
              </a:spcBef>
              <a:buClr>
                <a:srgbClr val="000000"/>
              </a:buClr>
              <a:buSzPct val="45000"/>
              <a:buFont typeface="Wingdings" charset="2"/>
              <a:buChar char=""/>
            </a:pPr>
            <a:r>
              <a:rPr b="0" lang="en-US" sz="3200" spc="-1" strike="noStrike">
                <a:latin typeface="Tahoma"/>
              </a:rPr>
              <a:t>&lt;?php</a:t>
            </a:r>
            <a:endParaRPr b="0" lang="en-GB" sz="3200" spc="-1" strike="noStrike">
              <a:latin typeface="Arial"/>
            </a:endParaRPr>
          </a:p>
          <a:p>
            <a:pPr marL="432000" indent="-323640">
              <a:lnSpc>
                <a:spcPct val="100000"/>
              </a:lnSpc>
              <a:spcBef>
                <a:spcPts val="1414"/>
              </a:spcBef>
              <a:buClr>
                <a:srgbClr val="000000"/>
              </a:buClr>
              <a:buSzPct val="45000"/>
              <a:buFont typeface="Wingdings" charset="2"/>
              <a:buChar char=""/>
            </a:pPr>
            <a:r>
              <a:rPr b="0" lang="en-US" sz="3200" spc="-1" strike="noStrike">
                <a:latin typeface="Tahoma"/>
              </a:rPr>
              <a:t>mail($to_email_address,$subject,$message,[$headers],[$parameters]);</a:t>
            </a:r>
            <a:endParaRPr b="0" lang="en-GB" sz="3200" spc="-1" strike="noStrike">
              <a:latin typeface="Arial"/>
            </a:endParaRPr>
          </a:p>
          <a:p>
            <a:pPr marL="432000" indent="-323640">
              <a:lnSpc>
                <a:spcPct val="100000"/>
              </a:lnSpc>
              <a:spcBef>
                <a:spcPts val="1414"/>
              </a:spcBef>
              <a:buClr>
                <a:srgbClr val="000000"/>
              </a:buClr>
              <a:buSzPct val="45000"/>
              <a:buFont typeface="Wingdings" charset="2"/>
              <a:buChar char=""/>
            </a:pPr>
            <a:r>
              <a:rPr b="0" lang="en-US" sz="3200" spc="-1" strike="noStrike">
                <a:latin typeface="Tahoma"/>
              </a:rPr>
              <a:t>?&gt;</a:t>
            </a:r>
            <a:endParaRPr b="0" lang="en-GB" sz="3200" spc="-1" strike="noStrike">
              <a:latin typeface="Arial"/>
            </a:endParaRPr>
          </a:p>
        </p:txBody>
      </p:sp>
    </p:spTree>
  </p:cSld>
  <mc:AlternateContent>
    <mc:Choice Requires="p14">
      <p:transition spd="slow" p14:dur="2000"/>
    </mc:Choice>
    <mc:Fallback>
      <p:transition spd="slow"/>
    </mc:Fallback>
  </mc:AlternateContent>
</p:sld>
</file>

<file path=ppt/slides/slide19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1" name="CustomShape 1"/>
          <p:cNvSpPr/>
          <p:nvPr/>
        </p:nvSpPr>
        <p:spPr>
          <a:xfrm>
            <a:off x="504000" y="226080"/>
            <a:ext cx="9071280" cy="94608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4400" spc="-1" strike="noStrike">
                <a:latin typeface="Tahoma"/>
              </a:rPr>
              <a:t>PHP Mails (continued)</a:t>
            </a:r>
            <a:endParaRPr b="0" lang="en-GB" sz="4400" spc="-1" strike="noStrike">
              <a:latin typeface="Arial"/>
            </a:endParaRPr>
          </a:p>
        </p:txBody>
      </p:sp>
      <p:sp>
        <p:nvSpPr>
          <p:cNvPr id="442" name="CustomShape 2"/>
          <p:cNvSpPr/>
          <p:nvPr/>
        </p:nvSpPr>
        <p:spPr>
          <a:xfrm>
            <a:off x="504000" y="1326600"/>
            <a:ext cx="9071280" cy="3287880"/>
          </a:xfrm>
          <a:prstGeom prst="rect">
            <a:avLst/>
          </a:prstGeom>
          <a:noFill/>
          <a:ln w="0">
            <a:noFill/>
          </a:ln>
        </p:spPr>
        <p:style>
          <a:lnRef idx="0"/>
          <a:fillRef idx="0"/>
          <a:effectRef idx="0"/>
          <a:fontRef idx="minor"/>
        </p:style>
        <p:txBody>
          <a:bodyPr lIns="0" rIns="0" tIns="0" bIns="0">
            <a:normAutofit/>
          </a:bodyPr>
          <a:p>
            <a:pPr>
              <a:lnSpc>
                <a:spcPct val="100000"/>
              </a:lnSpc>
            </a:pPr>
            <a:r>
              <a:rPr b="0" lang="en-US" sz="3200" spc="-1" strike="noStrike">
                <a:latin typeface="Tahoma"/>
              </a:rPr>
              <a:t>if(isset($_POST["submit"]))</a:t>
            </a:r>
            <a:endParaRPr b="0" lang="en-GB" sz="3200" spc="-1" strike="noStrike">
              <a:latin typeface="Arial"/>
            </a:endParaRPr>
          </a:p>
          <a:p>
            <a:pPr>
              <a:lnSpc>
                <a:spcPct val="100000"/>
              </a:lnSpc>
            </a:pPr>
            <a:r>
              <a:rPr b="0" lang="en-US" sz="3200" spc="-1" strike="noStrike">
                <a:latin typeface="Tahoma"/>
              </a:rPr>
              <a:t>{</a:t>
            </a:r>
            <a:endParaRPr b="0" lang="en-GB" sz="3200" spc="-1" strike="noStrike">
              <a:latin typeface="Arial"/>
            </a:endParaRPr>
          </a:p>
          <a:p>
            <a:pPr>
              <a:lnSpc>
                <a:spcPct val="100000"/>
              </a:lnSpc>
            </a:pPr>
            <a:r>
              <a:rPr b="0" lang="en-US" sz="3200" spc="-1" strike="noStrike">
                <a:latin typeface="Tahoma"/>
              </a:rPr>
              <a:t>mail($email, "Test", $comment);</a:t>
            </a:r>
            <a:endParaRPr b="0" lang="en-GB" sz="3200" spc="-1" strike="noStrike">
              <a:latin typeface="Arial"/>
            </a:endParaRPr>
          </a:p>
          <a:p>
            <a:pPr>
              <a:lnSpc>
                <a:spcPct val="100000"/>
              </a:lnSpc>
            </a:pPr>
            <a:r>
              <a:rPr b="0" lang="en-US" sz="3200" spc="-1" strike="noStrike">
                <a:latin typeface="Tahoma"/>
              </a:rPr>
              <a:t>echo "mail sent successfully!";</a:t>
            </a:r>
            <a:endParaRPr b="0" lang="en-GB" sz="3200" spc="-1" strike="noStrike">
              <a:latin typeface="Arial"/>
            </a:endParaRPr>
          </a:p>
          <a:p>
            <a:pPr>
              <a:lnSpc>
                <a:spcPct val="100000"/>
              </a:lnSpc>
            </a:pPr>
            <a:r>
              <a:rPr b="0" lang="en-US" sz="3200" spc="-1" strike="noStrike">
                <a:latin typeface="Tahoma"/>
              </a:rPr>
              <a:t>}</a:t>
            </a:r>
            <a:endParaRPr b="0" lang="en-GB" sz="3200" spc="-1" strike="noStrike">
              <a:latin typeface="Arial"/>
            </a:endParaRPr>
          </a:p>
          <a:p>
            <a:pPr>
              <a:lnSpc>
                <a:spcPct val="100000"/>
              </a:lnSpc>
            </a:pPr>
            <a:r>
              <a:rPr b="0" lang="en-US" sz="3200" spc="-1" strike="noStrike">
                <a:latin typeface="Tahoma"/>
              </a:rPr>
              <a:t>?&gt;</a:t>
            </a:r>
            <a:endParaRPr b="0" lang="en-GB" sz="3200" spc="-1" strike="noStrike">
              <a:latin typeface="Arial"/>
            </a:endParaRPr>
          </a:p>
        </p:txBody>
      </p:sp>
    </p:spTree>
  </p:cSld>
  <mc:AlternateContent>
    <mc:Choice Requires="p14">
      <p:transition spd="slow" p14:dur="2000"/>
    </mc:Choice>
    <mc:Fallback>
      <p:transition spd="slow"/>
    </mc:Fallback>
  </mc:AlternateContent>
</p:sld>
</file>

<file path=ppt/slides/slide19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729fcf"/>
        </a:solidFill>
      </p:bgPr>
    </p:bg>
    <p:spTree>
      <p:nvGrpSpPr>
        <p:cNvPr id="1" name=""/>
        <p:cNvGrpSpPr/>
        <p:nvPr/>
      </p:nvGrpSpPr>
      <p:grpSpPr>
        <a:xfrm>
          <a:off x="0" y="0"/>
          <a:ext cx="0" cy="0"/>
          <a:chOff x="0" y="0"/>
          <a:chExt cx="0" cy="0"/>
        </a:xfrm>
      </p:grpSpPr>
      <p:pic>
        <p:nvPicPr>
          <p:cNvPr id="443" name="" descr=""/>
          <p:cNvPicPr/>
          <p:nvPr/>
        </p:nvPicPr>
        <p:blipFill>
          <a:blip r:embed="rId1"/>
          <a:stretch/>
        </p:blipFill>
        <p:spPr>
          <a:xfrm>
            <a:off x="2217600" y="457200"/>
            <a:ext cx="4914360" cy="4599360"/>
          </a:xfrm>
          <a:prstGeom prst="rect">
            <a:avLst/>
          </a:prstGeom>
          <a:ln w="0">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78" name="" descr=""/>
          <p:cNvPicPr/>
          <p:nvPr/>
        </p:nvPicPr>
        <p:blipFill>
          <a:blip r:embed="rId1"/>
          <a:stretch/>
        </p:blipFill>
        <p:spPr>
          <a:xfrm>
            <a:off x="392760" y="457200"/>
            <a:ext cx="8585640" cy="4388760"/>
          </a:xfrm>
          <a:prstGeom prst="rect">
            <a:avLst/>
          </a:prstGeom>
          <a:ln w="0">
            <a:noFill/>
          </a:ln>
        </p:spPr>
      </p:pic>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CustomShape 1"/>
          <p:cNvSpPr/>
          <p:nvPr/>
        </p:nvSpPr>
        <p:spPr>
          <a:xfrm>
            <a:off x="504000" y="226080"/>
            <a:ext cx="9071280" cy="94608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4400" spc="-1" strike="noStrike">
                <a:latin typeface="Tahoma"/>
              </a:rPr>
              <a:t>Input control types: </a:t>
            </a:r>
            <a:r>
              <a:rPr b="0" i="1" lang="en-US" sz="4400" spc="-1" strike="noStrike">
                <a:latin typeface="Tahoma"/>
              </a:rPr>
              <a:t>text</a:t>
            </a:r>
            <a:endParaRPr b="0" lang="en-GB" sz="4400" spc="-1" strike="noStrike">
              <a:latin typeface="Arial"/>
            </a:endParaRPr>
          </a:p>
        </p:txBody>
      </p:sp>
      <p:sp>
        <p:nvSpPr>
          <p:cNvPr id="110" name="CustomShape 2"/>
          <p:cNvSpPr/>
          <p:nvPr/>
        </p:nvSpPr>
        <p:spPr>
          <a:xfrm>
            <a:off x="274320" y="1044720"/>
            <a:ext cx="7406280" cy="444132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0" lang="en-US" sz="1800" spc="-1" strike="noStrike">
                <a:latin typeface="Tahoma"/>
              </a:rPr>
              <a:t>&lt;!DOCTYPE html&gt;</a:t>
            </a:r>
            <a:endParaRPr b="0" lang="en-GB" sz="1800" spc="-1" strike="noStrike">
              <a:latin typeface="Arial"/>
            </a:endParaRPr>
          </a:p>
          <a:p>
            <a:pPr>
              <a:lnSpc>
                <a:spcPct val="100000"/>
              </a:lnSpc>
            </a:pPr>
            <a:r>
              <a:rPr b="0" lang="en-US" sz="1800" spc="-1" strike="noStrike">
                <a:latin typeface="Tahoma"/>
              </a:rPr>
              <a:t>&lt;html&gt;</a:t>
            </a:r>
            <a:endParaRPr b="0" lang="en-GB" sz="1800" spc="-1" strike="noStrike">
              <a:latin typeface="Arial"/>
            </a:endParaRPr>
          </a:p>
          <a:p>
            <a:pPr>
              <a:lnSpc>
                <a:spcPct val="100000"/>
              </a:lnSpc>
            </a:pPr>
            <a:r>
              <a:rPr b="0" lang="en-US" sz="1800" spc="-1" strike="noStrike">
                <a:latin typeface="Tahoma"/>
              </a:rPr>
              <a:t>&lt;body&gt;</a:t>
            </a:r>
            <a:endParaRPr b="0" lang="en-GB" sz="1800" spc="-1" strike="noStrike">
              <a:latin typeface="Arial"/>
            </a:endParaRPr>
          </a:p>
          <a:p>
            <a:pPr>
              <a:lnSpc>
                <a:spcPct val="100000"/>
              </a:lnSpc>
            </a:pPr>
            <a:r>
              <a:rPr b="0" lang="en-US" sz="1800" spc="-1" strike="noStrike">
                <a:latin typeface="Tahoma"/>
              </a:rPr>
              <a:t>&lt;form&gt;</a:t>
            </a:r>
            <a:endParaRPr b="0" lang="en-GB" sz="1800" spc="-1" strike="noStrike">
              <a:latin typeface="Arial"/>
            </a:endParaRPr>
          </a:p>
          <a:p>
            <a:pPr>
              <a:lnSpc>
                <a:spcPct val="100000"/>
              </a:lnSpc>
            </a:pPr>
            <a:r>
              <a:rPr b="0" lang="en-US" sz="1800" spc="-1" strike="noStrike">
                <a:latin typeface="Tahoma"/>
              </a:rPr>
              <a:t>  </a:t>
            </a:r>
            <a:r>
              <a:rPr b="0" lang="en-US" sz="1800" spc="-1" strike="noStrike">
                <a:latin typeface="Tahoma"/>
              </a:rPr>
              <a:t>&lt;label for="username"&gt;Username: &lt;/label&gt;</a:t>
            </a:r>
            <a:endParaRPr b="0" lang="en-GB" sz="1800" spc="-1" strike="noStrike">
              <a:latin typeface="Arial"/>
            </a:endParaRPr>
          </a:p>
          <a:p>
            <a:pPr>
              <a:lnSpc>
                <a:spcPct val="100000"/>
              </a:lnSpc>
            </a:pPr>
            <a:r>
              <a:rPr b="0" lang="en-US" sz="1800" spc="-1" strike="noStrike">
                <a:latin typeface="Tahoma"/>
              </a:rPr>
              <a:t>  </a:t>
            </a:r>
            <a:r>
              <a:rPr b="0" lang="en-US" sz="1800" spc="-1" strike="noStrike">
                <a:latin typeface="Tahoma"/>
              </a:rPr>
              <a:t>&lt;input type="text" id="username" name="username"&gt;</a:t>
            </a:r>
            <a:endParaRPr b="0" lang="en-GB" sz="1800" spc="-1" strike="noStrike">
              <a:latin typeface="Arial"/>
            </a:endParaRPr>
          </a:p>
          <a:p>
            <a:pPr>
              <a:lnSpc>
                <a:spcPct val="100000"/>
              </a:lnSpc>
            </a:pPr>
            <a:r>
              <a:rPr b="0" lang="en-US" sz="1800" spc="-1" strike="noStrike">
                <a:latin typeface="Tahoma"/>
              </a:rPr>
              <a:t>&lt;/form&gt;</a:t>
            </a:r>
            <a:endParaRPr b="0" lang="en-GB" sz="1800" spc="-1" strike="noStrike">
              <a:latin typeface="Arial"/>
            </a:endParaRPr>
          </a:p>
          <a:p>
            <a:pPr>
              <a:lnSpc>
                <a:spcPct val="100000"/>
              </a:lnSpc>
            </a:pPr>
            <a:r>
              <a:rPr b="0" lang="en-US" sz="1800" spc="-1" strike="noStrike">
                <a:latin typeface="Tahoma"/>
              </a:rPr>
              <a:t>&lt;br&gt;</a:t>
            </a:r>
            <a:endParaRPr b="0" lang="en-GB" sz="1800" spc="-1" strike="noStrike">
              <a:latin typeface="Arial"/>
            </a:endParaRPr>
          </a:p>
          <a:p>
            <a:pPr>
              <a:lnSpc>
                <a:spcPct val="100000"/>
              </a:lnSpc>
            </a:pPr>
            <a:r>
              <a:rPr b="0" lang="en-US" sz="1800" spc="-1" strike="noStrike">
                <a:latin typeface="Tahoma"/>
              </a:rPr>
              <a:t>&lt;form&gt;</a:t>
            </a:r>
            <a:endParaRPr b="0" lang="en-GB" sz="1800" spc="-1" strike="noStrike">
              <a:latin typeface="Arial"/>
            </a:endParaRPr>
          </a:p>
          <a:p>
            <a:pPr>
              <a:lnSpc>
                <a:spcPct val="100000"/>
              </a:lnSpc>
            </a:pPr>
            <a:r>
              <a:rPr b="0" lang="en-US" sz="1800" spc="-1" strike="noStrike">
                <a:latin typeface="Tahoma"/>
              </a:rPr>
              <a:t>  </a:t>
            </a:r>
            <a:r>
              <a:rPr b="0" lang="en-US" sz="1800" spc="-1" strike="noStrike">
                <a:latin typeface="Tahoma"/>
              </a:rPr>
              <a:t>&lt;label&gt;Password: </a:t>
            </a:r>
            <a:endParaRPr b="0" lang="en-GB" sz="1800" spc="-1" strike="noStrike">
              <a:latin typeface="Arial"/>
            </a:endParaRPr>
          </a:p>
          <a:p>
            <a:pPr>
              <a:lnSpc>
                <a:spcPct val="100000"/>
              </a:lnSpc>
            </a:pPr>
            <a:r>
              <a:rPr b="0" lang="en-US" sz="1800" spc="-1" strike="noStrike">
                <a:latin typeface="Tahoma"/>
              </a:rPr>
              <a:t>  </a:t>
            </a:r>
            <a:r>
              <a:rPr b="0" lang="en-US" sz="1800" spc="-1" strike="noStrike">
                <a:latin typeface="Tahoma"/>
              </a:rPr>
              <a:t>	</a:t>
            </a:r>
            <a:r>
              <a:rPr b="0" lang="en-US" sz="1800" spc="-1" strike="noStrike">
                <a:latin typeface="Tahoma"/>
              </a:rPr>
              <a:t>&lt;input type="text" id="password" name="password"&gt;</a:t>
            </a:r>
            <a:endParaRPr b="0" lang="en-GB" sz="1800" spc="-1" strike="noStrike">
              <a:latin typeface="Arial"/>
            </a:endParaRPr>
          </a:p>
          <a:p>
            <a:pPr>
              <a:lnSpc>
                <a:spcPct val="100000"/>
              </a:lnSpc>
            </a:pPr>
            <a:r>
              <a:rPr b="0" lang="en-US" sz="1800" spc="-1" strike="noStrike">
                <a:latin typeface="Tahoma"/>
              </a:rPr>
              <a:t>  </a:t>
            </a:r>
            <a:r>
              <a:rPr b="0" lang="en-US" sz="1800" spc="-1" strike="noStrike">
                <a:latin typeface="Tahoma"/>
              </a:rPr>
              <a:t>&lt;/label&gt;</a:t>
            </a:r>
            <a:endParaRPr b="0" lang="en-GB" sz="1800" spc="-1" strike="noStrike">
              <a:latin typeface="Arial"/>
            </a:endParaRPr>
          </a:p>
          <a:p>
            <a:pPr>
              <a:lnSpc>
                <a:spcPct val="100000"/>
              </a:lnSpc>
            </a:pPr>
            <a:r>
              <a:rPr b="0" lang="en-US" sz="1800" spc="-1" strike="noStrike">
                <a:latin typeface="Tahoma"/>
              </a:rPr>
              <a:t>&lt;/form&gt;</a:t>
            </a:r>
            <a:endParaRPr b="0" lang="en-GB" sz="1800" spc="-1" strike="noStrike">
              <a:latin typeface="Arial"/>
            </a:endParaRPr>
          </a:p>
          <a:p>
            <a:pPr>
              <a:lnSpc>
                <a:spcPct val="100000"/>
              </a:lnSpc>
            </a:pPr>
            <a:r>
              <a:rPr b="0" lang="en-US" sz="1800" spc="-1" strike="noStrike">
                <a:latin typeface="Tahoma"/>
              </a:rPr>
              <a:t>&lt;/body&gt;</a:t>
            </a:r>
            <a:endParaRPr b="0" lang="en-GB" sz="1800" spc="-1" strike="noStrike">
              <a:latin typeface="Arial"/>
            </a:endParaRPr>
          </a:p>
          <a:p>
            <a:pPr>
              <a:lnSpc>
                <a:spcPct val="100000"/>
              </a:lnSpc>
            </a:pPr>
            <a:r>
              <a:rPr b="0" lang="en-US" sz="1800" spc="-1" strike="noStrike">
                <a:latin typeface="Tahoma"/>
              </a:rPr>
              <a:t>&lt;/html&gt;</a:t>
            </a:r>
            <a:endParaRPr b="0" lang="en-GB" sz="18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729fcf"/>
        </a:solidFill>
      </p:bgPr>
    </p:bg>
    <p:spTree>
      <p:nvGrpSpPr>
        <p:cNvPr id="1" name=""/>
        <p:cNvGrpSpPr/>
        <p:nvPr/>
      </p:nvGrpSpPr>
      <p:grpSpPr>
        <a:xfrm>
          <a:off x="0" y="0"/>
          <a:ext cx="0" cy="0"/>
          <a:chOff x="0" y="0"/>
          <a:chExt cx="0" cy="0"/>
        </a:xfrm>
      </p:grpSpPr>
      <p:pic>
        <p:nvPicPr>
          <p:cNvPr id="111" name="" descr=""/>
          <p:cNvPicPr/>
          <p:nvPr/>
        </p:nvPicPr>
        <p:blipFill>
          <a:blip r:embed="rId1"/>
          <a:stretch/>
        </p:blipFill>
        <p:spPr>
          <a:xfrm>
            <a:off x="1463040" y="640080"/>
            <a:ext cx="5753880" cy="3944880"/>
          </a:xfrm>
          <a:prstGeom prst="rect">
            <a:avLst/>
          </a:prstGeom>
          <a:ln w="0">
            <a:noFill/>
          </a:ln>
        </p:spPr>
      </p:pic>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CustomShape 1"/>
          <p:cNvSpPr/>
          <p:nvPr/>
        </p:nvSpPr>
        <p:spPr>
          <a:xfrm>
            <a:off x="504000" y="226080"/>
            <a:ext cx="9071280" cy="94608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4400" spc="-1" strike="noStrike">
                <a:latin typeface="Tahoma"/>
              </a:rPr>
              <a:t>Input control types: </a:t>
            </a:r>
            <a:r>
              <a:rPr b="0" i="1" lang="en-US" sz="4400" spc="-1" strike="noStrike">
                <a:latin typeface="Tahoma"/>
              </a:rPr>
              <a:t>submit</a:t>
            </a:r>
            <a:endParaRPr b="0" lang="en-GB" sz="4400" spc="-1" strike="noStrike">
              <a:latin typeface="Arial"/>
            </a:endParaRPr>
          </a:p>
        </p:txBody>
      </p:sp>
      <p:sp>
        <p:nvSpPr>
          <p:cNvPr id="113" name="CustomShape 2"/>
          <p:cNvSpPr/>
          <p:nvPr/>
        </p:nvSpPr>
        <p:spPr>
          <a:xfrm>
            <a:off x="548640" y="1371600"/>
            <a:ext cx="7406280" cy="367344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0" lang="en-US" sz="1800" spc="-1" strike="noStrike">
                <a:latin typeface="Arial"/>
              </a:rPr>
              <a:t>&lt;!DOCTYPE html&gt;</a:t>
            </a:r>
            <a:endParaRPr b="0" lang="en-GB" sz="1800" spc="-1" strike="noStrike">
              <a:latin typeface="Arial"/>
            </a:endParaRPr>
          </a:p>
          <a:p>
            <a:pPr>
              <a:lnSpc>
                <a:spcPct val="100000"/>
              </a:lnSpc>
            </a:pPr>
            <a:r>
              <a:rPr b="0" lang="en-US" sz="1800" spc="-1" strike="noStrike">
                <a:latin typeface="Arial"/>
              </a:rPr>
              <a:t>&lt;html&gt;</a:t>
            </a:r>
            <a:endParaRPr b="0" lang="en-GB" sz="1800" spc="-1" strike="noStrike">
              <a:latin typeface="Arial"/>
            </a:endParaRPr>
          </a:p>
          <a:p>
            <a:pPr>
              <a:lnSpc>
                <a:spcPct val="100000"/>
              </a:lnSpc>
            </a:pPr>
            <a:r>
              <a:rPr b="0" lang="en-US" sz="1800" spc="-1" strike="noStrike">
                <a:latin typeface="Arial"/>
              </a:rPr>
              <a:t>&lt;body&gt;</a:t>
            </a:r>
            <a:endParaRPr b="0" lang="en-GB" sz="1800" spc="-1" strike="noStrike">
              <a:latin typeface="Arial"/>
            </a:endParaRPr>
          </a:p>
          <a:p>
            <a:pPr>
              <a:lnSpc>
                <a:spcPct val="100000"/>
              </a:lnSpc>
            </a:pPr>
            <a:endParaRPr b="0" lang="en-GB" sz="1800" spc="-1" strike="noStrike">
              <a:latin typeface="Arial"/>
            </a:endParaRPr>
          </a:p>
          <a:p>
            <a:pPr>
              <a:lnSpc>
                <a:spcPct val="100000"/>
              </a:lnSpc>
            </a:pPr>
            <a:r>
              <a:rPr b="0" lang="en-US" sz="1800" spc="-1" strike="noStrike">
                <a:latin typeface="Arial"/>
              </a:rPr>
              <a:t>&lt;form action="indexCheckbox.html"&gt;</a:t>
            </a:r>
            <a:endParaRPr b="0" lang="en-GB" sz="1800" spc="-1" strike="noStrike">
              <a:latin typeface="Arial"/>
            </a:endParaRPr>
          </a:p>
          <a:p>
            <a:pPr>
              <a:lnSpc>
                <a:spcPct val="100000"/>
              </a:lnSpc>
            </a:pPr>
            <a:r>
              <a:rPr b="0" lang="en-US" sz="1800" spc="-1" strike="noStrike">
                <a:latin typeface="Arial"/>
              </a:rPr>
              <a:t>  </a:t>
            </a:r>
            <a:r>
              <a:rPr b="0" lang="en-US" sz="1800" spc="-1" strike="noStrike">
                <a:latin typeface="Arial"/>
              </a:rPr>
              <a:t>&lt;label for="fname"&gt;First name: &lt;/label&gt;</a:t>
            </a:r>
            <a:endParaRPr b="0" lang="en-GB" sz="1800" spc="-1" strike="noStrike">
              <a:latin typeface="Arial"/>
            </a:endParaRPr>
          </a:p>
          <a:p>
            <a:pPr>
              <a:lnSpc>
                <a:spcPct val="100000"/>
              </a:lnSpc>
            </a:pPr>
            <a:r>
              <a:rPr b="0" lang="en-US" sz="1800" spc="-1" strike="noStrike">
                <a:latin typeface="Arial"/>
              </a:rPr>
              <a:t>  </a:t>
            </a:r>
            <a:r>
              <a:rPr b="0" lang="en-US" sz="1800" spc="-1" strike="noStrike">
                <a:latin typeface="Arial"/>
              </a:rPr>
              <a:t>&lt;input type="text" id="fname" name="fname"&gt;&lt;br&gt;&lt;br&gt;</a:t>
            </a:r>
            <a:endParaRPr b="0" lang="en-GB" sz="1800" spc="-1" strike="noStrike">
              <a:latin typeface="Arial"/>
            </a:endParaRPr>
          </a:p>
          <a:p>
            <a:pPr>
              <a:lnSpc>
                <a:spcPct val="100000"/>
              </a:lnSpc>
            </a:pPr>
            <a:r>
              <a:rPr b="0" lang="en-US" sz="1800" spc="-1" strike="noStrike">
                <a:latin typeface="Arial"/>
              </a:rPr>
              <a:t>  </a:t>
            </a:r>
            <a:r>
              <a:rPr b="0" lang="en-US" sz="1800" spc="-1" strike="noStrike">
                <a:latin typeface="Arial"/>
              </a:rPr>
              <a:t>&lt;label for="lname"&gt;Last name: &lt;/label&gt;</a:t>
            </a:r>
            <a:endParaRPr b="0" lang="en-GB" sz="1800" spc="-1" strike="noStrike">
              <a:latin typeface="Arial"/>
            </a:endParaRPr>
          </a:p>
          <a:p>
            <a:pPr>
              <a:lnSpc>
                <a:spcPct val="100000"/>
              </a:lnSpc>
            </a:pPr>
            <a:r>
              <a:rPr b="0" lang="en-US" sz="1800" spc="-1" strike="noStrike">
                <a:latin typeface="Arial"/>
              </a:rPr>
              <a:t>  </a:t>
            </a:r>
            <a:r>
              <a:rPr b="0" lang="en-US" sz="1800" spc="-1" strike="noStrike">
                <a:latin typeface="Arial"/>
              </a:rPr>
              <a:t>&lt;input type="text" id="lname" name="lname"&gt;&lt;br&gt;&lt;br&gt;</a:t>
            </a:r>
            <a:endParaRPr b="0" lang="en-GB" sz="1800" spc="-1" strike="noStrike">
              <a:latin typeface="Arial"/>
            </a:endParaRPr>
          </a:p>
          <a:p>
            <a:pPr>
              <a:lnSpc>
                <a:spcPct val="100000"/>
              </a:lnSpc>
            </a:pPr>
            <a:r>
              <a:rPr b="0" lang="en-US" sz="1800" spc="-1" strike="noStrike">
                <a:latin typeface="Arial"/>
              </a:rPr>
              <a:t>  </a:t>
            </a:r>
            <a:r>
              <a:rPr b="0" lang="en-US" sz="1800" spc="-1" strike="noStrike">
                <a:latin typeface="Arial"/>
              </a:rPr>
              <a:t>&lt;input type="submit" value="Submit"&gt;</a:t>
            </a:r>
            <a:endParaRPr b="0" lang="en-GB" sz="1800" spc="-1" strike="noStrike">
              <a:latin typeface="Arial"/>
            </a:endParaRPr>
          </a:p>
          <a:p>
            <a:pPr>
              <a:lnSpc>
                <a:spcPct val="100000"/>
              </a:lnSpc>
            </a:pPr>
            <a:r>
              <a:rPr b="0" lang="en-US" sz="1800" spc="-1" strike="noStrike">
                <a:latin typeface="Arial"/>
              </a:rPr>
              <a:t>&lt;/form&gt; </a:t>
            </a:r>
            <a:endParaRPr b="0" lang="en-GB" sz="1800" spc="-1" strike="noStrike">
              <a:latin typeface="Arial"/>
            </a:endParaRPr>
          </a:p>
          <a:p>
            <a:pPr>
              <a:lnSpc>
                <a:spcPct val="100000"/>
              </a:lnSpc>
            </a:pPr>
            <a:endParaRPr b="0" lang="en-GB" sz="1800" spc="-1" strike="noStrike">
              <a:latin typeface="Arial"/>
            </a:endParaRPr>
          </a:p>
          <a:p>
            <a:pPr>
              <a:lnSpc>
                <a:spcPct val="100000"/>
              </a:lnSpc>
            </a:pPr>
            <a:r>
              <a:rPr b="0" lang="en-US" sz="1800" spc="-1" strike="noStrike">
                <a:latin typeface="Arial"/>
              </a:rPr>
              <a:t>&lt;/body&gt;</a:t>
            </a:r>
            <a:endParaRPr b="0" lang="en-GB" sz="1800" spc="-1" strike="noStrike">
              <a:latin typeface="Arial"/>
            </a:endParaRPr>
          </a:p>
          <a:p>
            <a:pPr>
              <a:lnSpc>
                <a:spcPct val="100000"/>
              </a:lnSpc>
            </a:pPr>
            <a:r>
              <a:rPr b="0" lang="en-US" sz="1800" spc="-1" strike="noStrike">
                <a:latin typeface="Arial"/>
              </a:rPr>
              <a:t>&lt;/html&gt;</a:t>
            </a:r>
            <a:endParaRPr b="0" lang="en-GB" sz="1800" spc="-1" strike="noStrike">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729fcf"/>
        </a:solidFill>
      </p:bgPr>
    </p:bg>
    <p:spTree>
      <p:nvGrpSpPr>
        <p:cNvPr id="1" name=""/>
        <p:cNvGrpSpPr/>
        <p:nvPr/>
      </p:nvGrpSpPr>
      <p:grpSpPr>
        <a:xfrm>
          <a:off x="0" y="0"/>
          <a:ext cx="0" cy="0"/>
          <a:chOff x="0" y="0"/>
          <a:chExt cx="0" cy="0"/>
        </a:xfrm>
      </p:grpSpPr>
      <p:pic>
        <p:nvPicPr>
          <p:cNvPr id="114" name="" descr=""/>
          <p:cNvPicPr/>
          <p:nvPr/>
        </p:nvPicPr>
        <p:blipFill>
          <a:blip r:embed="rId1"/>
          <a:stretch/>
        </p:blipFill>
        <p:spPr>
          <a:xfrm>
            <a:off x="1262160" y="1472760"/>
            <a:ext cx="3840120" cy="1818720"/>
          </a:xfrm>
          <a:prstGeom prst="rect">
            <a:avLst/>
          </a:prstGeom>
          <a:ln w="0">
            <a:noFill/>
          </a:ln>
        </p:spPr>
      </p:pic>
      <p:pic>
        <p:nvPicPr>
          <p:cNvPr id="115" name="" descr=""/>
          <p:cNvPicPr/>
          <p:nvPr/>
        </p:nvPicPr>
        <p:blipFill>
          <a:blip r:embed="rId2"/>
          <a:stretch/>
        </p:blipFill>
        <p:spPr>
          <a:xfrm>
            <a:off x="5102640" y="234720"/>
            <a:ext cx="3035160" cy="2508120"/>
          </a:xfrm>
          <a:prstGeom prst="rect">
            <a:avLst/>
          </a:prstGeom>
          <a:ln w="0">
            <a:noFill/>
          </a:ln>
        </p:spPr>
      </p:pic>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CustomShape 1"/>
          <p:cNvSpPr/>
          <p:nvPr/>
        </p:nvSpPr>
        <p:spPr>
          <a:xfrm>
            <a:off x="504000" y="226080"/>
            <a:ext cx="9071280" cy="94608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4400" spc="-1" strike="noStrike">
                <a:latin typeface="Tahoma"/>
              </a:rPr>
              <a:t>Input control types: </a:t>
            </a:r>
            <a:r>
              <a:rPr b="0" i="1" lang="en-US" sz="4400" spc="-1" strike="noStrike">
                <a:latin typeface="Tahoma"/>
              </a:rPr>
              <a:t>button</a:t>
            </a:r>
            <a:endParaRPr b="0" lang="en-GB" sz="4400" spc="-1" strike="noStrike">
              <a:latin typeface="Arial"/>
            </a:endParaRPr>
          </a:p>
        </p:txBody>
      </p:sp>
      <p:sp>
        <p:nvSpPr>
          <p:cNvPr id="117" name="CustomShape 2"/>
          <p:cNvSpPr/>
          <p:nvPr/>
        </p:nvSpPr>
        <p:spPr>
          <a:xfrm>
            <a:off x="457200" y="1371600"/>
            <a:ext cx="8320680" cy="229608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0" lang="en-US" sz="1800" spc="-1" strike="noStrike">
                <a:latin typeface="Tahoma"/>
              </a:rPr>
              <a:t>&lt;!DOCTYPE html&gt;</a:t>
            </a:r>
            <a:endParaRPr b="0" lang="en-GB" sz="1800" spc="-1" strike="noStrike">
              <a:latin typeface="Arial"/>
            </a:endParaRPr>
          </a:p>
          <a:p>
            <a:pPr>
              <a:lnSpc>
                <a:spcPct val="100000"/>
              </a:lnSpc>
            </a:pPr>
            <a:r>
              <a:rPr b="0" lang="en-US" sz="1800" spc="-1" strike="noStrike">
                <a:latin typeface="Tahoma"/>
              </a:rPr>
              <a:t>&lt;html&gt;</a:t>
            </a:r>
            <a:endParaRPr b="0" lang="en-GB" sz="1800" spc="-1" strike="noStrike">
              <a:latin typeface="Arial"/>
            </a:endParaRPr>
          </a:p>
          <a:p>
            <a:pPr>
              <a:lnSpc>
                <a:spcPct val="100000"/>
              </a:lnSpc>
            </a:pPr>
            <a:r>
              <a:rPr b="0" lang="en-US" sz="1800" spc="-1" strike="noStrike">
                <a:latin typeface="Tahoma"/>
              </a:rPr>
              <a:t>&lt;body&gt;</a:t>
            </a:r>
            <a:endParaRPr b="0" lang="en-GB" sz="1800" spc="-1" strike="noStrike">
              <a:latin typeface="Arial"/>
            </a:endParaRPr>
          </a:p>
          <a:p>
            <a:pPr>
              <a:lnSpc>
                <a:spcPct val="100000"/>
              </a:lnSpc>
            </a:pPr>
            <a:r>
              <a:rPr b="0" lang="en-US" sz="1800" spc="-1" strike="noStrike">
                <a:latin typeface="Tahoma"/>
              </a:rPr>
              <a:t>&lt;form&gt;</a:t>
            </a:r>
            <a:endParaRPr b="0" lang="en-GB" sz="1800" spc="-1" strike="noStrike">
              <a:latin typeface="Arial"/>
            </a:endParaRPr>
          </a:p>
          <a:p>
            <a:pPr>
              <a:lnSpc>
                <a:spcPct val="100000"/>
              </a:lnSpc>
            </a:pPr>
            <a:r>
              <a:rPr b="0" lang="en-US" sz="1800" spc="-1" strike="noStrike">
                <a:latin typeface="Tahoma"/>
              </a:rPr>
              <a:t>&lt;input type="button" value="Click me!"&gt;</a:t>
            </a:r>
            <a:endParaRPr b="0" lang="en-GB" sz="1800" spc="-1" strike="noStrike">
              <a:latin typeface="Arial"/>
            </a:endParaRPr>
          </a:p>
          <a:p>
            <a:pPr>
              <a:lnSpc>
                <a:spcPct val="100000"/>
              </a:lnSpc>
            </a:pPr>
            <a:r>
              <a:rPr b="0" lang="en-US" sz="1800" spc="-1" strike="noStrike">
                <a:latin typeface="Tahoma"/>
              </a:rPr>
              <a:t>&lt;/form&gt;</a:t>
            </a:r>
            <a:endParaRPr b="0" lang="en-GB" sz="1800" spc="-1" strike="noStrike">
              <a:latin typeface="Arial"/>
            </a:endParaRPr>
          </a:p>
          <a:p>
            <a:pPr>
              <a:lnSpc>
                <a:spcPct val="100000"/>
              </a:lnSpc>
            </a:pPr>
            <a:r>
              <a:rPr b="0" lang="en-US" sz="1800" spc="-1" strike="noStrike">
                <a:latin typeface="Tahoma"/>
              </a:rPr>
              <a:t>&lt;/body&gt;</a:t>
            </a:r>
            <a:endParaRPr b="0" lang="en-GB" sz="1800" spc="-1" strike="noStrike">
              <a:latin typeface="Arial"/>
            </a:endParaRPr>
          </a:p>
          <a:p>
            <a:pPr>
              <a:lnSpc>
                <a:spcPct val="100000"/>
              </a:lnSpc>
            </a:pPr>
            <a:r>
              <a:rPr b="0" lang="en-US" sz="1800" spc="-1" strike="noStrike">
                <a:latin typeface="Tahoma"/>
              </a:rPr>
              <a:t>&lt;/html&gt;</a:t>
            </a:r>
            <a:endParaRPr b="0" lang="en-GB" sz="1800" spc="-1" strike="noStrike">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729fcf"/>
        </a:solidFill>
      </p:bgPr>
    </p:bg>
    <p:spTree>
      <p:nvGrpSpPr>
        <p:cNvPr id="1" name=""/>
        <p:cNvGrpSpPr/>
        <p:nvPr/>
      </p:nvGrpSpPr>
      <p:grpSpPr>
        <a:xfrm>
          <a:off x="0" y="0"/>
          <a:ext cx="0" cy="0"/>
          <a:chOff x="0" y="0"/>
          <a:chExt cx="0" cy="0"/>
        </a:xfrm>
      </p:grpSpPr>
      <p:pic>
        <p:nvPicPr>
          <p:cNvPr id="118" name="" descr=""/>
          <p:cNvPicPr/>
          <p:nvPr/>
        </p:nvPicPr>
        <p:blipFill>
          <a:blip r:embed="rId1"/>
          <a:stretch/>
        </p:blipFill>
        <p:spPr>
          <a:xfrm>
            <a:off x="1920240" y="914400"/>
            <a:ext cx="5358600" cy="4231440"/>
          </a:xfrm>
          <a:prstGeom prst="rect">
            <a:avLst/>
          </a:prstGeom>
          <a:ln w="0">
            <a:noFill/>
          </a:ln>
        </p:spPr>
      </p:pic>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CustomShape 1"/>
          <p:cNvSpPr/>
          <p:nvPr/>
        </p:nvSpPr>
        <p:spPr>
          <a:xfrm>
            <a:off x="504000" y="226080"/>
            <a:ext cx="9071280" cy="94608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4400" spc="-1" strike="noStrike">
                <a:latin typeface="Tahoma"/>
              </a:rPr>
              <a:t>Input control types: </a:t>
            </a:r>
            <a:r>
              <a:rPr b="0" i="1" lang="en-US" sz="4400" spc="-1" strike="noStrike">
                <a:latin typeface="Tahoma"/>
              </a:rPr>
              <a:t>checkbox</a:t>
            </a:r>
            <a:endParaRPr b="0" lang="en-GB" sz="4400" spc="-1" strike="noStrike">
              <a:latin typeface="Arial"/>
            </a:endParaRPr>
          </a:p>
        </p:txBody>
      </p:sp>
      <p:sp>
        <p:nvSpPr>
          <p:cNvPr id="120" name="CustomShape 2"/>
          <p:cNvSpPr/>
          <p:nvPr/>
        </p:nvSpPr>
        <p:spPr>
          <a:xfrm>
            <a:off x="640080" y="1172520"/>
            <a:ext cx="7863480" cy="469728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0" lang="en-US" sz="1800" spc="-1" strike="noStrike">
                <a:latin typeface="Arial"/>
              </a:rPr>
              <a:t>&lt;!DOCTYPE html&gt;</a:t>
            </a:r>
            <a:endParaRPr b="0" lang="en-GB" sz="1800" spc="-1" strike="noStrike">
              <a:latin typeface="Arial"/>
            </a:endParaRPr>
          </a:p>
          <a:p>
            <a:pPr>
              <a:lnSpc>
                <a:spcPct val="100000"/>
              </a:lnSpc>
            </a:pPr>
            <a:r>
              <a:rPr b="0" lang="en-US" sz="1800" spc="-1" strike="noStrike">
                <a:latin typeface="Arial"/>
              </a:rPr>
              <a:t>&lt;html&gt;</a:t>
            </a:r>
            <a:endParaRPr b="0" lang="en-GB" sz="1800" spc="-1" strike="noStrike">
              <a:latin typeface="Arial"/>
            </a:endParaRPr>
          </a:p>
          <a:p>
            <a:pPr>
              <a:lnSpc>
                <a:spcPct val="100000"/>
              </a:lnSpc>
            </a:pPr>
            <a:r>
              <a:rPr b="0" lang="en-US" sz="1800" spc="-1" strike="noStrike">
                <a:latin typeface="Arial"/>
              </a:rPr>
              <a:t>&lt;body&gt;</a:t>
            </a:r>
            <a:endParaRPr b="0" lang="en-GB" sz="1800" spc="-1" strike="noStrike">
              <a:latin typeface="Arial"/>
            </a:endParaRPr>
          </a:p>
          <a:p>
            <a:pPr>
              <a:lnSpc>
                <a:spcPct val="100000"/>
              </a:lnSpc>
            </a:pPr>
            <a:endParaRPr b="0" lang="en-GB" sz="1800" spc="-1" strike="noStrike">
              <a:latin typeface="Arial"/>
            </a:endParaRPr>
          </a:p>
          <a:p>
            <a:pPr>
              <a:lnSpc>
                <a:spcPct val="100000"/>
              </a:lnSpc>
            </a:pPr>
            <a:r>
              <a:rPr b="0" lang="en-US" sz="1800" spc="-1" strike="noStrike">
                <a:latin typeface="Arial"/>
              </a:rPr>
              <a:t>&lt;form&gt;</a:t>
            </a:r>
            <a:endParaRPr b="0" lang="en-GB" sz="1800" spc="-1" strike="noStrike">
              <a:latin typeface="Arial"/>
            </a:endParaRPr>
          </a:p>
          <a:p>
            <a:pPr>
              <a:lnSpc>
                <a:spcPct val="100000"/>
              </a:lnSpc>
            </a:pPr>
            <a:r>
              <a:rPr b="0" lang="en-US" sz="1800" spc="-1" strike="noStrike">
                <a:latin typeface="Arial"/>
              </a:rPr>
              <a:t>&lt;input type="checkbox" id="vehicle1" name="vehicle1" value="Bike"&gt;</a:t>
            </a:r>
            <a:endParaRPr b="0" lang="en-GB" sz="1800" spc="-1" strike="noStrike">
              <a:latin typeface="Arial"/>
            </a:endParaRPr>
          </a:p>
          <a:p>
            <a:pPr>
              <a:lnSpc>
                <a:spcPct val="100000"/>
              </a:lnSpc>
            </a:pPr>
            <a:r>
              <a:rPr b="0" lang="en-US" sz="1800" spc="-1" strike="noStrike">
                <a:latin typeface="Arial"/>
              </a:rPr>
              <a:t>&lt;label for="vehicle1"&gt;a Bike&lt;/label&gt;&lt;br&gt;</a:t>
            </a:r>
            <a:endParaRPr b="0" lang="en-GB" sz="1800" spc="-1" strike="noStrike">
              <a:latin typeface="Arial"/>
            </a:endParaRPr>
          </a:p>
          <a:p>
            <a:pPr>
              <a:lnSpc>
                <a:spcPct val="100000"/>
              </a:lnSpc>
            </a:pPr>
            <a:r>
              <a:rPr b="0" lang="en-US" sz="1800" spc="-1" strike="noStrike">
                <a:latin typeface="Arial"/>
              </a:rPr>
              <a:t>&lt;input type="checkbox" id="vehicle2" name="vehicle2" value="Car"&gt;</a:t>
            </a:r>
            <a:endParaRPr b="0" lang="en-GB" sz="1800" spc="-1" strike="noStrike">
              <a:latin typeface="Arial"/>
            </a:endParaRPr>
          </a:p>
          <a:p>
            <a:pPr>
              <a:lnSpc>
                <a:spcPct val="100000"/>
              </a:lnSpc>
            </a:pPr>
            <a:r>
              <a:rPr b="0" lang="en-US" sz="1800" spc="-1" strike="noStrike">
                <a:latin typeface="Arial"/>
              </a:rPr>
              <a:t>&lt;label for="vehicle2"&gt;a Car&lt;/label&gt;&lt;br&gt;</a:t>
            </a:r>
            <a:endParaRPr b="0" lang="en-GB" sz="1800" spc="-1" strike="noStrike">
              <a:latin typeface="Arial"/>
            </a:endParaRPr>
          </a:p>
          <a:p>
            <a:pPr>
              <a:lnSpc>
                <a:spcPct val="100000"/>
              </a:lnSpc>
            </a:pPr>
            <a:r>
              <a:rPr b="0" lang="en-US" sz="1800" spc="-1" strike="noStrike">
                <a:latin typeface="Arial"/>
              </a:rPr>
              <a:t>&lt;input type="checkbox" id="vehicle3" name="vehicle3" value="Boat"&gt;</a:t>
            </a:r>
            <a:endParaRPr b="0" lang="en-GB" sz="1800" spc="-1" strike="noStrike">
              <a:latin typeface="Arial"/>
            </a:endParaRPr>
          </a:p>
          <a:p>
            <a:pPr>
              <a:lnSpc>
                <a:spcPct val="100000"/>
              </a:lnSpc>
            </a:pPr>
            <a:r>
              <a:rPr b="0" lang="en-US" sz="1800" spc="-1" strike="noStrike">
                <a:latin typeface="Arial"/>
              </a:rPr>
              <a:t>&lt;label for="vehicle3"&gt;a Boat&lt;/label&gt;&lt;br&gt; </a:t>
            </a:r>
            <a:endParaRPr b="0" lang="en-GB" sz="1800" spc="-1" strike="noStrike">
              <a:latin typeface="Arial"/>
            </a:endParaRPr>
          </a:p>
          <a:p>
            <a:pPr>
              <a:lnSpc>
                <a:spcPct val="100000"/>
              </a:lnSpc>
            </a:pPr>
            <a:r>
              <a:rPr b="0" lang="en-US" sz="1800" spc="-1" strike="noStrike">
                <a:latin typeface="Arial"/>
              </a:rPr>
              <a:t>&lt;/form&gt;</a:t>
            </a:r>
            <a:endParaRPr b="0" lang="en-GB" sz="1800" spc="-1" strike="noStrike">
              <a:latin typeface="Arial"/>
            </a:endParaRPr>
          </a:p>
          <a:p>
            <a:pPr>
              <a:lnSpc>
                <a:spcPct val="100000"/>
              </a:lnSpc>
            </a:pPr>
            <a:endParaRPr b="0" lang="en-GB" sz="1800" spc="-1" strike="noStrike">
              <a:latin typeface="Arial"/>
            </a:endParaRPr>
          </a:p>
          <a:p>
            <a:pPr>
              <a:lnSpc>
                <a:spcPct val="100000"/>
              </a:lnSpc>
            </a:pPr>
            <a:r>
              <a:rPr b="0" lang="en-US" sz="1800" spc="-1" strike="noStrike">
                <a:latin typeface="Arial"/>
              </a:rPr>
              <a:t>&lt;/body&gt;</a:t>
            </a:r>
            <a:endParaRPr b="0" lang="en-GB" sz="1800" spc="-1" strike="noStrike">
              <a:latin typeface="Arial"/>
            </a:endParaRPr>
          </a:p>
          <a:p>
            <a:pPr>
              <a:lnSpc>
                <a:spcPct val="100000"/>
              </a:lnSpc>
            </a:pPr>
            <a:r>
              <a:rPr b="0" lang="en-US" sz="1800" spc="-1" strike="noStrike">
                <a:latin typeface="Arial"/>
              </a:rPr>
              <a:t>&lt;/html&gt;</a:t>
            </a:r>
            <a:endParaRPr b="0" lang="en-GB" sz="1800" spc="-1" strike="noStrike">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729fcf"/>
        </a:solidFill>
      </p:bgPr>
    </p:bg>
    <p:spTree>
      <p:nvGrpSpPr>
        <p:cNvPr id="1" name=""/>
        <p:cNvGrpSpPr/>
        <p:nvPr/>
      </p:nvGrpSpPr>
      <p:grpSpPr>
        <a:xfrm>
          <a:off x="0" y="0"/>
          <a:ext cx="0" cy="0"/>
          <a:chOff x="0" y="0"/>
          <a:chExt cx="0" cy="0"/>
        </a:xfrm>
      </p:grpSpPr>
      <p:pic>
        <p:nvPicPr>
          <p:cNvPr id="121" name="" descr=""/>
          <p:cNvPicPr/>
          <p:nvPr/>
        </p:nvPicPr>
        <p:blipFill>
          <a:blip r:embed="rId1"/>
          <a:stretch/>
        </p:blipFill>
        <p:spPr>
          <a:xfrm>
            <a:off x="548640" y="417600"/>
            <a:ext cx="3035160" cy="2508120"/>
          </a:xfrm>
          <a:prstGeom prst="rect">
            <a:avLst/>
          </a:prstGeom>
          <a:ln w="0">
            <a:noFill/>
          </a:ln>
        </p:spPr>
      </p:pic>
      <p:pic>
        <p:nvPicPr>
          <p:cNvPr id="122" name="" descr=""/>
          <p:cNvPicPr/>
          <p:nvPr/>
        </p:nvPicPr>
        <p:blipFill>
          <a:blip r:embed="rId2"/>
          <a:stretch/>
        </p:blipFill>
        <p:spPr>
          <a:xfrm>
            <a:off x="4178160" y="457200"/>
            <a:ext cx="3174120" cy="2468520"/>
          </a:xfrm>
          <a:prstGeom prst="rect">
            <a:avLst/>
          </a:prstGeom>
          <a:ln w="0">
            <a:noFill/>
          </a:ln>
        </p:spPr>
      </p:pic>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CustomShape 1"/>
          <p:cNvSpPr/>
          <p:nvPr/>
        </p:nvSpPr>
        <p:spPr>
          <a:xfrm>
            <a:off x="504000" y="226080"/>
            <a:ext cx="9071280" cy="94608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4400" spc="-1" strike="noStrike">
                <a:latin typeface="Tahoma"/>
              </a:rPr>
              <a:t>Input control types: </a:t>
            </a:r>
            <a:r>
              <a:rPr b="0" i="1" lang="en-US" sz="4400" spc="-1" strike="noStrike">
                <a:latin typeface="Tahoma"/>
              </a:rPr>
              <a:t>color</a:t>
            </a:r>
            <a:endParaRPr b="0" lang="en-GB" sz="4400" spc="-1" strike="noStrike">
              <a:latin typeface="Arial"/>
            </a:endParaRPr>
          </a:p>
        </p:txBody>
      </p:sp>
      <p:sp>
        <p:nvSpPr>
          <p:cNvPr id="124" name="CustomShape 2"/>
          <p:cNvSpPr/>
          <p:nvPr/>
        </p:nvSpPr>
        <p:spPr>
          <a:xfrm>
            <a:off x="548640" y="1645920"/>
            <a:ext cx="8503560" cy="290556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0" lang="en-US" sz="1800" spc="-1" strike="noStrike">
                <a:latin typeface="Arial"/>
              </a:rPr>
              <a:t>&lt;!DOCTYPE html&gt;</a:t>
            </a:r>
            <a:endParaRPr b="0" lang="en-GB" sz="1800" spc="-1" strike="noStrike">
              <a:latin typeface="Arial"/>
            </a:endParaRPr>
          </a:p>
          <a:p>
            <a:pPr>
              <a:lnSpc>
                <a:spcPct val="100000"/>
              </a:lnSpc>
            </a:pPr>
            <a:r>
              <a:rPr b="0" lang="en-US" sz="1800" spc="-1" strike="noStrike">
                <a:latin typeface="Arial"/>
              </a:rPr>
              <a:t>&lt;html&gt;</a:t>
            </a:r>
            <a:endParaRPr b="0" lang="en-GB" sz="1800" spc="-1" strike="noStrike">
              <a:latin typeface="Arial"/>
            </a:endParaRPr>
          </a:p>
          <a:p>
            <a:pPr>
              <a:lnSpc>
                <a:spcPct val="100000"/>
              </a:lnSpc>
            </a:pPr>
            <a:r>
              <a:rPr b="0" lang="en-US" sz="1800" spc="-1" strike="noStrike">
                <a:latin typeface="Arial"/>
              </a:rPr>
              <a:t>&lt;body&gt;</a:t>
            </a:r>
            <a:endParaRPr b="0" lang="en-GB" sz="1800" spc="-1" strike="noStrike">
              <a:latin typeface="Arial"/>
            </a:endParaRPr>
          </a:p>
          <a:p>
            <a:pPr>
              <a:lnSpc>
                <a:spcPct val="100000"/>
              </a:lnSpc>
            </a:pPr>
            <a:endParaRPr b="0" lang="en-GB" sz="1800" spc="-1" strike="noStrike">
              <a:latin typeface="Arial"/>
            </a:endParaRPr>
          </a:p>
          <a:p>
            <a:pPr>
              <a:lnSpc>
                <a:spcPct val="100000"/>
              </a:lnSpc>
            </a:pPr>
            <a:r>
              <a:rPr b="0" lang="en-US" sz="1800" spc="-1" strike="noStrike">
                <a:latin typeface="Arial"/>
              </a:rPr>
              <a:t>&lt;form&gt;</a:t>
            </a:r>
            <a:endParaRPr b="0" lang="en-GB" sz="1800" spc="-1" strike="noStrike">
              <a:latin typeface="Arial"/>
            </a:endParaRPr>
          </a:p>
          <a:p>
            <a:pPr>
              <a:lnSpc>
                <a:spcPct val="100000"/>
              </a:lnSpc>
            </a:pPr>
            <a:r>
              <a:rPr b="0" lang="en-US" sz="1800" spc="-1" strike="noStrike">
                <a:latin typeface="Arial"/>
              </a:rPr>
              <a:t>&lt;label for="favcolor"&gt;Select your favorite color:&lt;/label&gt;</a:t>
            </a:r>
            <a:endParaRPr b="0" lang="en-GB" sz="1800" spc="-1" strike="noStrike">
              <a:latin typeface="Arial"/>
            </a:endParaRPr>
          </a:p>
          <a:p>
            <a:pPr>
              <a:lnSpc>
                <a:spcPct val="100000"/>
              </a:lnSpc>
            </a:pPr>
            <a:r>
              <a:rPr b="0" lang="en-US" sz="1800" spc="-1" strike="noStrike">
                <a:latin typeface="Arial"/>
              </a:rPr>
              <a:t>&lt;input type="color" id="favcolor" name="favcolor" value="#ff0000"&gt; </a:t>
            </a:r>
            <a:endParaRPr b="0" lang="en-GB" sz="1800" spc="-1" strike="noStrike">
              <a:latin typeface="Arial"/>
            </a:endParaRPr>
          </a:p>
          <a:p>
            <a:pPr>
              <a:lnSpc>
                <a:spcPct val="100000"/>
              </a:lnSpc>
            </a:pPr>
            <a:r>
              <a:rPr b="0" lang="en-US" sz="1800" spc="-1" strike="noStrike">
                <a:latin typeface="Arial"/>
              </a:rPr>
              <a:t>&lt;/form&gt;</a:t>
            </a:r>
            <a:endParaRPr b="0" lang="en-GB" sz="1800" spc="-1" strike="noStrike">
              <a:latin typeface="Arial"/>
            </a:endParaRPr>
          </a:p>
          <a:p>
            <a:pPr>
              <a:lnSpc>
                <a:spcPct val="100000"/>
              </a:lnSpc>
            </a:pPr>
            <a:endParaRPr b="0" lang="en-GB" sz="1800" spc="-1" strike="noStrike">
              <a:latin typeface="Arial"/>
            </a:endParaRPr>
          </a:p>
          <a:p>
            <a:pPr>
              <a:lnSpc>
                <a:spcPct val="100000"/>
              </a:lnSpc>
            </a:pPr>
            <a:r>
              <a:rPr b="0" lang="en-US" sz="1800" spc="-1" strike="noStrike">
                <a:latin typeface="Arial"/>
              </a:rPr>
              <a:t>&lt;/body&gt;</a:t>
            </a:r>
            <a:endParaRPr b="0" lang="en-GB" sz="1800" spc="-1" strike="noStrike">
              <a:latin typeface="Arial"/>
            </a:endParaRPr>
          </a:p>
          <a:p>
            <a:pPr>
              <a:lnSpc>
                <a:spcPct val="100000"/>
              </a:lnSpc>
            </a:pPr>
            <a:r>
              <a:rPr b="0" lang="en-US" sz="1800" spc="-1" strike="noStrike">
                <a:latin typeface="Arial"/>
              </a:rPr>
              <a:t>&lt;/html&gt;</a:t>
            </a:r>
            <a:endParaRPr b="0" lang="en-GB" sz="1800" spc="-1" strike="noStrike">
              <a:latin typeface="Arial"/>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729fcf"/>
        </a:solidFill>
      </p:bgPr>
    </p:bg>
    <p:spTree>
      <p:nvGrpSpPr>
        <p:cNvPr id="1" name=""/>
        <p:cNvGrpSpPr/>
        <p:nvPr/>
      </p:nvGrpSpPr>
      <p:grpSpPr>
        <a:xfrm>
          <a:off x="0" y="0"/>
          <a:ext cx="0" cy="0"/>
          <a:chOff x="0" y="0"/>
          <a:chExt cx="0" cy="0"/>
        </a:xfrm>
      </p:grpSpPr>
      <p:pic>
        <p:nvPicPr>
          <p:cNvPr id="125" name="" descr=""/>
          <p:cNvPicPr/>
          <p:nvPr/>
        </p:nvPicPr>
        <p:blipFill>
          <a:blip r:embed="rId1"/>
          <a:stretch/>
        </p:blipFill>
        <p:spPr>
          <a:xfrm>
            <a:off x="548640" y="457200"/>
            <a:ext cx="2818800" cy="428040"/>
          </a:xfrm>
          <a:prstGeom prst="rect">
            <a:avLst/>
          </a:prstGeom>
          <a:ln w="0">
            <a:noFill/>
          </a:ln>
        </p:spPr>
      </p:pic>
      <p:pic>
        <p:nvPicPr>
          <p:cNvPr id="126" name="" descr=""/>
          <p:cNvPicPr/>
          <p:nvPr/>
        </p:nvPicPr>
        <p:blipFill>
          <a:blip r:embed="rId2"/>
          <a:stretch/>
        </p:blipFill>
        <p:spPr>
          <a:xfrm>
            <a:off x="505080" y="1276560"/>
            <a:ext cx="7266960" cy="3752280"/>
          </a:xfrm>
          <a:prstGeom prst="rect">
            <a:avLst/>
          </a:prstGeom>
          <a:ln w="0">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79" name="" descr=""/>
          <p:cNvPicPr/>
          <p:nvPr/>
        </p:nvPicPr>
        <p:blipFill>
          <a:blip r:embed="rId1"/>
          <a:stretch/>
        </p:blipFill>
        <p:spPr>
          <a:xfrm>
            <a:off x="817200" y="614880"/>
            <a:ext cx="8288640" cy="4352400"/>
          </a:xfrm>
          <a:prstGeom prst="rect">
            <a:avLst/>
          </a:prstGeom>
          <a:ln w="0">
            <a:noFill/>
          </a:ln>
        </p:spPr>
      </p:pic>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CustomShape 1"/>
          <p:cNvSpPr/>
          <p:nvPr/>
        </p:nvSpPr>
        <p:spPr>
          <a:xfrm>
            <a:off x="504000" y="226080"/>
            <a:ext cx="9071280" cy="94608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4400" spc="-1" strike="noStrike">
                <a:latin typeface="Tahoma"/>
              </a:rPr>
              <a:t>Input control types: </a:t>
            </a:r>
            <a:r>
              <a:rPr b="0" i="1" lang="en-US" sz="4400" spc="-1" strike="noStrike">
                <a:latin typeface="Tahoma"/>
              </a:rPr>
              <a:t>date</a:t>
            </a:r>
            <a:endParaRPr b="0" lang="en-GB" sz="4400" spc="-1" strike="noStrike">
              <a:latin typeface="Arial"/>
            </a:endParaRPr>
          </a:p>
        </p:txBody>
      </p:sp>
      <p:sp>
        <p:nvSpPr>
          <p:cNvPr id="128" name="CustomShape 2"/>
          <p:cNvSpPr/>
          <p:nvPr/>
        </p:nvSpPr>
        <p:spPr>
          <a:xfrm>
            <a:off x="914400" y="1280160"/>
            <a:ext cx="5760360" cy="290556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0" lang="en-US" sz="1800" spc="-1" strike="noStrike">
                <a:latin typeface="Arial"/>
              </a:rPr>
              <a:t>&lt;!DOCTYPE html&gt;</a:t>
            </a:r>
            <a:endParaRPr b="0" lang="en-GB" sz="1800" spc="-1" strike="noStrike">
              <a:latin typeface="Arial"/>
            </a:endParaRPr>
          </a:p>
          <a:p>
            <a:pPr>
              <a:lnSpc>
                <a:spcPct val="100000"/>
              </a:lnSpc>
            </a:pPr>
            <a:r>
              <a:rPr b="0" lang="en-US" sz="1800" spc="-1" strike="noStrike">
                <a:latin typeface="Arial"/>
              </a:rPr>
              <a:t>&lt;html&gt;</a:t>
            </a:r>
            <a:endParaRPr b="0" lang="en-GB" sz="1800" spc="-1" strike="noStrike">
              <a:latin typeface="Arial"/>
            </a:endParaRPr>
          </a:p>
          <a:p>
            <a:pPr>
              <a:lnSpc>
                <a:spcPct val="100000"/>
              </a:lnSpc>
            </a:pPr>
            <a:r>
              <a:rPr b="0" lang="en-US" sz="1800" spc="-1" strike="noStrike">
                <a:latin typeface="Arial"/>
              </a:rPr>
              <a:t>&lt;body&gt;</a:t>
            </a:r>
            <a:endParaRPr b="0" lang="en-GB" sz="1800" spc="-1" strike="noStrike">
              <a:latin typeface="Arial"/>
            </a:endParaRPr>
          </a:p>
          <a:p>
            <a:pPr>
              <a:lnSpc>
                <a:spcPct val="100000"/>
              </a:lnSpc>
            </a:pPr>
            <a:endParaRPr b="0" lang="en-GB" sz="1800" spc="-1" strike="noStrike">
              <a:latin typeface="Arial"/>
            </a:endParaRPr>
          </a:p>
          <a:p>
            <a:pPr>
              <a:lnSpc>
                <a:spcPct val="100000"/>
              </a:lnSpc>
            </a:pPr>
            <a:r>
              <a:rPr b="0" lang="en-US" sz="1800" spc="-1" strike="noStrike">
                <a:latin typeface="Arial"/>
              </a:rPr>
              <a:t>&lt;form&gt;</a:t>
            </a:r>
            <a:endParaRPr b="0" lang="en-GB" sz="1800" spc="-1" strike="noStrike">
              <a:latin typeface="Arial"/>
            </a:endParaRPr>
          </a:p>
          <a:p>
            <a:pPr>
              <a:lnSpc>
                <a:spcPct val="100000"/>
              </a:lnSpc>
            </a:pPr>
            <a:r>
              <a:rPr b="0" lang="en-US" sz="1800" spc="-1" strike="noStrike">
                <a:latin typeface="Arial"/>
              </a:rPr>
              <a:t>&lt;label for="birthday"&gt;Birthday:&lt;/label&gt;</a:t>
            </a:r>
            <a:endParaRPr b="0" lang="en-GB" sz="1800" spc="-1" strike="noStrike">
              <a:latin typeface="Arial"/>
            </a:endParaRPr>
          </a:p>
          <a:p>
            <a:pPr>
              <a:lnSpc>
                <a:spcPct val="100000"/>
              </a:lnSpc>
            </a:pPr>
            <a:r>
              <a:rPr b="0" lang="en-US" sz="1800" spc="-1" strike="noStrike">
                <a:latin typeface="Arial"/>
              </a:rPr>
              <a:t>&lt;input type="date" id="birthday" name="birthday"&gt; </a:t>
            </a:r>
            <a:endParaRPr b="0" lang="en-GB" sz="1800" spc="-1" strike="noStrike">
              <a:latin typeface="Arial"/>
            </a:endParaRPr>
          </a:p>
          <a:p>
            <a:pPr>
              <a:lnSpc>
                <a:spcPct val="100000"/>
              </a:lnSpc>
            </a:pPr>
            <a:r>
              <a:rPr b="0" lang="en-US" sz="1800" spc="-1" strike="noStrike">
                <a:latin typeface="Arial"/>
              </a:rPr>
              <a:t>&lt;/form&gt;</a:t>
            </a:r>
            <a:endParaRPr b="0" lang="en-GB" sz="1800" spc="-1" strike="noStrike">
              <a:latin typeface="Arial"/>
            </a:endParaRPr>
          </a:p>
          <a:p>
            <a:pPr>
              <a:lnSpc>
                <a:spcPct val="100000"/>
              </a:lnSpc>
            </a:pPr>
            <a:endParaRPr b="0" lang="en-GB" sz="1800" spc="-1" strike="noStrike">
              <a:latin typeface="Arial"/>
            </a:endParaRPr>
          </a:p>
          <a:p>
            <a:pPr>
              <a:lnSpc>
                <a:spcPct val="100000"/>
              </a:lnSpc>
            </a:pPr>
            <a:r>
              <a:rPr b="0" lang="en-US" sz="1800" spc="-1" strike="noStrike">
                <a:latin typeface="Arial"/>
              </a:rPr>
              <a:t>&lt;/body&gt;</a:t>
            </a:r>
            <a:endParaRPr b="0" lang="en-GB" sz="1800" spc="-1" strike="noStrike">
              <a:latin typeface="Arial"/>
            </a:endParaRPr>
          </a:p>
          <a:p>
            <a:pPr>
              <a:lnSpc>
                <a:spcPct val="100000"/>
              </a:lnSpc>
            </a:pPr>
            <a:r>
              <a:rPr b="0" lang="en-US" sz="1800" spc="-1" strike="noStrike">
                <a:latin typeface="Arial"/>
              </a:rPr>
              <a:t>&lt;/html&gt;</a:t>
            </a:r>
            <a:endParaRPr b="0" lang="en-GB" sz="1800" spc="-1" strike="noStrike">
              <a:latin typeface="Arial"/>
            </a:endParaRP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729fcf"/>
        </a:solidFill>
      </p:bgPr>
    </p:bg>
    <p:spTree>
      <p:nvGrpSpPr>
        <p:cNvPr id="1" name=""/>
        <p:cNvGrpSpPr/>
        <p:nvPr/>
      </p:nvGrpSpPr>
      <p:grpSpPr>
        <a:xfrm>
          <a:off x="0" y="0"/>
          <a:ext cx="0" cy="0"/>
          <a:chOff x="0" y="0"/>
          <a:chExt cx="0" cy="0"/>
        </a:xfrm>
      </p:grpSpPr>
      <p:pic>
        <p:nvPicPr>
          <p:cNvPr id="129" name="" descr=""/>
          <p:cNvPicPr/>
          <p:nvPr/>
        </p:nvPicPr>
        <p:blipFill>
          <a:blip r:embed="rId1"/>
          <a:stretch/>
        </p:blipFill>
        <p:spPr>
          <a:xfrm>
            <a:off x="548640" y="297360"/>
            <a:ext cx="4754520" cy="818280"/>
          </a:xfrm>
          <a:prstGeom prst="rect">
            <a:avLst/>
          </a:prstGeom>
          <a:ln w="0">
            <a:noFill/>
          </a:ln>
        </p:spPr>
      </p:pic>
      <p:pic>
        <p:nvPicPr>
          <p:cNvPr id="130" name="" descr=""/>
          <p:cNvPicPr/>
          <p:nvPr/>
        </p:nvPicPr>
        <p:blipFill>
          <a:blip r:embed="rId2"/>
          <a:stretch/>
        </p:blipFill>
        <p:spPr>
          <a:xfrm>
            <a:off x="2651760" y="1554480"/>
            <a:ext cx="5028840" cy="3924720"/>
          </a:xfrm>
          <a:prstGeom prst="rect">
            <a:avLst/>
          </a:prstGeom>
          <a:ln w="0">
            <a:noFill/>
          </a:ln>
        </p:spPr>
      </p:pic>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CustomShape 1"/>
          <p:cNvSpPr/>
          <p:nvPr/>
        </p:nvSpPr>
        <p:spPr>
          <a:xfrm>
            <a:off x="504000" y="161640"/>
            <a:ext cx="9071280" cy="107496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4400" spc="-1" strike="noStrike">
                <a:latin typeface="Tahoma"/>
                <a:ea typeface="Microsoft YaHei"/>
              </a:rPr>
              <a:t>Input control types: </a:t>
            </a:r>
            <a:r>
              <a:rPr b="0" i="1" lang="en-US" sz="4400" spc="-1" strike="noStrike">
                <a:latin typeface="Tahoma"/>
                <a:ea typeface="Microsoft YaHei"/>
              </a:rPr>
              <a:t>datetime-local </a:t>
            </a:r>
            <a:r>
              <a:rPr b="0" lang="en-US" sz="2600" spc="-1" strike="noStrike">
                <a:latin typeface="Tahoma"/>
                <a:ea typeface="Microsoft YaHei"/>
              </a:rPr>
              <a:t>(supported in some browsers)</a:t>
            </a:r>
            <a:endParaRPr b="0" lang="en-GB" sz="2600" spc="-1" strike="noStrike">
              <a:latin typeface="Arial"/>
            </a:endParaRPr>
          </a:p>
        </p:txBody>
      </p:sp>
      <p:sp>
        <p:nvSpPr>
          <p:cNvPr id="132" name="CustomShape 2"/>
          <p:cNvSpPr/>
          <p:nvPr/>
        </p:nvSpPr>
        <p:spPr>
          <a:xfrm>
            <a:off x="822960" y="1463040"/>
            <a:ext cx="6217560" cy="316152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0" lang="en-US" sz="1800" spc="-1" strike="noStrike">
                <a:latin typeface="Arial"/>
              </a:rPr>
              <a:t>&lt;!DOCTYPE html&gt;</a:t>
            </a:r>
            <a:endParaRPr b="0" lang="en-GB" sz="1800" spc="-1" strike="noStrike">
              <a:latin typeface="Arial"/>
            </a:endParaRPr>
          </a:p>
          <a:p>
            <a:pPr>
              <a:lnSpc>
                <a:spcPct val="100000"/>
              </a:lnSpc>
            </a:pPr>
            <a:r>
              <a:rPr b="0" lang="en-US" sz="1800" spc="-1" strike="noStrike">
                <a:latin typeface="Arial"/>
              </a:rPr>
              <a:t>&lt;html&gt;</a:t>
            </a:r>
            <a:endParaRPr b="0" lang="en-GB" sz="1800" spc="-1" strike="noStrike">
              <a:latin typeface="Arial"/>
            </a:endParaRPr>
          </a:p>
          <a:p>
            <a:pPr>
              <a:lnSpc>
                <a:spcPct val="100000"/>
              </a:lnSpc>
            </a:pPr>
            <a:r>
              <a:rPr b="0" lang="en-US" sz="1800" spc="-1" strike="noStrike">
                <a:latin typeface="Arial"/>
              </a:rPr>
              <a:t>&lt;body&gt;</a:t>
            </a:r>
            <a:endParaRPr b="0" lang="en-GB" sz="1800" spc="-1" strike="noStrike">
              <a:latin typeface="Arial"/>
            </a:endParaRPr>
          </a:p>
          <a:p>
            <a:pPr>
              <a:lnSpc>
                <a:spcPct val="100000"/>
              </a:lnSpc>
            </a:pPr>
            <a:endParaRPr b="0" lang="en-GB" sz="1800" spc="-1" strike="noStrike">
              <a:latin typeface="Arial"/>
            </a:endParaRPr>
          </a:p>
          <a:p>
            <a:pPr>
              <a:lnSpc>
                <a:spcPct val="100000"/>
              </a:lnSpc>
            </a:pPr>
            <a:r>
              <a:rPr b="0" lang="en-US" sz="1800" spc="-1" strike="noStrike">
                <a:latin typeface="Arial"/>
              </a:rPr>
              <a:t>&lt;form&gt;</a:t>
            </a:r>
            <a:endParaRPr b="0" lang="en-GB" sz="1800" spc="-1" strike="noStrike">
              <a:latin typeface="Arial"/>
            </a:endParaRPr>
          </a:p>
          <a:p>
            <a:pPr>
              <a:lnSpc>
                <a:spcPct val="100000"/>
              </a:lnSpc>
            </a:pPr>
            <a:r>
              <a:rPr b="0" lang="en-US" sz="1800" spc="-1" strike="noStrike">
                <a:latin typeface="Arial"/>
              </a:rPr>
              <a:t>&lt;label for="birthdaytime"&gt;Birthday (date and time):&lt;/label&gt;</a:t>
            </a:r>
            <a:endParaRPr b="0" lang="en-GB" sz="1800" spc="-1" strike="noStrike">
              <a:latin typeface="Arial"/>
            </a:endParaRPr>
          </a:p>
          <a:p>
            <a:pPr>
              <a:lnSpc>
                <a:spcPct val="100000"/>
              </a:lnSpc>
            </a:pPr>
            <a:r>
              <a:rPr b="0" lang="en-US" sz="1800" spc="-1" strike="noStrike">
                <a:latin typeface="Arial"/>
              </a:rPr>
              <a:t>&lt;input type="datetime-local" id="birthdaytime" name="birthdaytime"&gt; </a:t>
            </a:r>
            <a:endParaRPr b="0" lang="en-GB" sz="1800" spc="-1" strike="noStrike">
              <a:latin typeface="Arial"/>
            </a:endParaRPr>
          </a:p>
          <a:p>
            <a:pPr>
              <a:lnSpc>
                <a:spcPct val="100000"/>
              </a:lnSpc>
            </a:pPr>
            <a:r>
              <a:rPr b="0" lang="en-US" sz="1800" spc="-1" strike="noStrike">
                <a:latin typeface="Arial"/>
              </a:rPr>
              <a:t>&lt;/form&gt;</a:t>
            </a:r>
            <a:endParaRPr b="0" lang="en-GB" sz="1800" spc="-1" strike="noStrike">
              <a:latin typeface="Arial"/>
            </a:endParaRPr>
          </a:p>
          <a:p>
            <a:pPr>
              <a:lnSpc>
                <a:spcPct val="100000"/>
              </a:lnSpc>
            </a:pPr>
            <a:endParaRPr b="0" lang="en-GB" sz="1800" spc="-1" strike="noStrike">
              <a:latin typeface="Arial"/>
            </a:endParaRPr>
          </a:p>
          <a:p>
            <a:pPr>
              <a:lnSpc>
                <a:spcPct val="100000"/>
              </a:lnSpc>
            </a:pPr>
            <a:r>
              <a:rPr b="0" lang="en-US" sz="1800" spc="-1" strike="noStrike">
                <a:latin typeface="Arial"/>
              </a:rPr>
              <a:t>&lt;/body&gt;</a:t>
            </a:r>
            <a:endParaRPr b="0" lang="en-GB" sz="1800" spc="-1" strike="noStrike">
              <a:latin typeface="Arial"/>
            </a:endParaRPr>
          </a:p>
          <a:p>
            <a:pPr>
              <a:lnSpc>
                <a:spcPct val="100000"/>
              </a:lnSpc>
            </a:pPr>
            <a:r>
              <a:rPr b="0" lang="en-US" sz="1800" spc="-1" strike="noStrike">
                <a:latin typeface="Arial"/>
              </a:rPr>
              <a:t>&lt;/html&gt;</a:t>
            </a:r>
            <a:endParaRPr b="0" lang="en-GB" sz="1800" spc="-1" strike="noStrike">
              <a:latin typeface="Arial"/>
            </a:endParaRPr>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729fcf"/>
        </a:solidFill>
      </p:bgPr>
    </p:bg>
    <p:spTree>
      <p:nvGrpSpPr>
        <p:cNvPr id="1" name=""/>
        <p:cNvGrpSpPr/>
        <p:nvPr/>
      </p:nvGrpSpPr>
      <p:grpSpPr>
        <a:xfrm>
          <a:off x="0" y="0"/>
          <a:ext cx="0" cy="0"/>
          <a:chOff x="0" y="0"/>
          <a:chExt cx="0" cy="0"/>
        </a:xfrm>
      </p:grpSpPr>
      <p:pic>
        <p:nvPicPr>
          <p:cNvPr id="133" name="" descr=""/>
          <p:cNvPicPr/>
          <p:nvPr/>
        </p:nvPicPr>
        <p:blipFill>
          <a:blip r:embed="rId1"/>
          <a:stretch/>
        </p:blipFill>
        <p:spPr>
          <a:xfrm>
            <a:off x="457200" y="1282320"/>
            <a:ext cx="9200520" cy="1551960"/>
          </a:xfrm>
          <a:prstGeom prst="rect">
            <a:avLst/>
          </a:prstGeom>
          <a:ln w="0">
            <a:noFill/>
          </a:ln>
        </p:spPr>
      </p:pic>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CustomShape 1"/>
          <p:cNvSpPr/>
          <p:nvPr/>
        </p:nvSpPr>
        <p:spPr>
          <a:xfrm>
            <a:off x="504000" y="226080"/>
            <a:ext cx="9071280" cy="94608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4400" spc="-1" strike="noStrike">
                <a:latin typeface="Tahoma"/>
              </a:rPr>
              <a:t>Input control types: </a:t>
            </a:r>
            <a:r>
              <a:rPr b="0" i="1" lang="en-US" sz="4400" spc="-1" strike="noStrike">
                <a:latin typeface="Tahoma"/>
              </a:rPr>
              <a:t>email</a:t>
            </a:r>
            <a:endParaRPr b="0" lang="en-GB" sz="4400" spc="-1" strike="noStrike">
              <a:latin typeface="Arial"/>
            </a:endParaRPr>
          </a:p>
        </p:txBody>
      </p:sp>
      <p:sp>
        <p:nvSpPr>
          <p:cNvPr id="135" name="CustomShape 2"/>
          <p:cNvSpPr/>
          <p:nvPr/>
        </p:nvSpPr>
        <p:spPr>
          <a:xfrm>
            <a:off x="1005840" y="1645920"/>
            <a:ext cx="7040520" cy="290556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0" lang="en-US" sz="1800" spc="-1" strike="noStrike">
                <a:latin typeface="Arial"/>
              </a:rPr>
              <a:t>&lt;!DOCTYPE html&gt;</a:t>
            </a:r>
            <a:endParaRPr b="0" lang="en-GB" sz="1800" spc="-1" strike="noStrike">
              <a:latin typeface="Arial"/>
            </a:endParaRPr>
          </a:p>
          <a:p>
            <a:pPr>
              <a:lnSpc>
                <a:spcPct val="100000"/>
              </a:lnSpc>
            </a:pPr>
            <a:r>
              <a:rPr b="0" lang="en-US" sz="1800" spc="-1" strike="noStrike">
                <a:latin typeface="Arial"/>
              </a:rPr>
              <a:t>&lt;html&gt;</a:t>
            </a:r>
            <a:endParaRPr b="0" lang="en-GB" sz="1800" spc="-1" strike="noStrike">
              <a:latin typeface="Arial"/>
            </a:endParaRPr>
          </a:p>
          <a:p>
            <a:pPr>
              <a:lnSpc>
                <a:spcPct val="100000"/>
              </a:lnSpc>
            </a:pPr>
            <a:r>
              <a:rPr b="0" lang="en-US" sz="1800" spc="-1" strike="noStrike">
                <a:latin typeface="Arial"/>
              </a:rPr>
              <a:t>&lt;body&gt;</a:t>
            </a:r>
            <a:endParaRPr b="0" lang="en-GB" sz="1800" spc="-1" strike="noStrike">
              <a:latin typeface="Arial"/>
            </a:endParaRPr>
          </a:p>
          <a:p>
            <a:pPr>
              <a:lnSpc>
                <a:spcPct val="100000"/>
              </a:lnSpc>
            </a:pPr>
            <a:endParaRPr b="0" lang="en-GB" sz="1800" spc="-1" strike="noStrike">
              <a:latin typeface="Arial"/>
            </a:endParaRPr>
          </a:p>
          <a:p>
            <a:pPr>
              <a:lnSpc>
                <a:spcPct val="100000"/>
              </a:lnSpc>
            </a:pPr>
            <a:r>
              <a:rPr b="0" lang="en-US" sz="1800" spc="-1" strike="noStrike">
                <a:latin typeface="Arial"/>
              </a:rPr>
              <a:t>&lt;form&gt;</a:t>
            </a:r>
            <a:endParaRPr b="0" lang="en-GB" sz="1800" spc="-1" strike="noStrike">
              <a:latin typeface="Arial"/>
            </a:endParaRPr>
          </a:p>
          <a:p>
            <a:pPr>
              <a:lnSpc>
                <a:spcPct val="100000"/>
              </a:lnSpc>
            </a:pPr>
            <a:r>
              <a:rPr b="0" lang="en-US" sz="1800" spc="-1" strike="noStrike">
                <a:latin typeface="Arial"/>
              </a:rPr>
              <a:t>&lt;label for="email"&gt;Enter your email:&lt;/label&gt;</a:t>
            </a:r>
            <a:endParaRPr b="0" lang="en-GB" sz="1800" spc="-1" strike="noStrike">
              <a:latin typeface="Arial"/>
            </a:endParaRPr>
          </a:p>
          <a:p>
            <a:pPr>
              <a:lnSpc>
                <a:spcPct val="100000"/>
              </a:lnSpc>
            </a:pPr>
            <a:r>
              <a:rPr b="0" lang="en-US" sz="1800" spc="-1" strike="noStrike">
                <a:latin typeface="Arial"/>
              </a:rPr>
              <a:t>&lt;input type="email" id="email" name="email"&gt; </a:t>
            </a:r>
            <a:endParaRPr b="0" lang="en-GB" sz="1800" spc="-1" strike="noStrike">
              <a:latin typeface="Arial"/>
            </a:endParaRPr>
          </a:p>
          <a:p>
            <a:pPr>
              <a:lnSpc>
                <a:spcPct val="100000"/>
              </a:lnSpc>
            </a:pPr>
            <a:r>
              <a:rPr b="0" lang="en-US" sz="1800" spc="-1" strike="noStrike">
                <a:latin typeface="Arial"/>
              </a:rPr>
              <a:t>&lt;/form&gt;</a:t>
            </a:r>
            <a:endParaRPr b="0" lang="en-GB" sz="1800" spc="-1" strike="noStrike">
              <a:latin typeface="Arial"/>
            </a:endParaRPr>
          </a:p>
          <a:p>
            <a:pPr>
              <a:lnSpc>
                <a:spcPct val="100000"/>
              </a:lnSpc>
            </a:pPr>
            <a:endParaRPr b="0" lang="en-GB" sz="1800" spc="-1" strike="noStrike">
              <a:latin typeface="Arial"/>
            </a:endParaRPr>
          </a:p>
          <a:p>
            <a:pPr>
              <a:lnSpc>
                <a:spcPct val="100000"/>
              </a:lnSpc>
            </a:pPr>
            <a:r>
              <a:rPr b="0" lang="en-US" sz="1800" spc="-1" strike="noStrike">
                <a:latin typeface="Arial"/>
              </a:rPr>
              <a:t>&lt;/body&gt;</a:t>
            </a:r>
            <a:endParaRPr b="0" lang="en-GB" sz="1800" spc="-1" strike="noStrike">
              <a:latin typeface="Arial"/>
            </a:endParaRPr>
          </a:p>
          <a:p>
            <a:pPr>
              <a:lnSpc>
                <a:spcPct val="100000"/>
              </a:lnSpc>
            </a:pPr>
            <a:r>
              <a:rPr b="0" lang="en-US" sz="1800" spc="-1" strike="noStrike">
                <a:latin typeface="Arial"/>
              </a:rPr>
              <a:t>&lt;/html&gt;</a:t>
            </a:r>
            <a:endParaRPr b="0" lang="en-GB" sz="1800" spc="-1" strike="noStrike">
              <a:latin typeface="Arial"/>
            </a:endParaRPr>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729fcf"/>
        </a:solidFill>
      </p:bgPr>
    </p:bg>
    <p:spTree>
      <p:nvGrpSpPr>
        <p:cNvPr id="1" name=""/>
        <p:cNvGrpSpPr/>
        <p:nvPr/>
      </p:nvGrpSpPr>
      <p:grpSpPr>
        <a:xfrm>
          <a:off x="0" y="0"/>
          <a:ext cx="0" cy="0"/>
          <a:chOff x="0" y="0"/>
          <a:chExt cx="0" cy="0"/>
        </a:xfrm>
      </p:grpSpPr>
      <p:pic>
        <p:nvPicPr>
          <p:cNvPr id="136" name="" descr=""/>
          <p:cNvPicPr/>
          <p:nvPr/>
        </p:nvPicPr>
        <p:blipFill>
          <a:blip r:embed="rId1"/>
          <a:stretch/>
        </p:blipFill>
        <p:spPr>
          <a:xfrm>
            <a:off x="640080" y="368640"/>
            <a:ext cx="6321600" cy="728280"/>
          </a:xfrm>
          <a:prstGeom prst="rect">
            <a:avLst/>
          </a:prstGeom>
          <a:ln w="0">
            <a:noFill/>
          </a:ln>
        </p:spPr>
      </p:pic>
      <p:pic>
        <p:nvPicPr>
          <p:cNvPr id="137" name="" descr=""/>
          <p:cNvPicPr/>
          <p:nvPr/>
        </p:nvPicPr>
        <p:blipFill>
          <a:blip r:embed="rId2"/>
          <a:stretch/>
        </p:blipFill>
        <p:spPr>
          <a:xfrm>
            <a:off x="546480" y="1554480"/>
            <a:ext cx="8048520" cy="1737000"/>
          </a:xfrm>
          <a:prstGeom prst="rect">
            <a:avLst/>
          </a:prstGeom>
          <a:ln w="0">
            <a:noFill/>
          </a:ln>
        </p:spPr>
      </p:pic>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CustomShape 1"/>
          <p:cNvSpPr/>
          <p:nvPr/>
        </p:nvSpPr>
        <p:spPr>
          <a:xfrm>
            <a:off x="504000" y="226080"/>
            <a:ext cx="9071280" cy="94608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4400" spc="-1" strike="noStrike">
                <a:latin typeface="Tahoma"/>
              </a:rPr>
              <a:t>Input control types: </a:t>
            </a:r>
            <a:r>
              <a:rPr b="0" i="1" lang="en-US" sz="4400" spc="-1" strike="noStrike">
                <a:latin typeface="Tahoma"/>
              </a:rPr>
              <a:t>file</a:t>
            </a:r>
            <a:endParaRPr b="0" lang="en-GB" sz="4400" spc="-1" strike="noStrike">
              <a:latin typeface="Arial"/>
            </a:endParaRPr>
          </a:p>
        </p:txBody>
      </p:sp>
      <p:sp>
        <p:nvSpPr>
          <p:cNvPr id="139" name="CustomShape 2"/>
          <p:cNvSpPr/>
          <p:nvPr/>
        </p:nvSpPr>
        <p:spPr>
          <a:xfrm>
            <a:off x="504000" y="1282680"/>
            <a:ext cx="9071280" cy="336960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2200" spc="-1" strike="noStrike">
                <a:latin typeface="Tahoma"/>
              </a:rPr>
              <a:t>It is possible to define the type of the file by </a:t>
            </a:r>
            <a:r>
              <a:rPr b="0" i="1" lang="en-US" sz="2200" spc="-1" strike="noStrike">
                <a:latin typeface="Tahoma"/>
              </a:rPr>
              <a:t>accept</a:t>
            </a:r>
            <a:r>
              <a:rPr b="0" lang="en-US" sz="2200" spc="-1" strike="noStrike">
                <a:latin typeface="Tahoma"/>
              </a:rPr>
              <a:t> attribute, which takes one of these values (possible for other media types):</a:t>
            </a:r>
            <a:endParaRPr b="0" lang="en-GB" sz="2200" spc="-1" strike="noStrike">
              <a:latin typeface="Arial"/>
            </a:endParaRPr>
          </a:p>
          <a:p>
            <a:pPr algn="ctr">
              <a:lnSpc>
                <a:spcPct val="100000"/>
              </a:lnSpc>
            </a:pPr>
            <a:endParaRPr b="0" lang="en-GB" sz="2200" spc="-1" strike="noStrike">
              <a:latin typeface="Arial"/>
            </a:endParaRPr>
          </a:p>
          <a:p>
            <a:pPr marL="216000" indent="-215640" algn="ctr">
              <a:lnSpc>
                <a:spcPct val="100000"/>
              </a:lnSpc>
              <a:buClr>
                <a:srgbClr val="000000"/>
              </a:buClr>
              <a:buSzPct val="45000"/>
              <a:buFont typeface="Wingdings" charset="2"/>
              <a:buChar char=""/>
            </a:pPr>
            <a:r>
              <a:rPr b="0" i="1" lang="en-US" sz="2200" spc="-1" strike="noStrike">
                <a:latin typeface="Tahoma"/>
              </a:rPr>
              <a:t>audio/*</a:t>
            </a:r>
            <a:endParaRPr b="0" lang="en-GB" sz="2200" spc="-1" strike="noStrike">
              <a:latin typeface="Arial"/>
            </a:endParaRPr>
          </a:p>
          <a:p>
            <a:pPr marL="216000" indent="-215640" algn="ctr">
              <a:lnSpc>
                <a:spcPct val="100000"/>
              </a:lnSpc>
              <a:buClr>
                <a:srgbClr val="000000"/>
              </a:buClr>
              <a:buSzPct val="45000"/>
              <a:buFont typeface="Wingdings" charset="2"/>
              <a:buChar char=""/>
            </a:pPr>
            <a:r>
              <a:rPr b="0" i="1" lang="en-US" sz="2200" spc="-1" strike="noStrike">
                <a:latin typeface="Tahoma"/>
              </a:rPr>
              <a:t>video/*</a:t>
            </a:r>
            <a:endParaRPr b="0" lang="en-GB" sz="2200" spc="-1" strike="noStrike">
              <a:latin typeface="Arial"/>
            </a:endParaRPr>
          </a:p>
          <a:p>
            <a:pPr marL="216000" indent="-215640" algn="ctr">
              <a:lnSpc>
                <a:spcPct val="100000"/>
              </a:lnSpc>
              <a:buClr>
                <a:srgbClr val="000000"/>
              </a:buClr>
              <a:buSzPct val="45000"/>
              <a:buFont typeface="Wingdings" charset="2"/>
              <a:buChar char=""/>
            </a:pPr>
            <a:r>
              <a:rPr b="0" i="1" lang="en-US" sz="2200" spc="-1" strike="noStrike">
                <a:latin typeface="Tahoma"/>
              </a:rPr>
              <a:t>image/*</a:t>
            </a:r>
            <a:endParaRPr b="0" lang="en-GB" sz="2200" spc="-1" strike="noStrike">
              <a:latin typeface="Arial"/>
            </a:endParaRPr>
          </a:p>
          <a:p>
            <a:pPr algn="ctr">
              <a:lnSpc>
                <a:spcPct val="100000"/>
              </a:lnSpc>
            </a:pPr>
            <a:endParaRPr b="0" lang="en-GB" sz="2200" spc="-1" strike="noStrike">
              <a:latin typeface="Arial"/>
            </a:endParaRPr>
          </a:p>
          <a:p>
            <a:pPr algn="ctr">
              <a:lnSpc>
                <a:spcPct val="100000"/>
              </a:lnSpc>
            </a:pPr>
            <a:endParaRPr b="0" lang="en-GB" sz="2200" spc="-1" strike="noStrike">
              <a:latin typeface="Arial"/>
            </a:endParaRPr>
          </a:p>
          <a:p>
            <a:pPr algn="ctr">
              <a:lnSpc>
                <a:spcPct val="100000"/>
              </a:lnSpc>
            </a:pPr>
            <a:r>
              <a:rPr b="0" lang="en-US" sz="2200" spc="-1" strike="noStrike">
                <a:latin typeface="Tahoma"/>
              </a:rPr>
              <a:t>Do not use this attribute as a validation tool. File uploads should be validated on the server.</a:t>
            </a:r>
            <a:endParaRPr b="0" lang="en-GB" sz="2200" spc="-1" strike="noStrike">
              <a:latin typeface="Arial"/>
            </a:endParaRPr>
          </a:p>
        </p:txBody>
      </p:sp>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CustomShape 1"/>
          <p:cNvSpPr/>
          <p:nvPr/>
        </p:nvSpPr>
        <p:spPr>
          <a:xfrm>
            <a:off x="504000" y="226080"/>
            <a:ext cx="9071280" cy="94608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4400" spc="-1" strike="noStrike">
                <a:latin typeface="Tahoma"/>
              </a:rPr>
              <a:t>Input control types: </a:t>
            </a:r>
            <a:r>
              <a:rPr b="0" i="1" lang="en-US" sz="4400" spc="-1" strike="noStrike">
                <a:latin typeface="Tahoma"/>
              </a:rPr>
              <a:t>file</a:t>
            </a:r>
            <a:endParaRPr b="0" lang="en-GB" sz="4400" spc="-1" strike="noStrike">
              <a:latin typeface="Arial"/>
            </a:endParaRPr>
          </a:p>
        </p:txBody>
      </p:sp>
      <p:sp>
        <p:nvSpPr>
          <p:cNvPr id="141" name="CustomShape 2"/>
          <p:cNvSpPr/>
          <p:nvPr/>
        </p:nvSpPr>
        <p:spPr>
          <a:xfrm>
            <a:off x="465480" y="1172520"/>
            <a:ext cx="4746240" cy="290592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0" lang="en-US" sz="1800" spc="-1" strike="noStrike">
                <a:latin typeface="Arial"/>
              </a:rPr>
              <a:t>&lt;!DOCTYPE html&gt;</a:t>
            </a:r>
            <a:endParaRPr b="0" lang="en-GB" sz="1800" spc="-1" strike="noStrike">
              <a:latin typeface="Arial"/>
            </a:endParaRPr>
          </a:p>
          <a:p>
            <a:pPr>
              <a:lnSpc>
                <a:spcPct val="100000"/>
              </a:lnSpc>
            </a:pPr>
            <a:r>
              <a:rPr b="0" lang="en-US" sz="1800" spc="-1" strike="noStrike">
                <a:latin typeface="Arial"/>
              </a:rPr>
              <a:t>&lt;html&gt;</a:t>
            </a:r>
            <a:endParaRPr b="0" lang="en-GB" sz="1800" spc="-1" strike="noStrike">
              <a:latin typeface="Arial"/>
            </a:endParaRPr>
          </a:p>
          <a:p>
            <a:pPr>
              <a:lnSpc>
                <a:spcPct val="100000"/>
              </a:lnSpc>
            </a:pPr>
            <a:r>
              <a:rPr b="0" lang="en-US" sz="1800" spc="-1" strike="noStrike">
                <a:latin typeface="Arial"/>
              </a:rPr>
              <a:t>&lt;body&gt;</a:t>
            </a:r>
            <a:endParaRPr b="0" lang="en-GB" sz="1800" spc="-1" strike="noStrike">
              <a:latin typeface="Arial"/>
            </a:endParaRPr>
          </a:p>
          <a:p>
            <a:pPr>
              <a:lnSpc>
                <a:spcPct val="100000"/>
              </a:lnSpc>
            </a:pPr>
            <a:endParaRPr b="0" lang="en-GB" sz="1800" spc="-1" strike="noStrike">
              <a:latin typeface="Arial"/>
            </a:endParaRPr>
          </a:p>
          <a:p>
            <a:pPr>
              <a:lnSpc>
                <a:spcPct val="100000"/>
              </a:lnSpc>
            </a:pPr>
            <a:r>
              <a:rPr b="0" lang="en-US" sz="1800" spc="-1" strike="noStrike">
                <a:latin typeface="Arial"/>
              </a:rPr>
              <a:t>&lt;form&gt;</a:t>
            </a:r>
            <a:endParaRPr b="0" lang="en-GB" sz="1800" spc="-1" strike="noStrike">
              <a:latin typeface="Arial"/>
            </a:endParaRPr>
          </a:p>
          <a:p>
            <a:pPr>
              <a:lnSpc>
                <a:spcPct val="100000"/>
              </a:lnSpc>
            </a:pPr>
            <a:r>
              <a:rPr b="0" lang="en-US" sz="1800" spc="-1" strike="noStrike">
                <a:latin typeface="Arial"/>
              </a:rPr>
              <a:t>&lt;label for="myfile"&gt;Select a file:&lt;/label&gt;</a:t>
            </a:r>
            <a:endParaRPr b="0" lang="en-GB" sz="1800" spc="-1" strike="noStrike">
              <a:latin typeface="Arial"/>
            </a:endParaRPr>
          </a:p>
          <a:p>
            <a:pPr>
              <a:lnSpc>
                <a:spcPct val="100000"/>
              </a:lnSpc>
            </a:pPr>
            <a:r>
              <a:rPr b="0" lang="en-US" sz="1800" spc="-1" strike="noStrike">
                <a:latin typeface="Arial"/>
              </a:rPr>
              <a:t>&lt;input type="file" id="myfile" name="myfile"&gt; </a:t>
            </a:r>
            <a:endParaRPr b="0" lang="en-GB" sz="1800" spc="-1" strike="noStrike">
              <a:latin typeface="Arial"/>
            </a:endParaRPr>
          </a:p>
          <a:p>
            <a:pPr>
              <a:lnSpc>
                <a:spcPct val="100000"/>
              </a:lnSpc>
            </a:pPr>
            <a:r>
              <a:rPr b="0" lang="en-US" sz="1800" spc="-1" strike="noStrike">
                <a:latin typeface="Arial"/>
              </a:rPr>
              <a:t>&lt;/form&gt;</a:t>
            </a:r>
            <a:endParaRPr b="0" lang="en-GB" sz="1800" spc="-1" strike="noStrike">
              <a:latin typeface="Arial"/>
            </a:endParaRPr>
          </a:p>
          <a:p>
            <a:pPr>
              <a:lnSpc>
                <a:spcPct val="100000"/>
              </a:lnSpc>
            </a:pPr>
            <a:endParaRPr b="0" lang="en-GB" sz="1800" spc="-1" strike="noStrike">
              <a:latin typeface="Arial"/>
            </a:endParaRPr>
          </a:p>
          <a:p>
            <a:pPr>
              <a:lnSpc>
                <a:spcPct val="100000"/>
              </a:lnSpc>
            </a:pPr>
            <a:r>
              <a:rPr b="0" lang="en-US" sz="1800" spc="-1" strike="noStrike">
                <a:latin typeface="Arial"/>
              </a:rPr>
              <a:t>&lt;/body&gt;</a:t>
            </a:r>
            <a:endParaRPr b="0" lang="en-GB" sz="1800" spc="-1" strike="noStrike">
              <a:latin typeface="Arial"/>
            </a:endParaRPr>
          </a:p>
          <a:p>
            <a:pPr>
              <a:lnSpc>
                <a:spcPct val="100000"/>
              </a:lnSpc>
            </a:pPr>
            <a:r>
              <a:rPr b="0" lang="en-US" sz="1800" spc="-1" strike="noStrike">
                <a:latin typeface="Arial"/>
              </a:rPr>
              <a:t>&lt;/html&gt;</a:t>
            </a:r>
            <a:endParaRPr b="0" lang="en-GB" sz="1800" spc="-1" strike="noStrike">
              <a:latin typeface="Arial"/>
            </a:endParaRPr>
          </a:p>
        </p:txBody>
      </p:sp>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729fcf"/>
        </a:solidFill>
      </p:bgPr>
    </p:bg>
    <p:spTree>
      <p:nvGrpSpPr>
        <p:cNvPr id="1" name=""/>
        <p:cNvGrpSpPr/>
        <p:nvPr/>
      </p:nvGrpSpPr>
      <p:grpSpPr>
        <a:xfrm>
          <a:off x="0" y="0"/>
          <a:ext cx="0" cy="0"/>
          <a:chOff x="0" y="0"/>
          <a:chExt cx="0" cy="0"/>
        </a:xfrm>
      </p:grpSpPr>
      <p:pic>
        <p:nvPicPr>
          <p:cNvPr id="142" name="" descr=""/>
          <p:cNvPicPr/>
          <p:nvPr/>
        </p:nvPicPr>
        <p:blipFill>
          <a:blip r:embed="rId1"/>
          <a:stretch/>
        </p:blipFill>
        <p:spPr>
          <a:xfrm>
            <a:off x="91440" y="95760"/>
            <a:ext cx="4354920" cy="635400"/>
          </a:xfrm>
          <a:prstGeom prst="rect">
            <a:avLst/>
          </a:prstGeom>
          <a:ln w="0">
            <a:noFill/>
          </a:ln>
        </p:spPr>
      </p:pic>
      <p:pic>
        <p:nvPicPr>
          <p:cNvPr id="143" name="" descr=""/>
          <p:cNvPicPr/>
          <p:nvPr/>
        </p:nvPicPr>
        <p:blipFill>
          <a:blip r:embed="rId2"/>
          <a:stretch/>
        </p:blipFill>
        <p:spPr>
          <a:xfrm>
            <a:off x="84240" y="822960"/>
            <a:ext cx="7504920" cy="3860640"/>
          </a:xfrm>
          <a:prstGeom prst="rect">
            <a:avLst/>
          </a:prstGeom>
          <a:ln w="0">
            <a:noFill/>
          </a:ln>
        </p:spPr>
      </p:pic>
      <p:pic>
        <p:nvPicPr>
          <p:cNvPr id="144" name="" descr=""/>
          <p:cNvPicPr/>
          <p:nvPr/>
        </p:nvPicPr>
        <p:blipFill>
          <a:blip r:embed="rId3"/>
          <a:stretch/>
        </p:blipFill>
        <p:spPr>
          <a:xfrm>
            <a:off x="91440" y="4846320"/>
            <a:ext cx="4278240" cy="515520"/>
          </a:xfrm>
          <a:prstGeom prst="rect">
            <a:avLst/>
          </a:prstGeom>
          <a:ln w="0">
            <a:noFill/>
          </a:ln>
        </p:spPr>
      </p:pic>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CustomShape 1"/>
          <p:cNvSpPr/>
          <p:nvPr/>
        </p:nvSpPr>
        <p:spPr>
          <a:xfrm>
            <a:off x="504000" y="161640"/>
            <a:ext cx="9071280" cy="107496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4400" spc="-1" strike="noStrike">
                <a:latin typeface="Tahoma"/>
              </a:rPr>
              <a:t>Input control types: </a:t>
            </a:r>
            <a:r>
              <a:rPr b="0" i="1" lang="en-US" sz="4400" spc="-1" strike="noStrike">
                <a:latin typeface="Tahoma"/>
              </a:rPr>
              <a:t>hidden</a:t>
            </a:r>
            <a:r>
              <a:rPr b="0" lang="en-US" sz="4400" spc="-1" strike="noStrike">
                <a:latin typeface="Tahoma"/>
              </a:rPr>
              <a:t> </a:t>
            </a:r>
            <a:r>
              <a:rPr b="0" lang="en-US" sz="2600" spc="-1" strike="noStrike">
                <a:latin typeface="Tahoma"/>
              </a:rPr>
              <a:t>(used for developers to know the column to update in the database)</a:t>
            </a:r>
            <a:endParaRPr b="0" lang="en-GB" sz="2600" spc="-1" strike="noStrike">
              <a:latin typeface="Arial"/>
            </a:endParaRPr>
          </a:p>
        </p:txBody>
      </p:sp>
      <p:sp>
        <p:nvSpPr>
          <p:cNvPr id="146" name="CustomShape 2"/>
          <p:cNvSpPr/>
          <p:nvPr/>
        </p:nvSpPr>
        <p:spPr>
          <a:xfrm>
            <a:off x="1188720" y="1828800"/>
            <a:ext cx="6510960" cy="264960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0" lang="en-US" sz="1800" spc="-1" strike="noStrike">
                <a:latin typeface="Arial"/>
              </a:rPr>
              <a:t>&lt;!DOCTYPE html&gt;</a:t>
            </a:r>
            <a:endParaRPr b="0" lang="en-GB" sz="1800" spc="-1" strike="noStrike">
              <a:latin typeface="Arial"/>
            </a:endParaRPr>
          </a:p>
          <a:p>
            <a:pPr>
              <a:lnSpc>
                <a:spcPct val="100000"/>
              </a:lnSpc>
            </a:pPr>
            <a:r>
              <a:rPr b="0" lang="en-US" sz="1800" spc="-1" strike="noStrike">
                <a:latin typeface="Arial"/>
              </a:rPr>
              <a:t>&lt;html&gt;</a:t>
            </a:r>
            <a:endParaRPr b="0" lang="en-GB" sz="1800" spc="-1" strike="noStrike">
              <a:latin typeface="Arial"/>
            </a:endParaRPr>
          </a:p>
          <a:p>
            <a:pPr>
              <a:lnSpc>
                <a:spcPct val="100000"/>
              </a:lnSpc>
            </a:pPr>
            <a:r>
              <a:rPr b="0" lang="en-US" sz="1800" spc="-1" strike="noStrike">
                <a:latin typeface="Arial"/>
              </a:rPr>
              <a:t>&lt;body&gt;</a:t>
            </a:r>
            <a:endParaRPr b="0" lang="en-GB" sz="1800" spc="-1" strike="noStrike">
              <a:latin typeface="Arial"/>
            </a:endParaRPr>
          </a:p>
          <a:p>
            <a:pPr>
              <a:lnSpc>
                <a:spcPct val="100000"/>
              </a:lnSpc>
            </a:pPr>
            <a:endParaRPr b="0" lang="en-GB" sz="1800" spc="-1" strike="noStrike">
              <a:latin typeface="Arial"/>
            </a:endParaRPr>
          </a:p>
          <a:p>
            <a:pPr>
              <a:lnSpc>
                <a:spcPct val="100000"/>
              </a:lnSpc>
            </a:pPr>
            <a:r>
              <a:rPr b="0" lang="en-US" sz="1800" spc="-1" strike="noStrike">
                <a:latin typeface="Arial"/>
              </a:rPr>
              <a:t>&lt;form&gt;</a:t>
            </a:r>
            <a:endParaRPr b="0" lang="en-GB" sz="1800" spc="-1" strike="noStrike">
              <a:latin typeface="Arial"/>
            </a:endParaRPr>
          </a:p>
          <a:p>
            <a:pPr>
              <a:lnSpc>
                <a:spcPct val="100000"/>
              </a:lnSpc>
            </a:pPr>
            <a:r>
              <a:rPr b="0" lang="en-US" sz="1800" spc="-1" strike="noStrike">
                <a:latin typeface="Arial"/>
              </a:rPr>
              <a:t>&lt;input type="hidden" id="custId" name="custId" value="3487"&gt;</a:t>
            </a:r>
            <a:endParaRPr b="0" lang="en-GB" sz="1800" spc="-1" strike="noStrike">
              <a:latin typeface="Arial"/>
            </a:endParaRPr>
          </a:p>
          <a:p>
            <a:pPr>
              <a:lnSpc>
                <a:spcPct val="100000"/>
              </a:lnSpc>
            </a:pPr>
            <a:r>
              <a:rPr b="0" lang="en-US" sz="1800" spc="-1" strike="noStrike">
                <a:latin typeface="Arial"/>
              </a:rPr>
              <a:t>&lt;/form&gt;</a:t>
            </a:r>
            <a:endParaRPr b="0" lang="en-GB" sz="1800" spc="-1" strike="noStrike">
              <a:latin typeface="Arial"/>
            </a:endParaRPr>
          </a:p>
          <a:p>
            <a:pPr>
              <a:lnSpc>
                <a:spcPct val="100000"/>
              </a:lnSpc>
            </a:pPr>
            <a:endParaRPr b="0" lang="en-GB" sz="1800" spc="-1" strike="noStrike">
              <a:latin typeface="Arial"/>
            </a:endParaRPr>
          </a:p>
          <a:p>
            <a:pPr>
              <a:lnSpc>
                <a:spcPct val="100000"/>
              </a:lnSpc>
            </a:pPr>
            <a:r>
              <a:rPr b="0" lang="en-US" sz="1800" spc="-1" strike="noStrike">
                <a:latin typeface="Arial"/>
              </a:rPr>
              <a:t>&lt;/body&gt;</a:t>
            </a:r>
            <a:endParaRPr b="0" lang="en-GB" sz="1800" spc="-1" strike="noStrike">
              <a:latin typeface="Arial"/>
            </a:endParaRPr>
          </a:p>
          <a:p>
            <a:pPr>
              <a:lnSpc>
                <a:spcPct val="100000"/>
              </a:lnSpc>
            </a:pPr>
            <a:r>
              <a:rPr b="0" lang="en-US" sz="1800" spc="-1" strike="noStrike">
                <a:latin typeface="Arial"/>
              </a:rPr>
              <a:t>&lt;/html&gt;</a:t>
            </a:r>
            <a:endParaRPr b="0" lang="en-GB" sz="18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 name="CustomShape 1"/>
          <p:cNvSpPr/>
          <p:nvPr/>
        </p:nvSpPr>
        <p:spPr>
          <a:xfrm>
            <a:off x="504000" y="226080"/>
            <a:ext cx="9071280" cy="94608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4400" spc="-1" strike="noStrike">
                <a:latin typeface="Tahoma"/>
              </a:rPr>
              <a:t>HTML Forms</a:t>
            </a:r>
            <a:endParaRPr b="0" lang="en-GB" sz="4400" spc="-1" strike="noStrike">
              <a:latin typeface="Arial"/>
            </a:endParaRPr>
          </a:p>
        </p:txBody>
      </p:sp>
      <p:sp>
        <p:nvSpPr>
          <p:cNvPr id="81" name="CustomShape 2"/>
          <p:cNvSpPr/>
          <p:nvPr/>
        </p:nvSpPr>
        <p:spPr>
          <a:xfrm>
            <a:off x="438120" y="1280160"/>
            <a:ext cx="9071280" cy="3657240"/>
          </a:xfrm>
          <a:prstGeom prst="rect">
            <a:avLst/>
          </a:prstGeom>
          <a:noFill/>
          <a:ln w="0">
            <a:noFill/>
          </a:ln>
        </p:spPr>
        <p:style>
          <a:lnRef idx="0"/>
          <a:fillRef idx="0"/>
          <a:effectRef idx="0"/>
          <a:fontRef idx="minor"/>
        </p:style>
        <p:txBody>
          <a:bodyPr lIns="0" rIns="0" tIns="0" bIns="0">
            <a:normAutofit fontScale="83000"/>
          </a:bodyPr>
          <a:p>
            <a:pPr marL="432000" indent="-323640">
              <a:lnSpc>
                <a:spcPct val="100000"/>
              </a:lnSpc>
              <a:spcBef>
                <a:spcPts val="1414"/>
              </a:spcBef>
              <a:buClr>
                <a:srgbClr val="000000"/>
              </a:buClr>
              <a:buSzPct val="45000"/>
              <a:buFont typeface="Wingdings" charset="2"/>
              <a:buChar char=""/>
            </a:pPr>
            <a:r>
              <a:rPr b="0" lang="en-US" sz="2600" spc="-1" strike="noStrike">
                <a:latin typeface="Tahoma"/>
              </a:rPr>
              <a:t>Handled by </a:t>
            </a:r>
            <a:r>
              <a:rPr b="0" i="1" lang="en-US" sz="2600" spc="-1" strike="noStrike">
                <a:latin typeface="Tahoma"/>
              </a:rPr>
              <a:t>&lt;form&gt;&lt;/form&gt;</a:t>
            </a:r>
            <a:r>
              <a:rPr b="0" lang="en-US" sz="2600" spc="-1" strike="noStrike">
                <a:latin typeface="Tahoma"/>
              </a:rPr>
              <a:t> tags.</a:t>
            </a:r>
            <a:endParaRPr b="0" lang="en-GB" sz="2600" spc="-1" strike="noStrike">
              <a:latin typeface="Arial"/>
            </a:endParaRPr>
          </a:p>
          <a:p>
            <a:pPr marL="432000" indent="-323640">
              <a:lnSpc>
                <a:spcPct val="100000"/>
              </a:lnSpc>
              <a:spcBef>
                <a:spcPts val="1414"/>
              </a:spcBef>
              <a:buClr>
                <a:srgbClr val="000000"/>
              </a:buClr>
              <a:buSzPct val="45000"/>
              <a:buFont typeface="Wingdings" charset="2"/>
              <a:buChar char=""/>
            </a:pPr>
            <a:r>
              <a:rPr b="0" lang="en-US" sz="2600" spc="-1" strike="noStrike">
                <a:latin typeface="Tahoma"/>
              </a:rPr>
              <a:t>Might have various input control element types.</a:t>
            </a:r>
            <a:endParaRPr b="0" lang="en-GB" sz="2600" spc="-1" strike="noStrike">
              <a:latin typeface="Arial"/>
            </a:endParaRPr>
          </a:p>
          <a:p>
            <a:pPr marL="432000" indent="-323640">
              <a:lnSpc>
                <a:spcPct val="100000"/>
              </a:lnSpc>
              <a:spcBef>
                <a:spcPts val="1414"/>
              </a:spcBef>
              <a:buClr>
                <a:srgbClr val="000000"/>
              </a:buClr>
              <a:buSzPct val="45000"/>
              <a:buFont typeface="Wingdings" charset="2"/>
              <a:buChar char=""/>
            </a:pPr>
            <a:r>
              <a:rPr b="0" lang="en-US" sz="2600" spc="-1" strike="noStrike">
                <a:latin typeface="Tahoma"/>
              </a:rPr>
              <a:t>Might have either </a:t>
            </a:r>
            <a:r>
              <a:rPr b="0" i="1" lang="en-US" sz="2600" spc="-1" strike="noStrike">
                <a:latin typeface="Tahoma"/>
              </a:rPr>
              <a:t>get</a:t>
            </a:r>
            <a:r>
              <a:rPr b="0" lang="en-US" sz="2600" spc="-1" strike="noStrike">
                <a:latin typeface="Tahoma"/>
              </a:rPr>
              <a:t> or </a:t>
            </a:r>
            <a:r>
              <a:rPr b="0" i="1" lang="en-US" sz="2600" spc="-1" strike="noStrike">
                <a:latin typeface="Tahoma"/>
              </a:rPr>
              <a:t>post</a:t>
            </a:r>
            <a:r>
              <a:rPr b="0" lang="en-US" sz="2600" spc="-1" strike="noStrike">
                <a:latin typeface="Tahoma"/>
              </a:rPr>
              <a:t> methods.</a:t>
            </a:r>
            <a:endParaRPr b="0" lang="en-GB" sz="2600" spc="-1" strike="noStrike">
              <a:latin typeface="Arial"/>
            </a:endParaRPr>
          </a:p>
          <a:p>
            <a:pPr marL="432000" indent="-323640">
              <a:lnSpc>
                <a:spcPct val="100000"/>
              </a:lnSpc>
              <a:spcBef>
                <a:spcPts val="1414"/>
              </a:spcBef>
              <a:buClr>
                <a:srgbClr val="000000"/>
              </a:buClr>
              <a:buSzPct val="45000"/>
              <a:buFont typeface="Wingdings" charset="2"/>
              <a:buChar char=""/>
            </a:pPr>
            <a:r>
              <a:rPr b="0" lang="en-US" sz="2600" spc="-1" strike="noStrike">
                <a:latin typeface="Tahoma"/>
              </a:rPr>
              <a:t>Might have 3 types of encoding (only in the </a:t>
            </a:r>
            <a:r>
              <a:rPr b="0" i="1" lang="en-US" sz="2600" spc="-1" strike="noStrike">
                <a:latin typeface="Tahoma"/>
              </a:rPr>
              <a:t>post </a:t>
            </a:r>
            <a:r>
              <a:rPr b="0" lang="en-US" sz="2600" spc="-1" strike="noStrike">
                <a:latin typeface="Tahoma"/>
              </a:rPr>
              <a:t>method).</a:t>
            </a:r>
            <a:endParaRPr b="0" lang="en-GB" sz="2600" spc="-1" strike="noStrike">
              <a:latin typeface="Arial"/>
            </a:endParaRPr>
          </a:p>
          <a:p>
            <a:pPr marL="432000" indent="-323640">
              <a:lnSpc>
                <a:spcPct val="100000"/>
              </a:lnSpc>
              <a:spcBef>
                <a:spcPts val="1414"/>
              </a:spcBef>
              <a:buClr>
                <a:srgbClr val="000000"/>
              </a:buClr>
              <a:buSzPct val="45000"/>
              <a:buFont typeface="Wingdings" charset="2"/>
              <a:buChar char=""/>
            </a:pPr>
            <a:r>
              <a:rPr b="0" lang="en-US" sz="2600" spc="-1" strike="noStrike">
                <a:latin typeface="Tahoma"/>
              </a:rPr>
              <a:t>Might have user defined labels, which is important to define inputs.</a:t>
            </a:r>
            <a:endParaRPr b="0" lang="en-GB" sz="2600" spc="-1" strike="noStrike">
              <a:latin typeface="Arial"/>
            </a:endParaRPr>
          </a:p>
          <a:p>
            <a:pPr marL="432000" indent="-323640">
              <a:lnSpc>
                <a:spcPct val="100000"/>
              </a:lnSpc>
              <a:spcBef>
                <a:spcPts val="1414"/>
              </a:spcBef>
              <a:buClr>
                <a:srgbClr val="000000"/>
              </a:buClr>
              <a:buSzPct val="45000"/>
              <a:buFont typeface="Wingdings" charset="2"/>
              <a:buChar char=""/>
            </a:pPr>
            <a:r>
              <a:rPr b="0" lang="en-US" sz="2600" spc="-1" strike="noStrike">
                <a:latin typeface="Tahoma"/>
              </a:rPr>
              <a:t>Might have own attributes, event attributes and global attributes.</a:t>
            </a:r>
            <a:endParaRPr b="0" lang="en-GB" sz="2600" spc="-1" strike="noStrike">
              <a:latin typeface="Arial"/>
            </a:endParaRPr>
          </a:p>
        </p:txBody>
      </p:sp>
    </p:spTree>
  </p:cSld>
  <mc:AlternateContent>
    <mc:Choice Requires="p14">
      <p:transition spd="slow" p14:dur="2000"/>
    </mc:Choice>
    <mc:Fallback>
      <p:transition spd="slow"/>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CustomShape 1"/>
          <p:cNvSpPr/>
          <p:nvPr/>
        </p:nvSpPr>
        <p:spPr>
          <a:xfrm>
            <a:off x="529560" y="91440"/>
            <a:ext cx="9071280" cy="94608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4400" spc="-1" strike="noStrike">
                <a:latin typeface="Tahoma"/>
              </a:rPr>
              <a:t>Input control types: </a:t>
            </a:r>
            <a:r>
              <a:rPr b="0" i="1" lang="en-US" sz="4400" spc="-1" strike="noStrike">
                <a:latin typeface="Tahoma"/>
              </a:rPr>
              <a:t>image</a:t>
            </a:r>
            <a:endParaRPr b="0" lang="en-GB" sz="4400" spc="-1" strike="noStrike">
              <a:latin typeface="Arial"/>
            </a:endParaRPr>
          </a:p>
        </p:txBody>
      </p:sp>
      <p:sp>
        <p:nvSpPr>
          <p:cNvPr id="148" name="CustomShape 2"/>
          <p:cNvSpPr/>
          <p:nvPr/>
        </p:nvSpPr>
        <p:spPr>
          <a:xfrm>
            <a:off x="457200" y="983880"/>
            <a:ext cx="9071280" cy="4410720"/>
          </a:xfrm>
          <a:prstGeom prst="rect">
            <a:avLst/>
          </a:prstGeom>
          <a:noFill/>
          <a:ln w="0">
            <a:noFill/>
          </a:ln>
        </p:spPr>
        <p:style>
          <a:lnRef idx="0"/>
          <a:fillRef idx="0"/>
          <a:effectRef idx="0"/>
          <a:fontRef idx="minor"/>
        </p:style>
        <p:txBody>
          <a:bodyPr lIns="0" rIns="0" tIns="0" bIns="0" anchor="ctr">
            <a:noAutofit/>
          </a:bodyPr>
          <a:p>
            <a:pPr marL="216000" indent="-215640" algn="ctr">
              <a:lnSpc>
                <a:spcPct val="100000"/>
              </a:lnSpc>
              <a:buClr>
                <a:srgbClr val="000000"/>
              </a:buClr>
              <a:buSzPct val="45000"/>
              <a:buFont typeface="Wingdings" charset="2"/>
              <a:buChar char=""/>
            </a:pPr>
            <a:r>
              <a:rPr b="0" lang="en-US" sz="2400" spc="-1" strike="noStrike">
                <a:latin typeface="Tahoma"/>
              </a:rPr>
              <a:t>Might contain </a:t>
            </a:r>
            <a:r>
              <a:rPr b="0" i="1" lang="en-US" sz="2400" spc="-1" strike="noStrike">
                <a:latin typeface="Tahoma"/>
              </a:rPr>
              <a:t>alt</a:t>
            </a:r>
            <a:r>
              <a:rPr b="0" lang="en-US" sz="2400" spc="-1" strike="noStrike">
                <a:latin typeface="Tahoma"/>
              </a:rPr>
              <a:t> attribute for alternative text.</a:t>
            </a:r>
            <a:endParaRPr b="0" lang="en-GB" sz="2400" spc="-1" strike="noStrike">
              <a:latin typeface="Arial"/>
            </a:endParaRPr>
          </a:p>
          <a:p>
            <a:pPr marL="216000" indent="-215640" algn="ctr">
              <a:lnSpc>
                <a:spcPct val="100000"/>
              </a:lnSpc>
              <a:buClr>
                <a:srgbClr val="000000"/>
              </a:buClr>
              <a:buSzPct val="45000"/>
              <a:buFont typeface="Wingdings" charset="2"/>
              <a:buChar char=""/>
            </a:pPr>
            <a:r>
              <a:rPr b="0" lang="en-US" sz="2400" spc="-1" strike="noStrike">
                <a:latin typeface="Tahoma"/>
              </a:rPr>
              <a:t>Might contain </a:t>
            </a:r>
            <a:r>
              <a:rPr b="0" i="1" lang="en-US" sz="2400" spc="-1" strike="noStrike">
                <a:latin typeface="Tahoma"/>
              </a:rPr>
              <a:t>src</a:t>
            </a:r>
            <a:r>
              <a:rPr b="0" lang="en-US" sz="2400" spc="-1" strike="noStrike">
                <a:latin typeface="Tahoma"/>
              </a:rPr>
              <a:t> attribute for the URL of the image.</a:t>
            </a:r>
            <a:endParaRPr b="0" lang="en-GB" sz="2400" spc="-1" strike="noStrike">
              <a:latin typeface="Arial"/>
            </a:endParaRPr>
          </a:p>
          <a:p>
            <a:pPr marL="216000" indent="-215640" algn="ctr">
              <a:lnSpc>
                <a:spcPct val="100000"/>
              </a:lnSpc>
              <a:buClr>
                <a:srgbClr val="000000"/>
              </a:buClr>
              <a:buSzPct val="45000"/>
              <a:buFont typeface="Wingdings" charset="2"/>
              <a:buChar char=""/>
            </a:pPr>
            <a:r>
              <a:rPr b="0" lang="en-US" sz="2400" spc="-1" strike="noStrike">
                <a:latin typeface="Tahoma"/>
              </a:rPr>
              <a:t>As the </a:t>
            </a:r>
            <a:r>
              <a:rPr b="0" i="1" lang="en-US" sz="2400" spc="-1" strike="noStrike">
                <a:latin typeface="Tahoma"/>
              </a:rPr>
              <a:t>type=”submit”</a:t>
            </a:r>
            <a:r>
              <a:rPr b="0" lang="en-US" sz="2400" spc="-1" strike="noStrike">
                <a:latin typeface="Tahoma"/>
              </a:rPr>
              <a:t> value, might has own encoding values by </a:t>
            </a:r>
            <a:r>
              <a:rPr b="0" i="1" lang="en-US" sz="2400" spc="-1" strike="noStrike">
                <a:latin typeface="Tahoma"/>
              </a:rPr>
              <a:t>formenctype</a:t>
            </a:r>
            <a:r>
              <a:rPr b="0" lang="en-US" sz="2400" spc="-1" strike="noStrike">
                <a:latin typeface="Tahoma"/>
              </a:rPr>
              <a:t> attribute.</a:t>
            </a:r>
            <a:endParaRPr b="0" lang="en-GB" sz="2400" spc="-1" strike="noStrike">
              <a:latin typeface="Arial"/>
            </a:endParaRPr>
          </a:p>
          <a:p>
            <a:pPr marL="216000" indent="-215640" algn="ctr">
              <a:lnSpc>
                <a:spcPct val="100000"/>
              </a:lnSpc>
              <a:buClr>
                <a:srgbClr val="000000"/>
              </a:buClr>
              <a:buSzPct val="45000"/>
              <a:buFont typeface="Wingdings" charset="2"/>
              <a:buChar char=""/>
            </a:pPr>
            <a:r>
              <a:rPr b="0" lang="en-US" sz="2400" spc="-1" strike="noStrike">
                <a:latin typeface="Tahoma"/>
              </a:rPr>
              <a:t>As the </a:t>
            </a:r>
            <a:r>
              <a:rPr b="0" i="1" lang="en-US" sz="2400" spc="-1" strike="noStrike">
                <a:latin typeface="Tahoma"/>
              </a:rPr>
              <a:t>type=”submit”</a:t>
            </a:r>
            <a:r>
              <a:rPr b="0" lang="en-US" sz="2400" spc="-1" strike="noStrike">
                <a:latin typeface="Tahoma"/>
              </a:rPr>
              <a:t> value, might has own method by </a:t>
            </a:r>
            <a:r>
              <a:rPr b="0" i="1" lang="en-US" sz="2400" spc="-1" strike="noStrike">
                <a:latin typeface="Tahoma"/>
              </a:rPr>
              <a:t>formmethod</a:t>
            </a:r>
            <a:r>
              <a:rPr b="0" lang="en-US" sz="2400" spc="-1" strike="noStrike">
                <a:latin typeface="Tahoma"/>
              </a:rPr>
              <a:t> attribute.</a:t>
            </a:r>
            <a:endParaRPr b="0" lang="en-GB" sz="2400" spc="-1" strike="noStrike">
              <a:latin typeface="Arial"/>
            </a:endParaRPr>
          </a:p>
          <a:p>
            <a:pPr marL="216000" indent="-215640" algn="ctr">
              <a:lnSpc>
                <a:spcPct val="100000"/>
              </a:lnSpc>
              <a:buClr>
                <a:srgbClr val="000000"/>
              </a:buClr>
              <a:buSzPct val="45000"/>
              <a:buFont typeface="Wingdings" charset="2"/>
              <a:buChar char=""/>
            </a:pPr>
            <a:r>
              <a:rPr b="0" lang="en-US" sz="2400" spc="-1" strike="noStrike">
                <a:latin typeface="Tahoma"/>
              </a:rPr>
              <a:t>As the </a:t>
            </a:r>
            <a:r>
              <a:rPr b="0" i="1" lang="en-US" sz="2400" spc="-1" strike="noStrike">
                <a:latin typeface="Tahoma"/>
              </a:rPr>
              <a:t>type=”submit”</a:t>
            </a:r>
            <a:r>
              <a:rPr b="0" lang="en-US" sz="2400" spc="-1" strike="noStrike">
                <a:latin typeface="Tahoma"/>
              </a:rPr>
              <a:t> , might has own action by </a:t>
            </a:r>
            <a:r>
              <a:rPr b="0" i="1" lang="en-US" sz="2400" spc="-1" strike="noStrike">
                <a:latin typeface="Tahoma"/>
              </a:rPr>
              <a:t>formaction</a:t>
            </a:r>
            <a:r>
              <a:rPr b="0" lang="en-US" sz="2400" spc="-1" strike="noStrike">
                <a:latin typeface="Tahoma"/>
              </a:rPr>
              <a:t> attribute.</a:t>
            </a:r>
            <a:endParaRPr b="0" lang="en-GB" sz="2400" spc="-1" strike="noStrike">
              <a:latin typeface="Arial"/>
            </a:endParaRPr>
          </a:p>
          <a:p>
            <a:pPr marL="216000" indent="-215640" algn="ctr">
              <a:lnSpc>
                <a:spcPct val="100000"/>
              </a:lnSpc>
              <a:buClr>
                <a:srgbClr val="000000"/>
              </a:buClr>
              <a:buSzPct val="45000"/>
              <a:buFont typeface="Wingdings" charset="2"/>
              <a:buChar char=""/>
            </a:pPr>
            <a:r>
              <a:rPr b="0" lang="en-US" sz="2400" spc="-1" strike="noStrike">
                <a:latin typeface="Tahoma"/>
              </a:rPr>
              <a:t>As the </a:t>
            </a:r>
            <a:r>
              <a:rPr b="0" i="1" lang="en-US" sz="2400" spc="-1" strike="noStrike">
                <a:latin typeface="Tahoma"/>
              </a:rPr>
              <a:t>type=”submit”</a:t>
            </a:r>
            <a:r>
              <a:rPr b="0" lang="en-US" sz="2400" spc="-1" strike="noStrike">
                <a:latin typeface="Tahoma"/>
              </a:rPr>
              <a:t> , might has own target by </a:t>
            </a:r>
            <a:r>
              <a:rPr b="0" i="1" lang="en-US" sz="2400" spc="-1" strike="noStrike">
                <a:latin typeface="Tahoma"/>
              </a:rPr>
              <a:t>formtarget</a:t>
            </a:r>
            <a:r>
              <a:rPr b="0" lang="en-US" sz="2400" spc="-1" strike="noStrike">
                <a:latin typeface="Tahoma"/>
              </a:rPr>
              <a:t> attribute.</a:t>
            </a:r>
            <a:endParaRPr b="0" lang="en-GB" sz="2400" spc="-1" strike="noStrike">
              <a:latin typeface="Arial"/>
            </a:endParaRPr>
          </a:p>
          <a:p>
            <a:pPr marL="216000" indent="-215640" algn="ctr">
              <a:lnSpc>
                <a:spcPct val="100000"/>
              </a:lnSpc>
              <a:buClr>
                <a:srgbClr val="000000"/>
              </a:buClr>
              <a:buSzPct val="45000"/>
              <a:buFont typeface="Wingdings" charset="2"/>
              <a:buChar char=""/>
            </a:pPr>
            <a:r>
              <a:rPr b="0" lang="en-US" sz="2400" spc="-1" strike="noStrike">
                <a:latin typeface="Tahoma"/>
              </a:rPr>
              <a:t>Might define the image width and height pixels by </a:t>
            </a:r>
            <a:r>
              <a:rPr b="0" i="1" lang="en-US" sz="2400" spc="-1" strike="noStrike">
                <a:latin typeface="Tahoma"/>
              </a:rPr>
              <a:t>width</a:t>
            </a:r>
            <a:r>
              <a:rPr b="0" lang="en-US" sz="2400" spc="-1" strike="noStrike">
                <a:latin typeface="Tahoma"/>
              </a:rPr>
              <a:t> and </a:t>
            </a:r>
            <a:r>
              <a:rPr b="0" i="1" lang="en-US" sz="2400" spc="-1" strike="noStrike">
                <a:latin typeface="Tahoma"/>
              </a:rPr>
              <a:t>height</a:t>
            </a:r>
            <a:r>
              <a:rPr b="0" lang="en-US" sz="2400" spc="-1" strike="noStrike">
                <a:latin typeface="Tahoma"/>
              </a:rPr>
              <a:t> attributes, respectively.</a:t>
            </a:r>
            <a:endParaRPr b="0" lang="en-GB" sz="2400" spc="-1" strike="noStrike">
              <a:latin typeface="Arial"/>
            </a:endParaRPr>
          </a:p>
        </p:txBody>
      </p:sp>
    </p:spTree>
  </p:cSld>
  <mc:AlternateContent>
    <mc:Choice Requires="p14">
      <p:transition spd="slow" p14:dur="2000"/>
    </mc:Choice>
    <mc:Fallback>
      <p:transition spd="slow"/>
    </mc:Fallback>
  </mc:AlternateContent>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CustomShape 1"/>
          <p:cNvSpPr/>
          <p:nvPr/>
        </p:nvSpPr>
        <p:spPr>
          <a:xfrm>
            <a:off x="504000" y="226080"/>
            <a:ext cx="9071280" cy="94608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4400" spc="-1" strike="noStrike">
                <a:latin typeface="Tahoma"/>
              </a:rPr>
              <a:t>Input control types: </a:t>
            </a:r>
            <a:r>
              <a:rPr b="0" i="1" lang="en-US" sz="4400" spc="-1" strike="noStrike">
                <a:latin typeface="Tahoma"/>
              </a:rPr>
              <a:t>image</a:t>
            </a:r>
            <a:endParaRPr b="0" lang="en-GB" sz="4400" spc="-1" strike="noStrike">
              <a:latin typeface="Arial"/>
            </a:endParaRPr>
          </a:p>
        </p:txBody>
      </p:sp>
      <p:sp>
        <p:nvSpPr>
          <p:cNvPr id="150" name="CustomShape 2"/>
          <p:cNvSpPr/>
          <p:nvPr/>
        </p:nvSpPr>
        <p:spPr>
          <a:xfrm>
            <a:off x="548640" y="1172520"/>
            <a:ext cx="7634520" cy="367344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0" lang="en-US" sz="1800" spc="-1" strike="noStrike">
                <a:latin typeface="Arial"/>
              </a:rPr>
              <a:t>&lt;!DOCTYPE html&gt;</a:t>
            </a:r>
            <a:endParaRPr b="0" lang="en-GB" sz="1800" spc="-1" strike="noStrike">
              <a:latin typeface="Arial"/>
            </a:endParaRPr>
          </a:p>
          <a:p>
            <a:pPr>
              <a:lnSpc>
                <a:spcPct val="100000"/>
              </a:lnSpc>
            </a:pPr>
            <a:r>
              <a:rPr b="0" lang="en-US" sz="1800" spc="-1" strike="noStrike">
                <a:latin typeface="Arial"/>
              </a:rPr>
              <a:t>&lt;html&gt;</a:t>
            </a:r>
            <a:endParaRPr b="0" lang="en-GB" sz="1800" spc="-1" strike="noStrike">
              <a:latin typeface="Arial"/>
            </a:endParaRPr>
          </a:p>
          <a:p>
            <a:pPr>
              <a:lnSpc>
                <a:spcPct val="100000"/>
              </a:lnSpc>
            </a:pPr>
            <a:r>
              <a:rPr b="0" lang="en-US" sz="1800" spc="-1" strike="noStrike">
                <a:latin typeface="Arial"/>
              </a:rPr>
              <a:t>&lt;body&gt;</a:t>
            </a:r>
            <a:endParaRPr b="0" lang="en-GB" sz="1800" spc="-1" strike="noStrike">
              <a:latin typeface="Arial"/>
            </a:endParaRPr>
          </a:p>
          <a:p>
            <a:pPr>
              <a:lnSpc>
                <a:spcPct val="100000"/>
              </a:lnSpc>
            </a:pPr>
            <a:endParaRPr b="0" lang="en-GB" sz="1800" spc="-1" strike="noStrike">
              <a:latin typeface="Arial"/>
            </a:endParaRPr>
          </a:p>
          <a:p>
            <a:pPr>
              <a:lnSpc>
                <a:spcPct val="100000"/>
              </a:lnSpc>
            </a:pPr>
            <a:r>
              <a:rPr b="0" lang="en-US" sz="1800" spc="-1" strike="noStrike">
                <a:latin typeface="Arial"/>
              </a:rPr>
              <a:t>&lt;form action="indexCheckbox.html"&gt;</a:t>
            </a:r>
            <a:endParaRPr b="0" lang="en-GB" sz="1800" spc="-1" strike="noStrike">
              <a:latin typeface="Arial"/>
            </a:endParaRPr>
          </a:p>
          <a:p>
            <a:pPr>
              <a:lnSpc>
                <a:spcPct val="100000"/>
              </a:lnSpc>
            </a:pPr>
            <a:r>
              <a:rPr b="0" lang="en-US" sz="1800" spc="-1" strike="noStrike">
                <a:latin typeface="Arial"/>
              </a:rPr>
              <a:t>  </a:t>
            </a:r>
            <a:r>
              <a:rPr b="0" lang="en-US" sz="1800" spc="-1" strike="noStrike">
                <a:latin typeface="Arial"/>
              </a:rPr>
              <a:t>&lt;label for="fname"&gt;First name: &lt;/label&gt;</a:t>
            </a:r>
            <a:endParaRPr b="0" lang="en-GB" sz="1800" spc="-1" strike="noStrike">
              <a:latin typeface="Arial"/>
            </a:endParaRPr>
          </a:p>
          <a:p>
            <a:pPr>
              <a:lnSpc>
                <a:spcPct val="100000"/>
              </a:lnSpc>
            </a:pPr>
            <a:r>
              <a:rPr b="0" lang="en-US" sz="1800" spc="-1" strike="noStrike">
                <a:latin typeface="Arial"/>
              </a:rPr>
              <a:t>  </a:t>
            </a:r>
            <a:r>
              <a:rPr b="0" lang="en-US" sz="1800" spc="-1" strike="noStrike">
                <a:latin typeface="Arial"/>
              </a:rPr>
              <a:t>&lt;input type="text" id="fname" name="fname"&gt;&lt;br&gt;&lt;br&gt;</a:t>
            </a:r>
            <a:endParaRPr b="0" lang="en-GB" sz="1800" spc="-1" strike="noStrike">
              <a:latin typeface="Arial"/>
            </a:endParaRPr>
          </a:p>
          <a:p>
            <a:pPr>
              <a:lnSpc>
                <a:spcPct val="100000"/>
              </a:lnSpc>
            </a:pPr>
            <a:r>
              <a:rPr b="0" lang="en-US" sz="1800" spc="-1" strike="noStrike">
                <a:latin typeface="Arial"/>
              </a:rPr>
              <a:t>  </a:t>
            </a:r>
            <a:r>
              <a:rPr b="0" lang="en-US" sz="1800" spc="-1" strike="noStrike">
                <a:latin typeface="Arial"/>
              </a:rPr>
              <a:t>&lt;label for="lname"&gt;Last name: &lt;/label&gt;</a:t>
            </a:r>
            <a:endParaRPr b="0" lang="en-GB" sz="1800" spc="-1" strike="noStrike">
              <a:latin typeface="Arial"/>
            </a:endParaRPr>
          </a:p>
          <a:p>
            <a:pPr>
              <a:lnSpc>
                <a:spcPct val="100000"/>
              </a:lnSpc>
            </a:pPr>
            <a:r>
              <a:rPr b="0" lang="en-US" sz="1800" spc="-1" strike="noStrike">
                <a:latin typeface="Arial"/>
              </a:rPr>
              <a:t>  </a:t>
            </a:r>
            <a:r>
              <a:rPr b="0" lang="en-US" sz="1800" spc="-1" strike="noStrike">
                <a:latin typeface="Arial"/>
              </a:rPr>
              <a:t>&lt;input type="text" id="lname" name="lname"&gt;&lt;br&gt;&lt;br&gt;</a:t>
            </a:r>
            <a:endParaRPr b="0" lang="en-GB" sz="1800" spc="-1" strike="noStrike">
              <a:latin typeface="Arial"/>
            </a:endParaRPr>
          </a:p>
          <a:p>
            <a:pPr>
              <a:lnSpc>
                <a:spcPct val="100000"/>
              </a:lnSpc>
            </a:pPr>
            <a:r>
              <a:rPr b="0" lang="en-US" sz="1800" spc="-1" strike="noStrike">
                <a:latin typeface="Arial"/>
              </a:rPr>
              <a:t>  </a:t>
            </a:r>
            <a:r>
              <a:rPr b="0" lang="en-US" sz="1800" spc="-1" strike="noStrike">
                <a:latin typeface="Arial"/>
              </a:rPr>
              <a:t>&lt;input type="image" src="test.jpg" alt="Submit" width="48" height="48"&gt; </a:t>
            </a:r>
            <a:endParaRPr b="0" lang="en-GB" sz="1800" spc="-1" strike="noStrike">
              <a:latin typeface="Arial"/>
            </a:endParaRPr>
          </a:p>
          <a:p>
            <a:pPr>
              <a:lnSpc>
                <a:spcPct val="100000"/>
              </a:lnSpc>
            </a:pPr>
            <a:r>
              <a:rPr b="0" lang="en-US" sz="1800" spc="-1" strike="noStrike">
                <a:latin typeface="Arial"/>
              </a:rPr>
              <a:t>&lt;/form&gt; </a:t>
            </a:r>
            <a:endParaRPr b="0" lang="en-GB" sz="1800" spc="-1" strike="noStrike">
              <a:latin typeface="Arial"/>
            </a:endParaRPr>
          </a:p>
          <a:p>
            <a:pPr>
              <a:lnSpc>
                <a:spcPct val="100000"/>
              </a:lnSpc>
            </a:pPr>
            <a:endParaRPr b="0" lang="en-GB" sz="1800" spc="-1" strike="noStrike">
              <a:latin typeface="Arial"/>
            </a:endParaRPr>
          </a:p>
          <a:p>
            <a:pPr>
              <a:lnSpc>
                <a:spcPct val="100000"/>
              </a:lnSpc>
            </a:pPr>
            <a:r>
              <a:rPr b="0" lang="en-US" sz="1800" spc="-1" strike="noStrike">
                <a:latin typeface="Arial"/>
              </a:rPr>
              <a:t>&lt;/body&gt;</a:t>
            </a:r>
            <a:endParaRPr b="0" lang="en-GB" sz="1800" spc="-1" strike="noStrike">
              <a:latin typeface="Arial"/>
            </a:endParaRPr>
          </a:p>
          <a:p>
            <a:pPr>
              <a:lnSpc>
                <a:spcPct val="100000"/>
              </a:lnSpc>
            </a:pPr>
            <a:r>
              <a:rPr b="0" lang="en-US" sz="1800" spc="-1" strike="noStrike">
                <a:latin typeface="Arial"/>
              </a:rPr>
              <a:t>&lt;/html&gt;</a:t>
            </a:r>
            <a:endParaRPr b="0" lang="en-GB" sz="1800" spc="-1" strike="noStrike">
              <a:latin typeface="Arial"/>
            </a:endParaRPr>
          </a:p>
        </p:txBody>
      </p:sp>
    </p:spTree>
  </p:cSld>
  <mc:AlternateContent>
    <mc:Choice Requires="p14">
      <p:transition spd="slow" p14:dur="2000"/>
    </mc:Choice>
    <mc:Fallback>
      <p:transition spd="slow"/>
    </mc:Fallback>
  </mc:AlternateContent>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729fcf"/>
        </a:solidFill>
      </p:bgPr>
    </p:bg>
    <p:spTree>
      <p:nvGrpSpPr>
        <p:cNvPr id="1" name=""/>
        <p:cNvGrpSpPr/>
        <p:nvPr/>
      </p:nvGrpSpPr>
      <p:grpSpPr>
        <a:xfrm>
          <a:off x="0" y="0"/>
          <a:ext cx="0" cy="0"/>
          <a:chOff x="0" y="0"/>
          <a:chExt cx="0" cy="0"/>
        </a:xfrm>
      </p:grpSpPr>
      <p:pic>
        <p:nvPicPr>
          <p:cNvPr id="151" name="" descr=""/>
          <p:cNvPicPr/>
          <p:nvPr/>
        </p:nvPicPr>
        <p:blipFill>
          <a:blip r:embed="rId1"/>
          <a:stretch/>
        </p:blipFill>
        <p:spPr>
          <a:xfrm>
            <a:off x="154800" y="182880"/>
            <a:ext cx="4216680" cy="2377080"/>
          </a:xfrm>
          <a:prstGeom prst="rect">
            <a:avLst/>
          </a:prstGeom>
          <a:ln w="0">
            <a:noFill/>
          </a:ln>
        </p:spPr>
      </p:pic>
      <p:pic>
        <p:nvPicPr>
          <p:cNvPr id="152" name="" descr=""/>
          <p:cNvPicPr/>
          <p:nvPr/>
        </p:nvPicPr>
        <p:blipFill>
          <a:blip r:embed="rId2"/>
          <a:stretch/>
        </p:blipFill>
        <p:spPr>
          <a:xfrm>
            <a:off x="5102640" y="234720"/>
            <a:ext cx="3035160" cy="2508120"/>
          </a:xfrm>
          <a:prstGeom prst="rect">
            <a:avLst/>
          </a:prstGeom>
          <a:ln w="0">
            <a:noFill/>
          </a:ln>
        </p:spPr>
      </p:pic>
    </p:spTree>
  </p:cSld>
  <mc:AlternateContent>
    <mc:Choice Requires="p14">
      <p:transition spd="slow" p14:dur="2000"/>
    </mc:Choice>
    <mc:Fallback>
      <p:transition spd="slow"/>
    </mc:Fallback>
  </mc:AlternateContent>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CustomShape 1"/>
          <p:cNvSpPr/>
          <p:nvPr/>
        </p:nvSpPr>
        <p:spPr>
          <a:xfrm>
            <a:off x="504000" y="226080"/>
            <a:ext cx="9071280" cy="94608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4400" spc="-1" strike="noStrike">
                <a:latin typeface="Tahoma"/>
              </a:rPr>
              <a:t>Input control types: </a:t>
            </a:r>
            <a:r>
              <a:rPr b="0" i="1" lang="en-US" sz="4400" spc="-1" strike="noStrike">
                <a:latin typeface="Tahoma"/>
              </a:rPr>
              <a:t>month</a:t>
            </a:r>
            <a:endParaRPr b="0" lang="en-GB" sz="4400" spc="-1" strike="noStrike">
              <a:latin typeface="Arial"/>
            </a:endParaRPr>
          </a:p>
        </p:txBody>
      </p:sp>
      <p:sp>
        <p:nvSpPr>
          <p:cNvPr id="154" name="CustomShape 2"/>
          <p:cNvSpPr/>
          <p:nvPr/>
        </p:nvSpPr>
        <p:spPr>
          <a:xfrm>
            <a:off x="1117800" y="1554480"/>
            <a:ext cx="6197040" cy="290592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0" lang="en-US" sz="1800" spc="-1" strike="noStrike">
                <a:latin typeface="Arial"/>
              </a:rPr>
              <a:t>&lt;!DOCTYPE html&gt;</a:t>
            </a:r>
            <a:endParaRPr b="0" lang="en-GB" sz="1800" spc="-1" strike="noStrike">
              <a:latin typeface="Arial"/>
            </a:endParaRPr>
          </a:p>
          <a:p>
            <a:pPr>
              <a:lnSpc>
                <a:spcPct val="100000"/>
              </a:lnSpc>
            </a:pPr>
            <a:r>
              <a:rPr b="0" lang="en-US" sz="1800" spc="-1" strike="noStrike">
                <a:latin typeface="Arial"/>
              </a:rPr>
              <a:t>&lt;html&gt;</a:t>
            </a:r>
            <a:endParaRPr b="0" lang="en-GB" sz="1800" spc="-1" strike="noStrike">
              <a:latin typeface="Arial"/>
            </a:endParaRPr>
          </a:p>
          <a:p>
            <a:pPr>
              <a:lnSpc>
                <a:spcPct val="100000"/>
              </a:lnSpc>
            </a:pPr>
            <a:r>
              <a:rPr b="0" lang="en-US" sz="1800" spc="-1" strike="noStrike">
                <a:latin typeface="Arial"/>
              </a:rPr>
              <a:t>&lt;body&gt;</a:t>
            </a:r>
            <a:endParaRPr b="0" lang="en-GB" sz="1800" spc="-1" strike="noStrike">
              <a:latin typeface="Arial"/>
            </a:endParaRPr>
          </a:p>
          <a:p>
            <a:pPr>
              <a:lnSpc>
                <a:spcPct val="100000"/>
              </a:lnSpc>
            </a:pPr>
            <a:endParaRPr b="0" lang="en-GB" sz="1800" spc="-1" strike="noStrike">
              <a:latin typeface="Arial"/>
            </a:endParaRPr>
          </a:p>
          <a:p>
            <a:pPr>
              <a:lnSpc>
                <a:spcPct val="100000"/>
              </a:lnSpc>
            </a:pPr>
            <a:r>
              <a:rPr b="0" lang="en-US" sz="1800" spc="-1" strike="noStrike">
                <a:latin typeface="Arial"/>
              </a:rPr>
              <a:t>&lt;form&gt;</a:t>
            </a:r>
            <a:endParaRPr b="0" lang="en-GB" sz="1800" spc="-1" strike="noStrike">
              <a:latin typeface="Arial"/>
            </a:endParaRPr>
          </a:p>
          <a:p>
            <a:pPr>
              <a:lnSpc>
                <a:spcPct val="100000"/>
              </a:lnSpc>
            </a:pPr>
            <a:r>
              <a:rPr b="0" lang="en-US" sz="1800" spc="-1" strike="noStrike">
                <a:latin typeface="Arial"/>
              </a:rPr>
              <a:t>&lt;label for="bdaymonth"&gt;Birthday (month and year):&lt;/label&gt;</a:t>
            </a:r>
            <a:endParaRPr b="0" lang="en-GB" sz="1800" spc="-1" strike="noStrike">
              <a:latin typeface="Arial"/>
            </a:endParaRPr>
          </a:p>
          <a:p>
            <a:pPr>
              <a:lnSpc>
                <a:spcPct val="100000"/>
              </a:lnSpc>
            </a:pPr>
            <a:r>
              <a:rPr b="0" lang="en-US" sz="1800" spc="-1" strike="noStrike">
                <a:latin typeface="Arial"/>
              </a:rPr>
              <a:t>&lt;input type="month" id="bdaymonth" name="bdaymonth"&gt; </a:t>
            </a:r>
            <a:endParaRPr b="0" lang="en-GB" sz="1800" spc="-1" strike="noStrike">
              <a:latin typeface="Arial"/>
            </a:endParaRPr>
          </a:p>
          <a:p>
            <a:pPr>
              <a:lnSpc>
                <a:spcPct val="100000"/>
              </a:lnSpc>
            </a:pPr>
            <a:r>
              <a:rPr b="0" lang="en-US" sz="1800" spc="-1" strike="noStrike">
                <a:latin typeface="Arial"/>
              </a:rPr>
              <a:t>&lt;/form&gt;</a:t>
            </a:r>
            <a:endParaRPr b="0" lang="en-GB" sz="1800" spc="-1" strike="noStrike">
              <a:latin typeface="Arial"/>
            </a:endParaRPr>
          </a:p>
          <a:p>
            <a:pPr>
              <a:lnSpc>
                <a:spcPct val="100000"/>
              </a:lnSpc>
            </a:pPr>
            <a:endParaRPr b="0" lang="en-GB" sz="1800" spc="-1" strike="noStrike">
              <a:latin typeface="Arial"/>
            </a:endParaRPr>
          </a:p>
          <a:p>
            <a:pPr>
              <a:lnSpc>
                <a:spcPct val="100000"/>
              </a:lnSpc>
            </a:pPr>
            <a:r>
              <a:rPr b="0" lang="en-US" sz="1800" spc="-1" strike="noStrike">
                <a:latin typeface="Arial"/>
              </a:rPr>
              <a:t>&lt;/body&gt;</a:t>
            </a:r>
            <a:endParaRPr b="0" lang="en-GB" sz="1800" spc="-1" strike="noStrike">
              <a:latin typeface="Arial"/>
            </a:endParaRPr>
          </a:p>
          <a:p>
            <a:pPr>
              <a:lnSpc>
                <a:spcPct val="100000"/>
              </a:lnSpc>
            </a:pPr>
            <a:r>
              <a:rPr b="0" lang="en-US" sz="1800" spc="-1" strike="noStrike">
                <a:latin typeface="Arial"/>
              </a:rPr>
              <a:t>&lt;/html&gt;</a:t>
            </a:r>
            <a:endParaRPr b="0" lang="en-GB" sz="1800" spc="-1" strike="noStrike">
              <a:latin typeface="Arial"/>
            </a:endParaRPr>
          </a:p>
        </p:txBody>
      </p:sp>
    </p:spTree>
  </p:cSld>
  <mc:AlternateContent>
    <mc:Choice Requires="p14">
      <p:transition spd="slow" p14:dur="2000"/>
    </mc:Choice>
    <mc:Fallback>
      <p:transition spd="slow"/>
    </mc:Fallback>
  </mc:AlternateContent>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729fcf"/>
        </a:solidFill>
      </p:bgPr>
    </p:bg>
    <p:spTree>
      <p:nvGrpSpPr>
        <p:cNvPr id="1" name=""/>
        <p:cNvGrpSpPr/>
        <p:nvPr/>
      </p:nvGrpSpPr>
      <p:grpSpPr>
        <a:xfrm>
          <a:off x="0" y="0"/>
          <a:ext cx="0" cy="0"/>
          <a:chOff x="0" y="0"/>
          <a:chExt cx="0" cy="0"/>
        </a:xfrm>
      </p:grpSpPr>
      <p:pic>
        <p:nvPicPr>
          <p:cNvPr id="155" name="" descr=""/>
          <p:cNvPicPr/>
          <p:nvPr/>
        </p:nvPicPr>
        <p:blipFill>
          <a:blip r:embed="rId1"/>
          <a:stretch/>
        </p:blipFill>
        <p:spPr>
          <a:xfrm>
            <a:off x="182880" y="182880"/>
            <a:ext cx="7654320" cy="914040"/>
          </a:xfrm>
          <a:prstGeom prst="rect">
            <a:avLst/>
          </a:prstGeom>
          <a:ln w="0">
            <a:noFill/>
          </a:ln>
        </p:spPr>
      </p:pic>
      <p:pic>
        <p:nvPicPr>
          <p:cNvPr id="156" name="" descr=""/>
          <p:cNvPicPr/>
          <p:nvPr/>
        </p:nvPicPr>
        <p:blipFill>
          <a:blip r:embed="rId2"/>
          <a:stretch/>
        </p:blipFill>
        <p:spPr>
          <a:xfrm>
            <a:off x="182880" y="1280160"/>
            <a:ext cx="6674760" cy="3663000"/>
          </a:xfrm>
          <a:prstGeom prst="rect">
            <a:avLst/>
          </a:prstGeom>
          <a:ln w="0">
            <a:noFill/>
          </a:ln>
        </p:spPr>
      </p:pic>
    </p:spTree>
  </p:cSld>
  <mc:AlternateContent>
    <mc:Choice Requires="p14">
      <p:transition spd="slow" p14:dur="2000"/>
    </mc:Choice>
    <mc:Fallback>
      <p:transition spd="slow"/>
    </mc:Fallback>
  </mc:AlternateContent>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 name="CustomShape 1"/>
          <p:cNvSpPr/>
          <p:nvPr/>
        </p:nvSpPr>
        <p:spPr>
          <a:xfrm>
            <a:off x="504000" y="226080"/>
            <a:ext cx="9071280" cy="94608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4400" spc="-1" strike="noStrike">
                <a:latin typeface="Tahoma"/>
              </a:rPr>
              <a:t>Input control types: </a:t>
            </a:r>
            <a:r>
              <a:rPr b="0" i="1" lang="en-US" sz="4400" spc="-1" strike="noStrike">
                <a:latin typeface="Tahoma"/>
              </a:rPr>
              <a:t>number</a:t>
            </a:r>
            <a:endParaRPr b="0" lang="en-GB" sz="4400" spc="-1" strike="noStrike">
              <a:latin typeface="Arial"/>
            </a:endParaRPr>
          </a:p>
        </p:txBody>
      </p:sp>
      <p:sp>
        <p:nvSpPr>
          <p:cNvPr id="158" name="CustomShape 2"/>
          <p:cNvSpPr/>
          <p:nvPr/>
        </p:nvSpPr>
        <p:spPr>
          <a:xfrm>
            <a:off x="504000" y="1326600"/>
            <a:ext cx="9071280" cy="328788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2600" spc="-1" strike="noStrike">
                <a:latin typeface="Tahoma"/>
              </a:rPr>
              <a:t> </a:t>
            </a:r>
            <a:r>
              <a:rPr b="0" lang="en-US" sz="2600" spc="-1" strike="noStrike">
                <a:latin typeface="Tahoma"/>
              </a:rPr>
              <a:t>It is possible to set restrictions on what numbers are accepted with the attributes below:</a:t>
            </a:r>
            <a:endParaRPr b="0" lang="en-GB" sz="2600" spc="-1" strike="noStrike">
              <a:latin typeface="Arial"/>
            </a:endParaRPr>
          </a:p>
          <a:p>
            <a:pPr algn="ctr">
              <a:lnSpc>
                <a:spcPct val="100000"/>
              </a:lnSpc>
            </a:pPr>
            <a:endParaRPr b="0" lang="en-GB" sz="2600" spc="-1" strike="noStrike">
              <a:latin typeface="Arial"/>
            </a:endParaRPr>
          </a:p>
          <a:p>
            <a:pPr marL="216000" indent="-215640" algn="ctr">
              <a:lnSpc>
                <a:spcPct val="100000"/>
              </a:lnSpc>
              <a:buClr>
                <a:srgbClr val="000000"/>
              </a:buClr>
              <a:buSzPct val="45000"/>
              <a:buFont typeface="Wingdings" charset="2"/>
              <a:buChar char=""/>
            </a:pPr>
            <a:r>
              <a:rPr b="0" i="1" lang="en-US" sz="2600" spc="-1" strike="noStrike">
                <a:latin typeface="Tahoma"/>
              </a:rPr>
              <a:t>max</a:t>
            </a:r>
            <a:r>
              <a:rPr b="0" lang="en-US" sz="2600" spc="-1" strike="noStrike">
                <a:latin typeface="Tahoma"/>
              </a:rPr>
              <a:t> - specifies the maximum value allowed;</a:t>
            </a:r>
            <a:endParaRPr b="0" lang="en-GB" sz="2600" spc="-1" strike="noStrike">
              <a:latin typeface="Arial"/>
            </a:endParaRPr>
          </a:p>
          <a:p>
            <a:pPr marL="216000" indent="-215640" algn="ctr">
              <a:lnSpc>
                <a:spcPct val="100000"/>
              </a:lnSpc>
              <a:buClr>
                <a:srgbClr val="000000"/>
              </a:buClr>
              <a:buSzPct val="45000"/>
              <a:buFont typeface="Wingdings" charset="2"/>
              <a:buChar char=""/>
            </a:pPr>
            <a:r>
              <a:rPr b="0" i="1" lang="en-US" sz="2600" spc="-1" strike="noStrike">
                <a:latin typeface="Tahoma"/>
              </a:rPr>
              <a:t>min</a:t>
            </a:r>
            <a:r>
              <a:rPr b="0" lang="en-US" sz="2600" spc="-1" strike="noStrike">
                <a:latin typeface="Tahoma"/>
              </a:rPr>
              <a:t> - specifies the minimum value allowed;</a:t>
            </a:r>
            <a:endParaRPr b="0" lang="en-GB" sz="2600" spc="-1" strike="noStrike">
              <a:latin typeface="Arial"/>
            </a:endParaRPr>
          </a:p>
          <a:p>
            <a:pPr marL="216000" indent="-215640" algn="ctr">
              <a:lnSpc>
                <a:spcPct val="100000"/>
              </a:lnSpc>
              <a:buClr>
                <a:srgbClr val="000000"/>
              </a:buClr>
              <a:buSzPct val="45000"/>
              <a:buFont typeface="Wingdings" charset="2"/>
              <a:buChar char=""/>
            </a:pPr>
            <a:r>
              <a:rPr b="0" i="1" lang="en-US" sz="2600" spc="-1" strike="noStrike">
                <a:latin typeface="Tahoma"/>
              </a:rPr>
              <a:t>step</a:t>
            </a:r>
            <a:r>
              <a:rPr b="0" lang="en-US" sz="2600" spc="-1" strike="noStrike">
                <a:latin typeface="Tahoma"/>
              </a:rPr>
              <a:t> - specifies the legal number intervals;</a:t>
            </a:r>
            <a:endParaRPr b="0" lang="en-GB" sz="2600" spc="-1" strike="noStrike">
              <a:latin typeface="Arial"/>
            </a:endParaRPr>
          </a:p>
          <a:p>
            <a:pPr marL="216000" indent="-215640" algn="ctr">
              <a:lnSpc>
                <a:spcPct val="100000"/>
              </a:lnSpc>
              <a:buClr>
                <a:srgbClr val="000000"/>
              </a:buClr>
              <a:buSzPct val="45000"/>
              <a:buFont typeface="Wingdings" charset="2"/>
              <a:buChar char=""/>
            </a:pPr>
            <a:r>
              <a:rPr b="0" i="1" lang="en-US" sz="2600" spc="-1" strike="noStrike">
                <a:latin typeface="Tahoma"/>
              </a:rPr>
              <a:t>value</a:t>
            </a:r>
            <a:r>
              <a:rPr b="0" lang="en-US" sz="2600" spc="-1" strike="noStrike">
                <a:latin typeface="Tahoma"/>
              </a:rPr>
              <a:t> - Specifies the default value.</a:t>
            </a:r>
            <a:endParaRPr b="0" lang="en-GB" sz="2600" spc="-1" strike="noStrike">
              <a:latin typeface="Arial"/>
            </a:endParaRPr>
          </a:p>
        </p:txBody>
      </p:sp>
    </p:spTree>
  </p:cSld>
  <mc:AlternateContent>
    <mc:Choice Requires="p14">
      <p:transition spd="slow" p14:dur="2000"/>
    </mc:Choice>
    <mc:Fallback>
      <p:transition spd="slow"/>
    </mc:Fallback>
  </mc:AlternateContent>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CustomShape 1"/>
          <p:cNvSpPr/>
          <p:nvPr/>
        </p:nvSpPr>
        <p:spPr>
          <a:xfrm>
            <a:off x="504000" y="226080"/>
            <a:ext cx="9071280" cy="94608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4400" spc="-1" strike="noStrike">
                <a:latin typeface="Tahoma"/>
              </a:rPr>
              <a:t>Input control types: </a:t>
            </a:r>
            <a:r>
              <a:rPr b="0" i="1" lang="en-US" sz="4400" spc="-1" strike="noStrike">
                <a:latin typeface="Tahoma"/>
              </a:rPr>
              <a:t>number</a:t>
            </a:r>
            <a:endParaRPr b="0" lang="en-GB" sz="4400" spc="-1" strike="noStrike">
              <a:latin typeface="Arial"/>
            </a:endParaRPr>
          </a:p>
        </p:txBody>
      </p:sp>
      <p:sp>
        <p:nvSpPr>
          <p:cNvPr id="160" name="CustomShape 2"/>
          <p:cNvSpPr/>
          <p:nvPr/>
        </p:nvSpPr>
        <p:spPr>
          <a:xfrm>
            <a:off x="640080" y="1645920"/>
            <a:ext cx="5760360" cy="341748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0" lang="en-US" sz="1800" spc="-1" strike="noStrike">
                <a:latin typeface="Arial"/>
              </a:rPr>
              <a:t>&lt;!DOCTYPE html&gt;</a:t>
            </a:r>
            <a:endParaRPr b="0" lang="en-GB" sz="1800" spc="-1" strike="noStrike">
              <a:latin typeface="Arial"/>
            </a:endParaRPr>
          </a:p>
          <a:p>
            <a:pPr>
              <a:lnSpc>
                <a:spcPct val="100000"/>
              </a:lnSpc>
            </a:pPr>
            <a:r>
              <a:rPr b="0" lang="en-US" sz="1800" spc="-1" strike="noStrike">
                <a:latin typeface="Arial"/>
              </a:rPr>
              <a:t>&lt;html&gt;</a:t>
            </a:r>
            <a:endParaRPr b="0" lang="en-GB" sz="1800" spc="-1" strike="noStrike">
              <a:latin typeface="Arial"/>
            </a:endParaRPr>
          </a:p>
          <a:p>
            <a:pPr>
              <a:lnSpc>
                <a:spcPct val="100000"/>
              </a:lnSpc>
            </a:pPr>
            <a:r>
              <a:rPr b="0" lang="en-US" sz="1800" spc="-1" strike="noStrike">
                <a:latin typeface="Arial"/>
              </a:rPr>
              <a:t>&lt;body&gt;</a:t>
            </a:r>
            <a:endParaRPr b="0" lang="en-GB" sz="1800" spc="-1" strike="noStrike">
              <a:latin typeface="Arial"/>
            </a:endParaRPr>
          </a:p>
          <a:p>
            <a:pPr>
              <a:lnSpc>
                <a:spcPct val="100000"/>
              </a:lnSpc>
            </a:pPr>
            <a:endParaRPr b="0" lang="en-GB" sz="1800" spc="-1" strike="noStrike">
              <a:latin typeface="Arial"/>
            </a:endParaRPr>
          </a:p>
          <a:p>
            <a:pPr>
              <a:lnSpc>
                <a:spcPct val="100000"/>
              </a:lnSpc>
            </a:pPr>
            <a:r>
              <a:rPr b="0" lang="en-US" sz="1800" spc="-1" strike="noStrike">
                <a:latin typeface="Arial"/>
              </a:rPr>
              <a:t>&lt;form action="indexCheckbox.html"&gt;</a:t>
            </a:r>
            <a:endParaRPr b="0" lang="en-GB" sz="1800" spc="-1" strike="noStrike">
              <a:latin typeface="Arial"/>
            </a:endParaRPr>
          </a:p>
          <a:p>
            <a:pPr>
              <a:lnSpc>
                <a:spcPct val="100000"/>
              </a:lnSpc>
            </a:pPr>
            <a:r>
              <a:rPr b="0" lang="en-US" sz="1800" spc="-1" strike="noStrike">
                <a:latin typeface="Arial"/>
              </a:rPr>
              <a:t> </a:t>
            </a:r>
            <a:r>
              <a:rPr b="0" lang="en-US" sz="1800" spc="-1" strike="noStrike">
                <a:latin typeface="Arial"/>
              </a:rPr>
              <a:t>&lt;label for="quantity"&gt;Quantity (between 1 and 5):&lt;/label&gt;</a:t>
            </a:r>
            <a:endParaRPr b="0" lang="en-GB" sz="1800" spc="-1" strike="noStrike">
              <a:latin typeface="Arial"/>
            </a:endParaRPr>
          </a:p>
          <a:p>
            <a:pPr>
              <a:lnSpc>
                <a:spcPct val="100000"/>
              </a:lnSpc>
            </a:pPr>
            <a:r>
              <a:rPr b="0" lang="en-US" sz="1800" spc="-1" strike="noStrike">
                <a:latin typeface="Arial"/>
              </a:rPr>
              <a:t>&lt;input type="number" id="quantity" name="quantity" min="1" max="5"&gt; </a:t>
            </a:r>
            <a:endParaRPr b="0" lang="en-GB" sz="1800" spc="-1" strike="noStrike">
              <a:latin typeface="Arial"/>
            </a:endParaRPr>
          </a:p>
          <a:p>
            <a:pPr>
              <a:lnSpc>
                <a:spcPct val="100000"/>
              </a:lnSpc>
            </a:pPr>
            <a:r>
              <a:rPr b="0" lang="en-US" sz="1800" spc="-1" strike="noStrike">
                <a:latin typeface="Arial"/>
              </a:rPr>
              <a:t>&lt;/form&gt; </a:t>
            </a:r>
            <a:endParaRPr b="0" lang="en-GB" sz="1800" spc="-1" strike="noStrike">
              <a:latin typeface="Arial"/>
            </a:endParaRPr>
          </a:p>
          <a:p>
            <a:pPr>
              <a:lnSpc>
                <a:spcPct val="100000"/>
              </a:lnSpc>
            </a:pPr>
            <a:endParaRPr b="0" lang="en-GB" sz="1800" spc="-1" strike="noStrike">
              <a:latin typeface="Arial"/>
            </a:endParaRPr>
          </a:p>
          <a:p>
            <a:pPr>
              <a:lnSpc>
                <a:spcPct val="100000"/>
              </a:lnSpc>
            </a:pPr>
            <a:r>
              <a:rPr b="0" lang="en-US" sz="1800" spc="-1" strike="noStrike">
                <a:latin typeface="Arial"/>
              </a:rPr>
              <a:t>&lt;/body&gt;</a:t>
            </a:r>
            <a:endParaRPr b="0" lang="en-GB" sz="1800" spc="-1" strike="noStrike">
              <a:latin typeface="Arial"/>
            </a:endParaRPr>
          </a:p>
          <a:p>
            <a:pPr>
              <a:lnSpc>
                <a:spcPct val="100000"/>
              </a:lnSpc>
            </a:pPr>
            <a:r>
              <a:rPr b="0" lang="en-US" sz="1800" spc="-1" strike="noStrike">
                <a:latin typeface="Arial"/>
              </a:rPr>
              <a:t>&lt;/html&gt;</a:t>
            </a:r>
            <a:endParaRPr b="0" lang="en-GB" sz="1800" spc="-1" strike="noStrike">
              <a:latin typeface="Arial"/>
            </a:endParaRPr>
          </a:p>
        </p:txBody>
      </p:sp>
    </p:spTree>
  </p:cSld>
  <mc:AlternateContent>
    <mc:Choice Requires="p14">
      <p:transition spd="slow" p14:dur="2000"/>
    </mc:Choice>
    <mc:Fallback>
      <p:transition spd="slow"/>
    </mc:Fallback>
  </mc:AlternateContent>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729fcf"/>
        </a:solidFill>
      </p:bgPr>
    </p:bg>
    <p:spTree>
      <p:nvGrpSpPr>
        <p:cNvPr id="1" name=""/>
        <p:cNvGrpSpPr/>
        <p:nvPr/>
      </p:nvGrpSpPr>
      <p:grpSpPr>
        <a:xfrm>
          <a:off x="0" y="0"/>
          <a:ext cx="0" cy="0"/>
          <a:chOff x="0" y="0"/>
          <a:chExt cx="0" cy="0"/>
        </a:xfrm>
      </p:grpSpPr>
      <p:pic>
        <p:nvPicPr>
          <p:cNvPr id="161" name="" descr=""/>
          <p:cNvPicPr/>
          <p:nvPr/>
        </p:nvPicPr>
        <p:blipFill>
          <a:blip r:embed="rId1"/>
          <a:stretch/>
        </p:blipFill>
        <p:spPr>
          <a:xfrm>
            <a:off x="128160" y="274320"/>
            <a:ext cx="5870160" cy="731160"/>
          </a:xfrm>
          <a:prstGeom prst="rect">
            <a:avLst/>
          </a:prstGeom>
          <a:ln w="0">
            <a:noFill/>
          </a:ln>
        </p:spPr>
      </p:pic>
      <p:pic>
        <p:nvPicPr>
          <p:cNvPr id="162" name="" descr=""/>
          <p:cNvPicPr/>
          <p:nvPr/>
        </p:nvPicPr>
        <p:blipFill>
          <a:blip r:embed="rId2"/>
          <a:stretch/>
        </p:blipFill>
        <p:spPr>
          <a:xfrm>
            <a:off x="91440" y="1204200"/>
            <a:ext cx="5892840" cy="898560"/>
          </a:xfrm>
          <a:prstGeom prst="rect">
            <a:avLst/>
          </a:prstGeom>
          <a:ln w="0">
            <a:noFill/>
          </a:ln>
        </p:spPr>
      </p:pic>
    </p:spTree>
  </p:cSld>
  <mc:AlternateContent>
    <mc:Choice Requires="p14">
      <p:transition spd="slow" p14:dur="2000"/>
    </mc:Choice>
    <mc:Fallback>
      <p:transition spd="slow"/>
    </mc:Fallback>
  </mc:AlternateContent>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3" name="CustomShape 1"/>
          <p:cNvSpPr/>
          <p:nvPr/>
        </p:nvSpPr>
        <p:spPr>
          <a:xfrm>
            <a:off x="504000" y="161280"/>
            <a:ext cx="9071280" cy="107496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4400" spc="-1" strike="noStrike">
                <a:latin typeface="Tahoma"/>
              </a:rPr>
              <a:t>Input control types: </a:t>
            </a:r>
            <a:r>
              <a:rPr b="0" i="1" lang="en-US" sz="4400" spc="-1" strike="noStrike">
                <a:latin typeface="Tahoma"/>
              </a:rPr>
              <a:t>password</a:t>
            </a:r>
            <a:r>
              <a:rPr b="0" lang="en-US" sz="4400" spc="-1" strike="noStrike">
                <a:latin typeface="Tahoma"/>
              </a:rPr>
              <a:t> </a:t>
            </a:r>
            <a:r>
              <a:rPr b="0" lang="en-US" sz="2600" spc="-1" strike="noStrike">
                <a:latin typeface="Tahoma"/>
              </a:rPr>
              <a:t>(should be used over HTTPS)</a:t>
            </a:r>
            <a:endParaRPr b="0" lang="en-GB" sz="2600" spc="-1" strike="noStrike">
              <a:latin typeface="Arial"/>
            </a:endParaRPr>
          </a:p>
        </p:txBody>
      </p:sp>
      <p:sp>
        <p:nvSpPr>
          <p:cNvPr id="164" name="CustomShape 2"/>
          <p:cNvSpPr/>
          <p:nvPr/>
        </p:nvSpPr>
        <p:spPr>
          <a:xfrm>
            <a:off x="548640" y="1645920"/>
            <a:ext cx="7954920" cy="290556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0" lang="en-US" sz="1800" spc="-1" strike="noStrike">
                <a:latin typeface="Arial"/>
              </a:rPr>
              <a:t>&lt;!DOCTYPE html&gt;</a:t>
            </a:r>
            <a:endParaRPr b="0" lang="en-GB" sz="1800" spc="-1" strike="noStrike">
              <a:latin typeface="Arial"/>
            </a:endParaRPr>
          </a:p>
          <a:p>
            <a:pPr>
              <a:lnSpc>
                <a:spcPct val="100000"/>
              </a:lnSpc>
            </a:pPr>
            <a:r>
              <a:rPr b="0" lang="en-US" sz="1800" spc="-1" strike="noStrike">
                <a:latin typeface="Arial"/>
              </a:rPr>
              <a:t>&lt;html&gt;</a:t>
            </a:r>
            <a:endParaRPr b="0" lang="en-GB" sz="1800" spc="-1" strike="noStrike">
              <a:latin typeface="Arial"/>
            </a:endParaRPr>
          </a:p>
          <a:p>
            <a:pPr>
              <a:lnSpc>
                <a:spcPct val="100000"/>
              </a:lnSpc>
            </a:pPr>
            <a:r>
              <a:rPr b="0" lang="en-US" sz="1800" spc="-1" strike="noStrike">
                <a:latin typeface="Arial"/>
              </a:rPr>
              <a:t>&lt;body&gt;</a:t>
            </a:r>
            <a:endParaRPr b="0" lang="en-GB" sz="1800" spc="-1" strike="noStrike">
              <a:latin typeface="Arial"/>
            </a:endParaRPr>
          </a:p>
          <a:p>
            <a:pPr>
              <a:lnSpc>
                <a:spcPct val="100000"/>
              </a:lnSpc>
            </a:pPr>
            <a:endParaRPr b="0" lang="en-GB" sz="1800" spc="-1" strike="noStrike">
              <a:latin typeface="Arial"/>
            </a:endParaRPr>
          </a:p>
          <a:p>
            <a:pPr>
              <a:lnSpc>
                <a:spcPct val="100000"/>
              </a:lnSpc>
            </a:pPr>
            <a:r>
              <a:rPr b="0" lang="en-US" sz="1800" spc="-1" strike="noStrike">
                <a:latin typeface="Arial"/>
              </a:rPr>
              <a:t>&lt;form&gt;</a:t>
            </a:r>
            <a:endParaRPr b="0" lang="en-GB" sz="1800" spc="-1" strike="noStrike">
              <a:latin typeface="Arial"/>
            </a:endParaRPr>
          </a:p>
          <a:p>
            <a:pPr>
              <a:lnSpc>
                <a:spcPct val="100000"/>
              </a:lnSpc>
            </a:pPr>
            <a:r>
              <a:rPr b="0" lang="en-US" sz="1800" spc="-1" strike="noStrike">
                <a:latin typeface="Arial"/>
              </a:rPr>
              <a:t> </a:t>
            </a:r>
            <a:r>
              <a:rPr b="0" lang="en-US" sz="1800" spc="-1" strike="noStrike">
                <a:latin typeface="Arial"/>
              </a:rPr>
              <a:t>&lt;label for="pwd"&gt;Password:&lt;/label&gt;</a:t>
            </a:r>
            <a:endParaRPr b="0" lang="en-GB" sz="1800" spc="-1" strike="noStrike">
              <a:latin typeface="Arial"/>
            </a:endParaRPr>
          </a:p>
          <a:p>
            <a:pPr>
              <a:lnSpc>
                <a:spcPct val="100000"/>
              </a:lnSpc>
            </a:pPr>
            <a:r>
              <a:rPr b="0" lang="en-US" sz="1800" spc="-1" strike="noStrike">
                <a:latin typeface="Arial"/>
              </a:rPr>
              <a:t>&lt;input type="password" id="pwd" name="pwd"&gt; </a:t>
            </a:r>
            <a:endParaRPr b="0" lang="en-GB" sz="1800" spc="-1" strike="noStrike">
              <a:latin typeface="Arial"/>
            </a:endParaRPr>
          </a:p>
          <a:p>
            <a:pPr>
              <a:lnSpc>
                <a:spcPct val="100000"/>
              </a:lnSpc>
            </a:pPr>
            <a:r>
              <a:rPr b="0" lang="en-US" sz="1800" spc="-1" strike="noStrike">
                <a:latin typeface="Arial"/>
              </a:rPr>
              <a:t>&lt;/form&gt;</a:t>
            </a:r>
            <a:endParaRPr b="0" lang="en-GB" sz="1800" spc="-1" strike="noStrike">
              <a:latin typeface="Arial"/>
            </a:endParaRPr>
          </a:p>
          <a:p>
            <a:pPr>
              <a:lnSpc>
                <a:spcPct val="100000"/>
              </a:lnSpc>
            </a:pPr>
            <a:endParaRPr b="0" lang="en-GB" sz="1800" spc="-1" strike="noStrike">
              <a:latin typeface="Arial"/>
            </a:endParaRPr>
          </a:p>
          <a:p>
            <a:pPr>
              <a:lnSpc>
                <a:spcPct val="100000"/>
              </a:lnSpc>
            </a:pPr>
            <a:r>
              <a:rPr b="0" lang="en-US" sz="1800" spc="-1" strike="noStrike">
                <a:latin typeface="Arial"/>
              </a:rPr>
              <a:t>&lt;/body&gt;</a:t>
            </a:r>
            <a:endParaRPr b="0" lang="en-GB" sz="1800" spc="-1" strike="noStrike">
              <a:latin typeface="Arial"/>
            </a:endParaRPr>
          </a:p>
          <a:p>
            <a:pPr>
              <a:lnSpc>
                <a:spcPct val="100000"/>
              </a:lnSpc>
            </a:pPr>
            <a:r>
              <a:rPr b="0" lang="en-US" sz="1800" spc="-1" strike="noStrike">
                <a:latin typeface="Arial"/>
              </a:rPr>
              <a:t>&lt;/html&gt;</a:t>
            </a:r>
            <a:endParaRPr b="0" lang="en-GB" sz="1800" spc="-1" strike="noStrike">
              <a:latin typeface="Arial"/>
            </a:endParaRPr>
          </a:p>
        </p:txBody>
      </p:sp>
    </p:spTree>
  </p:cSld>
  <mc:AlternateContent>
    <mc:Choice Requires="p14">
      <p:transition spd="slow" p14:dur="2000"/>
    </mc:Choice>
    <mc:Fallback>
      <p:transition spd="slow"/>
    </mc:Fallback>
  </mc:AlternateContent>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729fcf"/>
        </a:solidFill>
      </p:bgPr>
    </p:bg>
    <p:spTree>
      <p:nvGrpSpPr>
        <p:cNvPr id="1" name=""/>
        <p:cNvGrpSpPr/>
        <p:nvPr/>
      </p:nvGrpSpPr>
      <p:grpSpPr>
        <a:xfrm>
          <a:off x="0" y="0"/>
          <a:ext cx="0" cy="0"/>
          <a:chOff x="0" y="0"/>
          <a:chExt cx="0" cy="0"/>
        </a:xfrm>
      </p:grpSpPr>
      <p:pic>
        <p:nvPicPr>
          <p:cNvPr id="165" name="" descr=""/>
          <p:cNvPicPr/>
          <p:nvPr/>
        </p:nvPicPr>
        <p:blipFill>
          <a:blip r:embed="rId1"/>
          <a:stretch/>
        </p:blipFill>
        <p:spPr>
          <a:xfrm>
            <a:off x="265320" y="182880"/>
            <a:ext cx="4726080" cy="822600"/>
          </a:xfrm>
          <a:prstGeom prst="rect">
            <a:avLst/>
          </a:prstGeom>
          <a:ln w="0">
            <a:noFill/>
          </a:ln>
        </p:spPr>
      </p:pic>
      <p:pic>
        <p:nvPicPr>
          <p:cNvPr id="166" name="" descr=""/>
          <p:cNvPicPr/>
          <p:nvPr/>
        </p:nvPicPr>
        <p:blipFill>
          <a:blip r:embed="rId2"/>
          <a:stretch/>
        </p:blipFill>
        <p:spPr>
          <a:xfrm>
            <a:off x="274320" y="1394640"/>
            <a:ext cx="4665960" cy="708120"/>
          </a:xfrm>
          <a:prstGeom prst="rect">
            <a:avLst/>
          </a:prstGeom>
          <a:ln w="0">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CustomShape 1"/>
          <p:cNvSpPr/>
          <p:nvPr/>
        </p:nvSpPr>
        <p:spPr>
          <a:xfrm>
            <a:off x="504000" y="226080"/>
            <a:ext cx="9071280" cy="94608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4400" spc="-1" strike="noStrike">
                <a:latin typeface="Tahoma"/>
              </a:rPr>
              <a:t>HTML Forms</a:t>
            </a:r>
            <a:endParaRPr b="0" lang="en-GB" sz="4400" spc="-1" strike="noStrike">
              <a:latin typeface="Arial"/>
            </a:endParaRPr>
          </a:p>
        </p:txBody>
      </p:sp>
      <p:sp>
        <p:nvSpPr>
          <p:cNvPr id="83" name="CustomShape 2"/>
          <p:cNvSpPr/>
          <p:nvPr/>
        </p:nvSpPr>
        <p:spPr>
          <a:xfrm>
            <a:off x="438120" y="1280160"/>
            <a:ext cx="9071280" cy="3657240"/>
          </a:xfrm>
          <a:prstGeom prst="rect">
            <a:avLst/>
          </a:prstGeom>
          <a:noFill/>
          <a:ln w="0">
            <a:noFill/>
          </a:ln>
        </p:spPr>
        <p:style>
          <a:lnRef idx="0"/>
          <a:fillRef idx="0"/>
          <a:effectRef idx="0"/>
          <a:fontRef idx="minor"/>
        </p:style>
        <p:txBody>
          <a:bodyPr lIns="0" rIns="0" tIns="0" bIns="0">
            <a:normAutofit fontScale="49000"/>
          </a:bodyPr>
          <a:p>
            <a:pPr marL="432000" indent="-323640">
              <a:lnSpc>
                <a:spcPct val="100000"/>
              </a:lnSpc>
              <a:spcBef>
                <a:spcPts val="1414"/>
              </a:spcBef>
              <a:buClr>
                <a:srgbClr val="000000"/>
              </a:buClr>
              <a:buSzPct val="45000"/>
              <a:buFont typeface="Wingdings" charset="2"/>
              <a:buChar char=""/>
            </a:pPr>
            <a:r>
              <a:rPr b="0" lang="en-US" sz="2600" spc="-1" strike="noStrike">
                <a:latin typeface="Tahoma"/>
              </a:rPr>
              <a:t>Might contain one or more of the following form elements:</a:t>
            </a:r>
            <a:endParaRPr b="0" lang="en-GB" sz="2600" spc="-1" strike="noStrike">
              <a:latin typeface="Arial"/>
            </a:endParaRPr>
          </a:p>
          <a:p>
            <a:pPr lvl="1" marL="864000" indent="-323640">
              <a:lnSpc>
                <a:spcPct val="100000"/>
              </a:lnSpc>
              <a:spcBef>
                <a:spcPts val="1134"/>
              </a:spcBef>
              <a:buClr>
                <a:srgbClr val="000000"/>
              </a:buClr>
              <a:buSzPct val="75000"/>
              <a:buFont typeface="Symbol"/>
              <a:buChar char=""/>
            </a:pPr>
            <a:r>
              <a:rPr b="0" i="1" lang="en-US" sz="2600" spc="-1" strike="noStrike">
                <a:latin typeface="Tahoma"/>
              </a:rPr>
              <a:t>&lt;input&gt;</a:t>
            </a:r>
            <a:endParaRPr b="0" lang="en-GB" sz="2600" spc="-1" strike="noStrike">
              <a:latin typeface="Arial"/>
            </a:endParaRPr>
          </a:p>
          <a:p>
            <a:pPr lvl="1" marL="864000" indent="-323640">
              <a:lnSpc>
                <a:spcPct val="100000"/>
              </a:lnSpc>
              <a:spcBef>
                <a:spcPts val="1134"/>
              </a:spcBef>
              <a:buClr>
                <a:srgbClr val="000000"/>
              </a:buClr>
              <a:buSzPct val="75000"/>
              <a:buFont typeface="Symbol"/>
              <a:buChar char=""/>
            </a:pPr>
            <a:r>
              <a:rPr b="0" i="1" lang="en-US" sz="2600" spc="-1" strike="noStrike">
                <a:latin typeface="Tahoma"/>
              </a:rPr>
              <a:t>&lt;textarea&gt;</a:t>
            </a:r>
            <a:endParaRPr b="0" lang="en-GB" sz="2600" spc="-1" strike="noStrike">
              <a:latin typeface="Arial"/>
            </a:endParaRPr>
          </a:p>
          <a:p>
            <a:pPr lvl="1" marL="864000" indent="-323640">
              <a:lnSpc>
                <a:spcPct val="100000"/>
              </a:lnSpc>
              <a:spcBef>
                <a:spcPts val="1134"/>
              </a:spcBef>
              <a:buClr>
                <a:srgbClr val="000000"/>
              </a:buClr>
              <a:buSzPct val="75000"/>
              <a:buFont typeface="Symbol"/>
              <a:buChar char=""/>
            </a:pPr>
            <a:r>
              <a:rPr b="0" i="1" lang="en-US" sz="2600" spc="-1" strike="noStrike">
                <a:latin typeface="Tahoma"/>
              </a:rPr>
              <a:t>&lt;button&gt;</a:t>
            </a:r>
            <a:endParaRPr b="0" lang="en-GB" sz="2600" spc="-1" strike="noStrike">
              <a:latin typeface="Arial"/>
            </a:endParaRPr>
          </a:p>
          <a:p>
            <a:pPr lvl="1" marL="864000" indent="-323640">
              <a:lnSpc>
                <a:spcPct val="100000"/>
              </a:lnSpc>
              <a:spcBef>
                <a:spcPts val="1134"/>
              </a:spcBef>
              <a:buClr>
                <a:srgbClr val="000000"/>
              </a:buClr>
              <a:buSzPct val="75000"/>
              <a:buFont typeface="Symbol"/>
              <a:buChar char=""/>
            </a:pPr>
            <a:r>
              <a:rPr b="0" i="1" lang="en-US" sz="2600" spc="-1" strike="noStrike">
                <a:latin typeface="Tahoma"/>
              </a:rPr>
              <a:t>&lt;select&gt;</a:t>
            </a:r>
            <a:endParaRPr b="0" lang="en-GB" sz="2600" spc="-1" strike="noStrike">
              <a:latin typeface="Arial"/>
            </a:endParaRPr>
          </a:p>
          <a:p>
            <a:pPr lvl="1" marL="864000" indent="-323640">
              <a:lnSpc>
                <a:spcPct val="100000"/>
              </a:lnSpc>
              <a:spcBef>
                <a:spcPts val="1134"/>
              </a:spcBef>
              <a:buClr>
                <a:srgbClr val="000000"/>
              </a:buClr>
              <a:buSzPct val="75000"/>
              <a:buFont typeface="Symbol"/>
              <a:buChar char=""/>
            </a:pPr>
            <a:r>
              <a:rPr b="0" i="1" lang="en-US" sz="2600" spc="-1" strike="noStrike">
                <a:latin typeface="Tahoma"/>
              </a:rPr>
              <a:t>&lt;option&gt;</a:t>
            </a:r>
            <a:endParaRPr b="0" lang="en-GB" sz="2600" spc="-1" strike="noStrike">
              <a:latin typeface="Arial"/>
            </a:endParaRPr>
          </a:p>
          <a:p>
            <a:pPr lvl="1" marL="864000" indent="-323640">
              <a:lnSpc>
                <a:spcPct val="100000"/>
              </a:lnSpc>
              <a:spcBef>
                <a:spcPts val="1134"/>
              </a:spcBef>
              <a:buClr>
                <a:srgbClr val="000000"/>
              </a:buClr>
              <a:buSzPct val="75000"/>
              <a:buFont typeface="Symbol"/>
              <a:buChar char=""/>
            </a:pPr>
            <a:r>
              <a:rPr b="0" i="1" lang="en-US" sz="2600" spc="-1" strike="noStrike">
                <a:latin typeface="Tahoma"/>
              </a:rPr>
              <a:t>&lt;optgroup&gt;</a:t>
            </a:r>
            <a:endParaRPr b="0" lang="en-GB" sz="2600" spc="-1" strike="noStrike">
              <a:latin typeface="Arial"/>
            </a:endParaRPr>
          </a:p>
          <a:p>
            <a:pPr lvl="1" marL="864000" indent="-323640">
              <a:lnSpc>
                <a:spcPct val="100000"/>
              </a:lnSpc>
              <a:spcBef>
                <a:spcPts val="1134"/>
              </a:spcBef>
              <a:buClr>
                <a:srgbClr val="000000"/>
              </a:buClr>
              <a:buSzPct val="75000"/>
              <a:buFont typeface="Symbol"/>
              <a:buChar char=""/>
            </a:pPr>
            <a:r>
              <a:rPr b="0" i="1" lang="en-US" sz="2600" spc="-1" strike="noStrike">
                <a:latin typeface="Tahoma"/>
              </a:rPr>
              <a:t>&lt;fieldset&gt;</a:t>
            </a:r>
            <a:endParaRPr b="0" lang="en-GB" sz="2600" spc="-1" strike="noStrike">
              <a:latin typeface="Arial"/>
            </a:endParaRPr>
          </a:p>
          <a:p>
            <a:pPr lvl="1" marL="864000" indent="-323640">
              <a:lnSpc>
                <a:spcPct val="100000"/>
              </a:lnSpc>
              <a:spcBef>
                <a:spcPts val="1134"/>
              </a:spcBef>
              <a:buClr>
                <a:srgbClr val="000000"/>
              </a:buClr>
              <a:buSzPct val="75000"/>
              <a:buFont typeface="Symbol"/>
              <a:buChar char=""/>
            </a:pPr>
            <a:r>
              <a:rPr b="0" i="1" lang="en-US" sz="2600" spc="-1" strike="noStrike">
                <a:latin typeface="Tahoma"/>
              </a:rPr>
              <a:t>&lt;label&gt;</a:t>
            </a:r>
            <a:endParaRPr b="0" lang="en-GB" sz="2600" spc="-1" strike="noStrike">
              <a:latin typeface="Arial"/>
            </a:endParaRPr>
          </a:p>
          <a:p>
            <a:pPr lvl="1" marL="864000" indent="-323640">
              <a:lnSpc>
                <a:spcPct val="100000"/>
              </a:lnSpc>
              <a:spcBef>
                <a:spcPts val="1134"/>
              </a:spcBef>
              <a:buClr>
                <a:srgbClr val="000000"/>
              </a:buClr>
              <a:buSzPct val="75000"/>
              <a:buFont typeface="Symbol"/>
              <a:buChar char=""/>
            </a:pPr>
            <a:r>
              <a:rPr b="0" i="1" lang="en-US" sz="2600" spc="-1" strike="noStrike">
                <a:latin typeface="Tahoma"/>
              </a:rPr>
              <a:t>&lt;output&gt;</a:t>
            </a:r>
            <a:endParaRPr b="0" lang="en-GB" sz="2600" spc="-1" strike="noStrike">
              <a:latin typeface="Arial"/>
            </a:endParaRPr>
          </a:p>
          <a:p>
            <a:pPr lvl="1" marL="864000" indent="-323640">
              <a:lnSpc>
                <a:spcPct val="100000"/>
              </a:lnSpc>
              <a:spcBef>
                <a:spcPts val="1134"/>
              </a:spcBef>
              <a:buClr>
                <a:srgbClr val="000000"/>
              </a:buClr>
              <a:buSzPct val="75000"/>
              <a:buFont typeface="Symbol"/>
              <a:buChar char=""/>
            </a:pPr>
            <a:r>
              <a:rPr b="0" i="1" lang="en-US" sz="2600" spc="-1" strike="noStrike">
                <a:latin typeface="Tahoma"/>
              </a:rPr>
              <a:t>&lt;datalist&gt;</a:t>
            </a:r>
            <a:endParaRPr b="0" lang="en-GB" sz="2600" spc="-1" strike="noStrike">
              <a:latin typeface="Arial"/>
            </a:endParaRPr>
          </a:p>
        </p:txBody>
      </p:sp>
    </p:spTree>
  </p:cSld>
  <mc:AlternateContent>
    <mc:Choice Requires="p14">
      <p:transition spd="slow" p14:dur="2000"/>
    </mc:Choice>
    <mc:Fallback>
      <p:transition spd="slow"/>
    </mc:Fallback>
  </mc:AlternateContent>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 name="CustomShape 1"/>
          <p:cNvSpPr/>
          <p:nvPr/>
        </p:nvSpPr>
        <p:spPr>
          <a:xfrm>
            <a:off x="504000" y="226080"/>
            <a:ext cx="9071280" cy="94608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4400" spc="-1" strike="noStrike">
                <a:latin typeface="Tahoma"/>
              </a:rPr>
              <a:t>Input control types: </a:t>
            </a:r>
            <a:r>
              <a:rPr b="0" i="1" lang="en-US" sz="4400" spc="-1" strike="noStrike">
                <a:latin typeface="Tahoma"/>
              </a:rPr>
              <a:t>radio</a:t>
            </a:r>
            <a:endParaRPr b="0" lang="en-GB" sz="4400" spc="-1" strike="noStrike">
              <a:latin typeface="Arial"/>
            </a:endParaRPr>
          </a:p>
        </p:txBody>
      </p:sp>
      <p:sp>
        <p:nvSpPr>
          <p:cNvPr id="168" name="CustomShape 2"/>
          <p:cNvSpPr/>
          <p:nvPr/>
        </p:nvSpPr>
        <p:spPr>
          <a:xfrm>
            <a:off x="504000" y="1326600"/>
            <a:ext cx="9071280" cy="328788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3200" spc="-1" strike="noStrike">
                <a:latin typeface="Tahoma"/>
              </a:rPr>
              <a:t>As the </a:t>
            </a:r>
            <a:r>
              <a:rPr b="0" i="1" lang="en-US" sz="3200" spc="-1" strike="noStrike">
                <a:latin typeface="Tahoma"/>
              </a:rPr>
              <a:t>type=”checkbox”</a:t>
            </a:r>
            <a:r>
              <a:rPr b="0" lang="en-US" sz="3200" spc="-1" strike="noStrike">
                <a:latin typeface="Tahoma"/>
              </a:rPr>
              <a:t> value, the element might be defined as pre-selected by </a:t>
            </a:r>
            <a:r>
              <a:rPr b="0" i="1" lang="en-US" sz="3200" spc="-1" strike="noStrike">
                <a:latin typeface="Tahoma"/>
              </a:rPr>
              <a:t>checked</a:t>
            </a:r>
            <a:r>
              <a:rPr b="0" lang="en-US" sz="3200" spc="-1" strike="noStrike">
                <a:latin typeface="Tahoma"/>
              </a:rPr>
              <a:t> attribute (doesn’t require any values)</a:t>
            </a:r>
            <a:endParaRPr b="0" lang="en-GB" sz="3200" spc="-1" strike="noStrike">
              <a:latin typeface="Arial"/>
            </a:endParaRPr>
          </a:p>
        </p:txBody>
      </p:sp>
    </p:spTree>
  </p:cSld>
  <mc:AlternateContent>
    <mc:Choice Requires="p14">
      <p:transition spd="slow" p14:dur="2000"/>
    </mc:Choice>
    <mc:Fallback>
      <p:transition spd="slow"/>
    </mc:Fallback>
  </mc:AlternateContent>
</p:sld>
</file>

<file path=ppt/slides/slide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9" name="CustomShape 1"/>
          <p:cNvSpPr/>
          <p:nvPr/>
        </p:nvSpPr>
        <p:spPr>
          <a:xfrm>
            <a:off x="504000" y="226080"/>
            <a:ext cx="9071280" cy="94608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4400" spc="-1" strike="noStrike">
                <a:latin typeface="Tahoma"/>
              </a:rPr>
              <a:t>Input control types: </a:t>
            </a:r>
            <a:r>
              <a:rPr b="0" i="1" lang="en-US" sz="4400" spc="-1" strike="noStrike">
                <a:latin typeface="Tahoma"/>
              </a:rPr>
              <a:t>radio</a:t>
            </a:r>
            <a:endParaRPr b="0" lang="en-GB" sz="4400" spc="-1" strike="noStrike">
              <a:latin typeface="Arial"/>
            </a:endParaRPr>
          </a:p>
        </p:txBody>
      </p:sp>
      <p:sp>
        <p:nvSpPr>
          <p:cNvPr id="170" name="CustomShape 2"/>
          <p:cNvSpPr/>
          <p:nvPr/>
        </p:nvSpPr>
        <p:spPr>
          <a:xfrm>
            <a:off x="628560" y="1190880"/>
            <a:ext cx="6686280" cy="392940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0" lang="en-US" sz="1800" spc="-1" strike="noStrike">
                <a:latin typeface="Arial"/>
              </a:rPr>
              <a:t>&lt;!DOCTYPE html&gt;</a:t>
            </a:r>
            <a:endParaRPr b="0" lang="en-GB" sz="1800" spc="-1" strike="noStrike">
              <a:latin typeface="Arial"/>
            </a:endParaRPr>
          </a:p>
          <a:p>
            <a:pPr>
              <a:lnSpc>
                <a:spcPct val="100000"/>
              </a:lnSpc>
            </a:pPr>
            <a:r>
              <a:rPr b="0" lang="en-US" sz="1800" spc="-1" strike="noStrike">
                <a:latin typeface="Arial"/>
              </a:rPr>
              <a:t>&lt;html&gt;</a:t>
            </a:r>
            <a:endParaRPr b="0" lang="en-GB" sz="1800" spc="-1" strike="noStrike">
              <a:latin typeface="Arial"/>
            </a:endParaRPr>
          </a:p>
          <a:p>
            <a:pPr>
              <a:lnSpc>
                <a:spcPct val="100000"/>
              </a:lnSpc>
            </a:pPr>
            <a:r>
              <a:rPr b="0" lang="en-US" sz="1800" spc="-1" strike="noStrike">
                <a:latin typeface="Arial"/>
              </a:rPr>
              <a:t>&lt;body&gt;</a:t>
            </a:r>
            <a:endParaRPr b="0" lang="en-GB" sz="1800" spc="-1" strike="noStrike">
              <a:latin typeface="Arial"/>
            </a:endParaRPr>
          </a:p>
          <a:p>
            <a:pPr>
              <a:lnSpc>
                <a:spcPct val="100000"/>
              </a:lnSpc>
            </a:pPr>
            <a:endParaRPr b="0" lang="en-GB" sz="1800" spc="-1" strike="noStrike">
              <a:latin typeface="Arial"/>
            </a:endParaRPr>
          </a:p>
          <a:p>
            <a:pPr>
              <a:lnSpc>
                <a:spcPct val="100000"/>
              </a:lnSpc>
            </a:pPr>
            <a:r>
              <a:rPr b="0" lang="en-US" sz="1800" spc="-1" strike="noStrike">
                <a:latin typeface="Arial"/>
              </a:rPr>
              <a:t>&lt;form&gt;</a:t>
            </a:r>
            <a:endParaRPr b="0" lang="en-GB" sz="1800" spc="-1" strike="noStrike">
              <a:latin typeface="Arial"/>
            </a:endParaRPr>
          </a:p>
          <a:p>
            <a:pPr>
              <a:lnSpc>
                <a:spcPct val="100000"/>
              </a:lnSpc>
            </a:pPr>
            <a:r>
              <a:rPr b="0" lang="en-US" sz="1800" spc="-1" strike="noStrike">
                <a:latin typeface="Arial"/>
              </a:rPr>
              <a:t>&lt;input type="radio" id="male" name="gender" value="male"&gt;</a:t>
            </a:r>
            <a:endParaRPr b="0" lang="en-GB" sz="1800" spc="-1" strike="noStrike">
              <a:latin typeface="Arial"/>
            </a:endParaRPr>
          </a:p>
          <a:p>
            <a:pPr>
              <a:lnSpc>
                <a:spcPct val="100000"/>
              </a:lnSpc>
            </a:pPr>
            <a:r>
              <a:rPr b="0" lang="en-US" sz="1800" spc="-1" strike="noStrike">
                <a:latin typeface="Arial"/>
              </a:rPr>
              <a:t>&lt;label for="male"&gt;Male&lt;/label&gt;&lt;br&gt;</a:t>
            </a:r>
            <a:endParaRPr b="0" lang="en-GB" sz="1800" spc="-1" strike="noStrike">
              <a:latin typeface="Arial"/>
            </a:endParaRPr>
          </a:p>
          <a:p>
            <a:pPr>
              <a:lnSpc>
                <a:spcPct val="100000"/>
              </a:lnSpc>
            </a:pPr>
            <a:r>
              <a:rPr b="0" lang="en-US" sz="1800" spc="-1" strike="noStrike">
                <a:latin typeface="Arial"/>
              </a:rPr>
              <a:t>&lt;input type="radio" id="female" name="gender" value="female"&gt;</a:t>
            </a:r>
            <a:endParaRPr b="0" lang="en-GB" sz="1800" spc="-1" strike="noStrike">
              <a:latin typeface="Arial"/>
            </a:endParaRPr>
          </a:p>
          <a:p>
            <a:pPr>
              <a:lnSpc>
                <a:spcPct val="100000"/>
              </a:lnSpc>
            </a:pPr>
            <a:r>
              <a:rPr b="0" lang="en-US" sz="1800" spc="-1" strike="noStrike">
                <a:latin typeface="Arial"/>
              </a:rPr>
              <a:t>&lt;label for="female"&gt;Female&lt;/label&gt;&lt;br&gt;</a:t>
            </a:r>
            <a:endParaRPr b="0" lang="en-GB" sz="1800" spc="-1" strike="noStrike">
              <a:latin typeface="Arial"/>
            </a:endParaRPr>
          </a:p>
          <a:p>
            <a:pPr>
              <a:lnSpc>
                <a:spcPct val="100000"/>
              </a:lnSpc>
            </a:pPr>
            <a:r>
              <a:rPr b="0" lang="en-US" sz="1800" spc="-1" strike="noStrike">
                <a:latin typeface="Arial"/>
              </a:rPr>
              <a:t>&lt;input type="radio" id="other" name="gender" value="other"&gt;</a:t>
            </a:r>
            <a:endParaRPr b="0" lang="en-GB" sz="1800" spc="-1" strike="noStrike">
              <a:latin typeface="Arial"/>
            </a:endParaRPr>
          </a:p>
          <a:p>
            <a:pPr>
              <a:lnSpc>
                <a:spcPct val="100000"/>
              </a:lnSpc>
            </a:pPr>
            <a:r>
              <a:rPr b="0" lang="en-US" sz="1800" spc="-1" strike="noStrike">
                <a:latin typeface="Arial"/>
              </a:rPr>
              <a:t>&lt;label for="other"&gt;Other&lt;/label&gt; </a:t>
            </a:r>
            <a:endParaRPr b="0" lang="en-GB" sz="1800" spc="-1" strike="noStrike">
              <a:latin typeface="Arial"/>
            </a:endParaRPr>
          </a:p>
          <a:p>
            <a:pPr>
              <a:lnSpc>
                <a:spcPct val="100000"/>
              </a:lnSpc>
            </a:pPr>
            <a:r>
              <a:rPr b="0" lang="en-US" sz="1800" spc="-1" strike="noStrike">
                <a:latin typeface="Arial"/>
              </a:rPr>
              <a:t>&lt;/form&gt;</a:t>
            </a:r>
            <a:endParaRPr b="0" lang="en-GB" sz="1800" spc="-1" strike="noStrike">
              <a:latin typeface="Arial"/>
            </a:endParaRPr>
          </a:p>
          <a:p>
            <a:pPr>
              <a:lnSpc>
                <a:spcPct val="100000"/>
              </a:lnSpc>
            </a:pPr>
            <a:endParaRPr b="0" lang="en-GB" sz="1800" spc="-1" strike="noStrike">
              <a:latin typeface="Arial"/>
            </a:endParaRPr>
          </a:p>
          <a:p>
            <a:pPr>
              <a:lnSpc>
                <a:spcPct val="100000"/>
              </a:lnSpc>
            </a:pPr>
            <a:r>
              <a:rPr b="0" lang="en-US" sz="1800" spc="-1" strike="noStrike">
                <a:latin typeface="Arial"/>
              </a:rPr>
              <a:t>&lt;/body&gt;</a:t>
            </a:r>
            <a:endParaRPr b="0" lang="en-GB" sz="1800" spc="-1" strike="noStrike">
              <a:latin typeface="Arial"/>
            </a:endParaRPr>
          </a:p>
          <a:p>
            <a:pPr>
              <a:lnSpc>
                <a:spcPct val="100000"/>
              </a:lnSpc>
            </a:pPr>
            <a:r>
              <a:rPr b="0" lang="en-US" sz="1800" spc="-1" strike="noStrike">
                <a:latin typeface="Arial"/>
              </a:rPr>
              <a:t>&lt;/html&gt;</a:t>
            </a:r>
            <a:endParaRPr b="0" lang="en-GB" sz="1800" spc="-1" strike="noStrike">
              <a:latin typeface="Arial"/>
            </a:endParaRPr>
          </a:p>
        </p:txBody>
      </p:sp>
    </p:spTree>
  </p:cSld>
  <mc:AlternateContent>
    <mc:Choice Requires="p14">
      <p:transition spd="slow" p14:dur="2000"/>
    </mc:Choice>
    <mc:Fallback>
      <p:transition spd="slow"/>
    </mc:Fallback>
  </mc:AlternateContent>
</p:sld>
</file>

<file path=ppt/slides/slide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729fcf"/>
        </a:solidFill>
      </p:bgPr>
    </p:bg>
    <p:spTree>
      <p:nvGrpSpPr>
        <p:cNvPr id="1" name=""/>
        <p:cNvGrpSpPr/>
        <p:nvPr/>
      </p:nvGrpSpPr>
      <p:grpSpPr>
        <a:xfrm>
          <a:off x="0" y="0"/>
          <a:ext cx="0" cy="0"/>
          <a:chOff x="0" y="0"/>
          <a:chExt cx="0" cy="0"/>
        </a:xfrm>
      </p:grpSpPr>
      <p:pic>
        <p:nvPicPr>
          <p:cNvPr id="171" name="" descr=""/>
          <p:cNvPicPr/>
          <p:nvPr/>
        </p:nvPicPr>
        <p:blipFill>
          <a:blip r:embed="rId1"/>
          <a:stretch/>
        </p:blipFill>
        <p:spPr>
          <a:xfrm>
            <a:off x="230760" y="440280"/>
            <a:ext cx="1963440" cy="1488600"/>
          </a:xfrm>
          <a:prstGeom prst="rect">
            <a:avLst/>
          </a:prstGeom>
          <a:ln w="0">
            <a:noFill/>
          </a:ln>
        </p:spPr>
      </p:pic>
      <p:pic>
        <p:nvPicPr>
          <p:cNvPr id="172" name="" descr=""/>
          <p:cNvPicPr/>
          <p:nvPr/>
        </p:nvPicPr>
        <p:blipFill>
          <a:blip r:embed="rId2"/>
          <a:stretch/>
        </p:blipFill>
        <p:spPr>
          <a:xfrm>
            <a:off x="2651760" y="457200"/>
            <a:ext cx="1737000" cy="1508760"/>
          </a:xfrm>
          <a:prstGeom prst="rect">
            <a:avLst/>
          </a:prstGeom>
          <a:ln w="0">
            <a:noFill/>
          </a:ln>
        </p:spPr>
      </p:pic>
      <p:pic>
        <p:nvPicPr>
          <p:cNvPr id="173" name="" descr=""/>
          <p:cNvPicPr/>
          <p:nvPr/>
        </p:nvPicPr>
        <p:blipFill>
          <a:blip r:embed="rId3"/>
          <a:stretch/>
        </p:blipFill>
        <p:spPr>
          <a:xfrm>
            <a:off x="4997160" y="457200"/>
            <a:ext cx="2134800" cy="1527480"/>
          </a:xfrm>
          <a:prstGeom prst="rect">
            <a:avLst/>
          </a:prstGeom>
          <a:ln w="0">
            <a:noFill/>
          </a:ln>
        </p:spPr>
      </p:pic>
    </p:spTree>
  </p:cSld>
  <mc:AlternateContent>
    <mc:Choice Requires="p14">
      <p:transition spd="slow" p14:dur="2000"/>
    </mc:Choice>
    <mc:Fallback>
      <p:transition spd="slow"/>
    </mc:Fallback>
  </mc:AlternateContent>
</p:sld>
</file>

<file path=ppt/slides/slide5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CustomShape 1"/>
          <p:cNvSpPr/>
          <p:nvPr/>
        </p:nvSpPr>
        <p:spPr>
          <a:xfrm>
            <a:off x="504000" y="226080"/>
            <a:ext cx="9071280" cy="94608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4400" spc="-1" strike="noStrike">
                <a:latin typeface="Tahoma"/>
              </a:rPr>
              <a:t>Input control types: </a:t>
            </a:r>
            <a:r>
              <a:rPr b="0" i="1" lang="en-US" sz="4400" spc="-1" strike="noStrike">
                <a:latin typeface="Tahoma"/>
              </a:rPr>
              <a:t>range</a:t>
            </a:r>
            <a:endParaRPr b="0" lang="en-GB" sz="4400" spc="-1" strike="noStrike">
              <a:latin typeface="Arial"/>
            </a:endParaRPr>
          </a:p>
        </p:txBody>
      </p:sp>
      <p:sp>
        <p:nvSpPr>
          <p:cNvPr id="175" name="CustomShape 2"/>
          <p:cNvSpPr/>
          <p:nvPr/>
        </p:nvSpPr>
        <p:spPr>
          <a:xfrm>
            <a:off x="504000" y="1325520"/>
            <a:ext cx="9071280" cy="328788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2600" spc="-1" strike="noStrike">
                <a:latin typeface="Tahoma"/>
              </a:rPr>
              <a:t>Default range is 0 to 100. However, it is possible to set restrictions on what numbers are accepted with the attributes below:</a:t>
            </a:r>
            <a:endParaRPr b="0" lang="en-GB" sz="2600" spc="-1" strike="noStrike">
              <a:latin typeface="Arial"/>
            </a:endParaRPr>
          </a:p>
          <a:p>
            <a:pPr algn="ctr">
              <a:lnSpc>
                <a:spcPct val="100000"/>
              </a:lnSpc>
            </a:pPr>
            <a:endParaRPr b="0" lang="en-GB" sz="2600" spc="-1" strike="noStrike">
              <a:latin typeface="Arial"/>
            </a:endParaRPr>
          </a:p>
          <a:p>
            <a:pPr marL="216000" indent="-215640" algn="ctr">
              <a:lnSpc>
                <a:spcPct val="100000"/>
              </a:lnSpc>
              <a:buClr>
                <a:srgbClr val="000000"/>
              </a:buClr>
              <a:buSzPct val="45000"/>
              <a:buFont typeface="Wingdings" charset="2"/>
              <a:buChar char=""/>
            </a:pPr>
            <a:r>
              <a:rPr b="0" i="1" lang="en-US" sz="2600" spc="-1" strike="noStrike">
                <a:latin typeface="Tahoma"/>
              </a:rPr>
              <a:t>max</a:t>
            </a:r>
            <a:r>
              <a:rPr b="0" lang="en-US" sz="2600" spc="-1" strike="noStrike">
                <a:latin typeface="Tahoma"/>
              </a:rPr>
              <a:t> - specifies the maximum value allowed;</a:t>
            </a:r>
            <a:endParaRPr b="0" lang="en-GB" sz="2600" spc="-1" strike="noStrike">
              <a:latin typeface="Arial"/>
            </a:endParaRPr>
          </a:p>
          <a:p>
            <a:pPr marL="216000" indent="-215640" algn="ctr">
              <a:lnSpc>
                <a:spcPct val="100000"/>
              </a:lnSpc>
              <a:buClr>
                <a:srgbClr val="000000"/>
              </a:buClr>
              <a:buSzPct val="45000"/>
              <a:buFont typeface="Wingdings" charset="2"/>
              <a:buChar char=""/>
            </a:pPr>
            <a:r>
              <a:rPr b="0" i="1" lang="en-US" sz="2600" spc="-1" strike="noStrike">
                <a:latin typeface="Tahoma"/>
              </a:rPr>
              <a:t>min</a:t>
            </a:r>
            <a:r>
              <a:rPr b="0" lang="en-US" sz="2600" spc="-1" strike="noStrike">
                <a:latin typeface="Tahoma"/>
              </a:rPr>
              <a:t> - specifies the minimum value allowed;</a:t>
            </a:r>
            <a:endParaRPr b="0" lang="en-GB" sz="2600" spc="-1" strike="noStrike">
              <a:latin typeface="Arial"/>
            </a:endParaRPr>
          </a:p>
          <a:p>
            <a:pPr marL="216000" indent="-215640" algn="ctr">
              <a:lnSpc>
                <a:spcPct val="100000"/>
              </a:lnSpc>
              <a:buClr>
                <a:srgbClr val="000000"/>
              </a:buClr>
              <a:buSzPct val="45000"/>
              <a:buFont typeface="Wingdings" charset="2"/>
              <a:buChar char=""/>
            </a:pPr>
            <a:r>
              <a:rPr b="0" i="1" lang="en-US" sz="2600" spc="-1" strike="noStrike">
                <a:latin typeface="Tahoma"/>
              </a:rPr>
              <a:t>step</a:t>
            </a:r>
            <a:r>
              <a:rPr b="0" lang="en-US" sz="2600" spc="-1" strike="noStrike">
                <a:latin typeface="Tahoma"/>
              </a:rPr>
              <a:t> - specifies the legal number intervals;</a:t>
            </a:r>
            <a:endParaRPr b="0" lang="en-GB" sz="2600" spc="-1" strike="noStrike">
              <a:latin typeface="Arial"/>
            </a:endParaRPr>
          </a:p>
          <a:p>
            <a:pPr marL="216000" indent="-215640" algn="ctr">
              <a:lnSpc>
                <a:spcPct val="100000"/>
              </a:lnSpc>
              <a:buClr>
                <a:srgbClr val="000000"/>
              </a:buClr>
              <a:buSzPct val="45000"/>
              <a:buFont typeface="Wingdings" charset="2"/>
              <a:buChar char=""/>
            </a:pPr>
            <a:r>
              <a:rPr b="0" i="1" lang="en-US" sz="2600" spc="-1" strike="noStrike">
                <a:latin typeface="Tahoma"/>
              </a:rPr>
              <a:t>value</a:t>
            </a:r>
            <a:r>
              <a:rPr b="0" lang="en-US" sz="2600" spc="-1" strike="noStrike">
                <a:latin typeface="Tahoma"/>
              </a:rPr>
              <a:t> - Specifies the default value.</a:t>
            </a:r>
            <a:endParaRPr b="0" lang="en-GB" sz="2600" spc="-1" strike="noStrike">
              <a:latin typeface="Arial"/>
            </a:endParaRPr>
          </a:p>
        </p:txBody>
      </p:sp>
    </p:spTree>
  </p:cSld>
  <mc:AlternateContent>
    <mc:Choice Requires="p14">
      <p:transition spd="slow" p14:dur="2000"/>
    </mc:Choice>
    <mc:Fallback>
      <p:transition spd="slow"/>
    </mc:Fallback>
  </mc:AlternateContent>
</p:sld>
</file>

<file path=ppt/slides/slide5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6" name="CustomShape 1"/>
          <p:cNvSpPr/>
          <p:nvPr/>
        </p:nvSpPr>
        <p:spPr>
          <a:xfrm>
            <a:off x="504000" y="226080"/>
            <a:ext cx="9071280" cy="94608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4400" spc="-1" strike="noStrike">
                <a:latin typeface="Tahoma"/>
              </a:rPr>
              <a:t>Input control types: </a:t>
            </a:r>
            <a:r>
              <a:rPr b="0" i="1" lang="en-US" sz="4400" spc="-1" strike="noStrike">
                <a:latin typeface="Tahoma"/>
              </a:rPr>
              <a:t>range</a:t>
            </a:r>
            <a:endParaRPr b="0" lang="en-GB" sz="4400" spc="-1" strike="noStrike">
              <a:latin typeface="Arial"/>
            </a:endParaRPr>
          </a:p>
        </p:txBody>
      </p:sp>
      <p:sp>
        <p:nvSpPr>
          <p:cNvPr id="177" name="CustomShape 2"/>
          <p:cNvSpPr/>
          <p:nvPr/>
        </p:nvSpPr>
        <p:spPr>
          <a:xfrm>
            <a:off x="640080" y="1371600"/>
            <a:ext cx="6126120" cy="316152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0" lang="en-US" sz="1800" spc="-1" strike="noStrike">
                <a:latin typeface="Arial"/>
              </a:rPr>
              <a:t>&lt;!DOCTYPE html&gt;</a:t>
            </a:r>
            <a:endParaRPr b="0" lang="en-GB" sz="1800" spc="-1" strike="noStrike">
              <a:latin typeface="Arial"/>
            </a:endParaRPr>
          </a:p>
          <a:p>
            <a:pPr>
              <a:lnSpc>
                <a:spcPct val="100000"/>
              </a:lnSpc>
            </a:pPr>
            <a:r>
              <a:rPr b="0" lang="en-US" sz="1800" spc="-1" strike="noStrike">
                <a:latin typeface="Arial"/>
              </a:rPr>
              <a:t>&lt;html&gt;</a:t>
            </a:r>
            <a:endParaRPr b="0" lang="en-GB" sz="1800" spc="-1" strike="noStrike">
              <a:latin typeface="Arial"/>
            </a:endParaRPr>
          </a:p>
          <a:p>
            <a:pPr>
              <a:lnSpc>
                <a:spcPct val="100000"/>
              </a:lnSpc>
            </a:pPr>
            <a:r>
              <a:rPr b="0" lang="en-US" sz="1800" spc="-1" strike="noStrike">
                <a:latin typeface="Arial"/>
              </a:rPr>
              <a:t>&lt;body&gt;</a:t>
            </a:r>
            <a:endParaRPr b="0" lang="en-GB" sz="1800" spc="-1" strike="noStrike">
              <a:latin typeface="Arial"/>
            </a:endParaRPr>
          </a:p>
          <a:p>
            <a:pPr>
              <a:lnSpc>
                <a:spcPct val="100000"/>
              </a:lnSpc>
            </a:pPr>
            <a:endParaRPr b="0" lang="en-GB" sz="1800" spc="-1" strike="noStrike">
              <a:latin typeface="Arial"/>
            </a:endParaRPr>
          </a:p>
          <a:p>
            <a:pPr>
              <a:lnSpc>
                <a:spcPct val="100000"/>
              </a:lnSpc>
            </a:pPr>
            <a:r>
              <a:rPr b="0" lang="en-US" sz="1800" spc="-1" strike="noStrike">
                <a:latin typeface="Arial"/>
              </a:rPr>
              <a:t>&lt;form&gt;</a:t>
            </a:r>
            <a:endParaRPr b="0" lang="en-GB" sz="1800" spc="-1" strike="noStrike">
              <a:latin typeface="Arial"/>
            </a:endParaRPr>
          </a:p>
          <a:p>
            <a:pPr>
              <a:lnSpc>
                <a:spcPct val="100000"/>
              </a:lnSpc>
            </a:pPr>
            <a:r>
              <a:rPr b="0" lang="en-US" sz="1800" spc="-1" strike="noStrike">
                <a:latin typeface="Arial"/>
              </a:rPr>
              <a:t>&lt;label for="points"&gt;Points (between 0 and 10):&lt;/label&gt;</a:t>
            </a:r>
            <a:endParaRPr b="0" lang="en-GB" sz="1800" spc="-1" strike="noStrike">
              <a:latin typeface="Arial"/>
            </a:endParaRPr>
          </a:p>
          <a:p>
            <a:pPr>
              <a:lnSpc>
                <a:spcPct val="100000"/>
              </a:lnSpc>
            </a:pPr>
            <a:r>
              <a:rPr b="0" lang="en-US" sz="1800" spc="-1" strike="noStrike">
                <a:latin typeface="Arial"/>
              </a:rPr>
              <a:t>&lt;input type="range" id="points" name="points" min="0" max="10"&gt; </a:t>
            </a:r>
            <a:endParaRPr b="0" lang="en-GB" sz="1800" spc="-1" strike="noStrike">
              <a:latin typeface="Arial"/>
            </a:endParaRPr>
          </a:p>
          <a:p>
            <a:pPr>
              <a:lnSpc>
                <a:spcPct val="100000"/>
              </a:lnSpc>
            </a:pPr>
            <a:r>
              <a:rPr b="0" lang="en-US" sz="1800" spc="-1" strike="noStrike">
                <a:latin typeface="Arial"/>
              </a:rPr>
              <a:t>&lt;/form&gt;</a:t>
            </a:r>
            <a:endParaRPr b="0" lang="en-GB" sz="1800" spc="-1" strike="noStrike">
              <a:latin typeface="Arial"/>
            </a:endParaRPr>
          </a:p>
          <a:p>
            <a:pPr>
              <a:lnSpc>
                <a:spcPct val="100000"/>
              </a:lnSpc>
            </a:pPr>
            <a:endParaRPr b="0" lang="en-GB" sz="1800" spc="-1" strike="noStrike">
              <a:latin typeface="Arial"/>
            </a:endParaRPr>
          </a:p>
          <a:p>
            <a:pPr>
              <a:lnSpc>
                <a:spcPct val="100000"/>
              </a:lnSpc>
            </a:pPr>
            <a:r>
              <a:rPr b="0" lang="en-US" sz="1800" spc="-1" strike="noStrike">
                <a:latin typeface="Arial"/>
              </a:rPr>
              <a:t>&lt;/body&gt;</a:t>
            </a:r>
            <a:endParaRPr b="0" lang="en-GB" sz="1800" spc="-1" strike="noStrike">
              <a:latin typeface="Arial"/>
            </a:endParaRPr>
          </a:p>
          <a:p>
            <a:pPr>
              <a:lnSpc>
                <a:spcPct val="100000"/>
              </a:lnSpc>
            </a:pPr>
            <a:r>
              <a:rPr b="0" lang="en-US" sz="1800" spc="-1" strike="noStrike">
                <a:latin typeface="Arial"/>
              </a:rPr>
              <a:t>&lt;/html&gt;</a:t>
            </a:r>
            <a:endParaRPr b="0" lang="en-GB" sz="1800" spc="-1" strike="noStrike">
              <a:latin typeface="Arial"/>
            </a:endParaRPr>
          </a:p>
        </p:txBody>
      </p:sp>
    </p:spTree>
  </p:cSld>
  <mc:AlternateContent>
    <mc:Choice Requires="p14">
      <p:transition spd="slow" p14:dur="2000"/>
    </mc:Choice>
    <mc:Fallback>
      <p:transition spd="slow"/>
    </mc:Fallback>
  </mc:AlternateContent>
</p:sld>
</file>

<file path=ppt/slides/slide5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729fcf"/>
        </a:solidFill>
      </p:bgPr>
    </p:bg>
    <p:spTree>
      <p:nvGrpSpPr>
        <p:cNvPr id="1" name=""/>
        <p:cNvGrpSpPr/>
        <p:nvPr/>
      </p:nvGrpSpPr>
      <p:grpSpPr>
        <a:xfrm>
          <a:off x="0" y="0"/>
          <a:ext cx="0" cy="0"/>
          <a:chOff x="0" y="0"/>
          <a:chExt cx="0" cy="0"/>
        </a:xfrm>
      </p:grpSpPr>
      <p:pic>
        <p:nvPicPr>
          <p:cNvPr id="178" name="" descr=""/>
          <p:cNvPicPr/>
          <p:nvPr/>
        </p:nvPicPr>
        <p:blipFill>
          <a:blip r:embed="rId1"/>
          <a:stretch/>
        </p:blipFill>
        <p:spPr>
          <a:xfrm>
            <a:off x="228960" y="274320"/>
            <a:ext cx="5767200" cy="639720"/>
          </a:xfrm>
          <a:prstGeom prst="rect">
            <a:avLst/>
          </a:prstGeom>
          <a:ln w="0">
            <a:noFill/>
          </a:ln>
        </p:spPr>
      </p:pic>
      <p:pic>
        <p:nvPicPr>
          <p:cNvPr id="179" name="" descr=""/>
          <p:cNvPicPr/>
          <p:nvPr/>
        </p:nvPicPr>
        <p:blipFill>
          <a:blip r:embed="rId2"/>
          <a:stretch/>
        </p:blipFill>
        <p:spPr>
          <a:xfrm>
            <a:off x="219600" y="1246320"/>
            <a:ext cx="5797800" cy="673560"/>
          </a:xfrm>
          <a:prstGeom prst="rect">
            <a:avLst/>
          </a:prstGeom>
          <a:ln w="0">
            <a:noFill/>
          </a:ln>
        </p:spPr>
      </p:pic>
      <p:pic>
        <p:nvPicPr>
          <p:cNvPr id="180" name="" descr=""/>
          <p:cNvPicPr/>
          <p:nvPr/>
        </p:nvPicPr>
        <p:blipFill>
          <a:blip r:embed="rId3"/>
          <a:stretch/>
        </p:blipFill>
        <p:spPr>
          <a:xfrm>
            <a:off x="182880" y="2194560"/>
            <a:ext cx="6132240" cy="914040"/>
          </a:xfrm>
          <a:prstGeom prst="rect">
            <a:avLst/>
          </a:prstGeom>
          <a:ln w="0">
            <a:noFill/>
          </a:ln>
        </p:spPr>
      </p:pic>
    </p:spTree>
  </p:cSld>
  <mc:AlternateContent>
    <mc:Choice Requires="p14">
      <p:transition spd="slow" p14:dur="2000"/>
    </mc:Choice>
    <mc:Fallback>
      <p:transition spd="slow"/>
    </mc:Fallback>
  </mc:AlternateContent>
</p:sld>
</file>

<file path=ppt/slides/slide5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1" name="CustomShape 1"/>
          <p:cNvSpPr/>
          <p:nvPr/>
        </p:nvSpPr>
        <p:spPr>
          <a:xfrm>
            <a:off x="504000" y="226080"/>
            <a:ext cx="9071280" cy="94608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4400" spc="-1" strike="noStrike">
                <a:latin typeface="Tahoma"/>
              </a:rPr>
              <a:t>Input control types: </a:t>
            </a:r>
            <a:r>
              <a:rPr b="0" i="1" lang="en-US" sz="4400" spc="-1" strike="noStrike">
                <a:latin typeface="Tahoma"/>
              </a:rPr>
              <a:t>reset</a:t>
            </a:r>
            <a:endParaRPr b="0" lang="en-GB" sz="4400" spc="-1" strike="noStrike">
              <a:latin typeface="Arial"/>
            </a:endParaRPr>
          </a:p>
        </p:txBody>
      </p:sp>
      <p:sp>
        <p:nvSpPr>
          <p:cNvPr id="182" name="CustomShape 2"/>
          <p:cNvSpPr/>
          <p:nvPr/>
        </p:nvSpPr>
        <p:spPr>
          <a:xfrm>
            <a:off x="640080" y="1371600"/>
            <a:ext cx="7314840" cy="341748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0" lang="en-US" sz="1800" spc="-1" strike="noStrike">
                <a:latin typeface="Arial"/>
              </a:rPr>
              <a:t>&lt;!DOCTYPE html&gt;</a:t>
            </a:r>
            <a:endParaRPr b="0" lang="en-GB" sz="1800" spc="-1" strike="noStrike">
              <a:latin typeface="Arial"/>
            </a:endParaRPr>
          </a:p>
          <a:p>
            <a:pPr>
              <a:lnSpc>
                <a:spcPct val="100000"/>
              </a:lnSpc>
            </a:pPr>
            <a:r>
              <a:rPr b="0" lang="en-US" sz="1800" spc="-1" strike="noStrike">
                <a:latin typeface="Arial"/>
              </a:rPr>
              <a:t>&lt;html&gt;</a:t>
            </a:r>
            <a:endParaRPr b="0" lang="en-GB" sz="1800" spc="-1" strike="noStrike">
              <a:latin typeface="Arial"/>
            </a:endParaRPr>
          </a:p>
          <a:p>
            <a:pPr>
              <a:lnSpc>
                <a:spcPct val="100000"/>
              </a:lnSpc>
            </a:pPr>
            <a:r>
              <a:rPr b="0" lang="en-US" sz="1800" spc="-1" strike="noStrike">
                <a:latin typeface="Arial"/>
              </a:rPr>
              <a:t>&lt;body&gt;</a:t>
            </a:r>
            <a:endParaRPr b="0" lang="en-GB" sz="1800" spc="-1" strike="noStrike">
              <a:latin typeface="Arial"/>
            </a:endParaRPr>
          </a:p>
          <a:p>
            <a:pPr>
              <a:lnSpc>
                <a:spcPct val="100000"/>
              </a:lnSpc>
            </a:pPr>
            <a:endParaRPr b="0" lang="en-GB" sz="1800" spc="-1" strike="noStrike">
              <a:latin typeface="Arial"/>
            </a:endParaRPr>
          </a:p>
          <a:p>
            <a:pPr>
              <a:lnSpc>
                <a:spcPct val="100000"/>
              </a:lnSpc>
            </a:pPr>
            <a:r>
              <a:rPr b="0" lang="en-US" sz="1800" spc="-1" strike="noStrike">
                <a:latin typeface="Arial"/>
              </a:rPr>
              <a:t>&lt;form&gt;</a:t>
            </a:r>
            <a:endParaRPr b="0" lang="en-GB" sz="1800" spc="-1" strike="noStrike">
              <a:latin typeface="Arial"/>
            </a:endParaRPr>
          </a:p>
          <a:p>
            <a:pPr>
              <a:lnSpc>
                <a:spcPct val="100000"/>
              </a:lnSpc>
            </a:pPr>
            <a:r>
              <a:rPr b="0" lang="en-US" sz="1800" spc="-1" strike="noStrike">
                <a:latin typeface="Arial"/>
              </a:rPr>
              <a:t>  </a:t>
            </a:r>
            <a:r>
              <a:rPr b="0" lang="en-US" sz="1800" spc="-1" strike="noStrike">
                <a:latin typeface="Arial"/>
              </a:rPr>
              <a:t>&lt;label for="pin"&gt;Enter a PIN:&lt;/label&gt;</a:t>
            </a:r>
            <a:endParaRPr b="0" lang="en-GB" sz="1800" spc="-1" strike="noStrike">
              <a:latin typeface="Arial"/>
            </a:endParaRPr>
          </a:p>
          <a:p>
            <a:pPr>
              <a:lnSpc>
                <a:spcPct val="100000"/>
              </a:lnSpc>
            </a:pPr>
            <a:r>
              <a:rPr b="0" lang="en-US" sz="1800" spc="-1" strike="noStrike">
                <a:latin typeface="Arial"/>
              </a:rPr>
              <a:t>  </a:t>
            </a:r>
            <a:r>
              <a:rPr b="0" lang="en-US" sz="1800" spc="-1" strike="noStrike">
                <a:latin typeface="Arial"/>
              </a:rPr>
              <a:t>&lt;input type="text" id="pin" name="pin" maxlength="4"&gt;&lt;br&gt;&lt;br&gt;  </a:t>
            </a:r>
            <a:endParaRPr b="0" lang="en-GB" sz="1800" spc="-1" strike="noStrike">
              <a:latin typeface="Arial"/>
            </a:endParaRPr>
          </a:p>
          <a:p>
            <a:pPr>
              <a:lnSpc>
                <a:spcPct val="100000"/>
              </a:lnSpc>
            </a:pPr>
            <a:endParaRPr b="0" lang="en-GB" sz="1800" spc="-1" strike="noStrike">
              <a:latin typeface="Arial"/>
            </a:endParaRPr>
          </a:p>
          <a:p>
            <a:pPr>
              <a:lnSpc>
                <a:spcPct val="100000"/>
              </a:lnSpc>
            </a:pPr>
            <a:r>
              <a:rPr b="0" lang="en-US" sz="1800" spc="-1" strike="noStrike">
                <a:latin typeface="Arial"/>
              </a:rPr>
              <a:t>  </a:t>
            </a:r>
            <a:r>
              <a:rPr b="0" lang="en-US" sz="1800" spc="-1" strike="noStrike">
                <a:latin typeface="Arial"/>
              </a:rPr>
              <a:t>&lt;input type="reset" value="Reset"&gt;</a:t>
            </a:r>
            <a:endParaRPr b="0" lang="en-GB" sz="1800" spc="-1" strike="noStrike">
              <a:latin typeface="Arial"/>
            </a:endParaRPr>
          </a:p>
          <a:p>
            <a:pPr>
              <a:lnSpc>
                <a:spcPct val="100000"/>
              </a:lnSpc>
            </a:pPr>
            <a:r>
              <a:rPr b="0" lang="en-US" sz="1800" spc="-1" strike="noStrike">
                <a:latin typeface="Arial"/>
              </a:rPr>
              <a:t>&lt;/form&gt;</a:t>
            </a:r>
            <a:endParaRPr b="0" lang="en-GB" sz="1800" spc="-1" strike="noStrike">
              <a:latin typeface="Arial"/>
            </a:endParaRPr>
          </a:p>
          <a:p>
            <a:pPr>
              <a:lnSpc>
                <a:spcPct val="100000"/>
              </a:lnSpc>
            </a:pPr>
            <a:endParaRPr b="0" lang="en-GB" sz="1800" spc="-1" strike="noStrike">
              <a:latin typeface="Arial"/>
            </a:endParaRPr>
          </a:p>
          <a:p>
            <a:pPr>
              <a:lnSpc>
                <a:spcPct val="100000"/>
              </a:lnSpc>
            </a:pPr>
            <a:r>
              <a:rPr b="0" lang="en-US" sz="1800" spc="-1" strike="noStrike">
                <a:latin typeface="Arial"/>
              </a:rPr>
              <a:t>&lt;/body&gt;</a:t>
            </a:r>
            <a:endParaRPr b="0" lang="en-GB" sz="1800" spc="-1" strike="noStrike">
              <a:latin typeface="Arial"/>
            </a:endParaRPr>
          </a:p>
          <a:p>
            <a:pPr>
              <a:lnSpc>
                <a:spcPct val="100000"/>
              </a:lnSpc>
            </a:pPr>
            <a:r>
              <a:rPr b="0" lang="en-US" sz="1800" spc="-1" strike="noStrike">
                <a:latin typeface="Arial"/>
              </a:rPr>
              <a:t>&lt;/html&gt;</a:t>
            </a:r>
            <a:endParaRPr b="0" lang="en-GB" sz="1800" spc="-1" strike="noStrike">
              <a:latin typeface="Arial"/>
            </a:endParaRPr>
          </a:p>
        </p:txBody>
      </p:sp>
    </p:spTree>
  </p:cSld>
  <mc:AlternateContent>
    <mc:Choice Requires="p14">
      <p:transition spd="slow" p14:dur="2000"/>
    </mc:Choice>
    <mc:Fallback>
      <p:transition spd="slow"/>
    </mc:Fallback>
  </mc:AlternateContent>
</p:sld>
</file>

<file path=ppt/slides/slide5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729fcf"/>
        </a:solidFill>
      </p:bgPr>
    </p:bg>
    <p:spTree>
      <p:nvGrpSpPr>
        <p:cNvPr id="1" name=""/>
        <p:cNvGrpSpPr/>
        <p:nvPr/>
      </p:nvGrpSpPr>
      <p:grpSpPr>
        <a:xfrm>
          <a:off x="0" y="0"/>
          <a:ext cx="0" cy="0"/>
          <a:chOff x="0" y="0"/>
          <a:chExt cx="0" cy="0"/>
        </a:xfrm>
      </p:grpSpPr>
      <p:pic>
        <p:nvPicPr>
          <p:cNvPr id="183" name="" descr=""/>
          <p:cNvPicPr/>
          <p:nvPr/>
        </p:nvPicPr>
        <p:blipFill>
          <a:blip r:embed="rId1"/>
          <a:stretch/>
        </p:blipFill>
        <p:spPr>
          <a:xfrm>
            <a:off x="156600" y="181440"/>
            <a:ext cx="3740040" cy="1098360"/>
          </a:xfrm>
          <a:prstGeom prst="rect">
            <a:avLst/>
          </a:prstGeom>
          <a:ln w="0">
            <a:noFill/>
          </a:ln>
        </p:spPr>
      </p:pic>
      <p:pic>
        <p:nvPicPr>
          <p:cNvPr id="184" name="" descr=""/>
          <p:cNvPicPr/>
          <p:nvPr/>
        </p:nvPicPr>
        <p:blipFill>
          <a:blip r:embed="rId2"/>
          <a:stretch/>
        </p:blipFill>
        <p:spPr>
          <a:xfrm>
            <a:off x="165960" y="1394640"/>
            <a:ext cx="3621960" cy="1165320"/>
          </a:xfrm>
          <a:prstGeom prst="rect">
            <a:avLst/>
          </a:prstGeom>
          <a:ln w="0">
            <a:noFill/>
          </a:ln>
        </p:spPr>
      </p:pic>
      <p:pic>
        <p:nvPicPr>
          <p:cNvPr id="185" name="" descr=""/>
          <p:cNvPicPr/>
          <p:nvPr/>
        </p:nvPicPr>
        <p:blipFill>
          <a:blip r:embed="rId3"/>
          <a:stretch/>
        </p:blipFill>
        <p:spPr>
          <a:xfrm>
            <a:off x="182880" y="2743200"/>
            <a:ext cx="3835080" cy="1096920"/>
          </a:xfrm>
          <a:prstGeom prst="rect">
            <a:avLst/>
          </a:prstGeom>
          <a:ln w="0">
            <a:noFill/>
          </a:ln>
        </p:spPr>
      </p:pic>
    </p:spTree>
  </p:cSld>
  <mc:AlternateContent>
    <mc:Choice Requires="p14">
      <p:transition spd="slow" p14:dur="2000"/>
    </mc:Choice>
    <mc:Fallback>
      <p:transition spd="slow"/>
    </mc:Fallback>
  </mc:AlternateContent>
</p:sld>
</file>

<file path=ppt/slides/slide5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6" name="CustomShape 1"/>
          <p:cNvSpPr/>
          <p:nvPr/>
        </p:nvSpPr>
        <p:spPr>
          <a:xfrm>
            <a:off x="504000" y="161280"/>
            <a:ext cx="9071280" cy="107496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4400" spc="-1" strike="noStrike">
                <a:latin typeface="Tahoma"/>
              </a:rPr>
              <a:t>Input control types: </a:t>
            </a:r>
            <a:r>
              <a:rPr b="0" i="1" lang="en-US" sz="4400" spc="-1" strike="noStrike">
                <a:latin typeface="Tahoma"/>
              </a:rPr>
              <a:t>search </a:t>
            </a:r>
            <a:r>
              <a:rPr b="0" i="1" lang="en-US" sz="2600" spc="-1" strike="noStrike">
                <a:latin typeface="Tahoma"/>
              </a:rPr>
              <a:t>(must have the name [commonly “q”] )</a:t>
            </a:r>
            <a:endParaRPr b="0" lang="en-GB" sz="2600" spc="-1" strike="noStrike">
              <a:latin typeface="Arial"/>
            </a:endParaRPr>
          </a:p>
        </p:txBody>
      </p:sp>
      <p:sp>
        <p:nvSpPr>
          <p:cNvPr id="187" name="CustomShape 2"/>
          <p:cNvSpPr/>
          <p:nvPr/>
        </p:nvSpPr>
        <p:spPr>
          <a:xfrm>
            <a:off x="548640" y="1463040"/>
            <a:ext cx="5486040" cy="316152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0" lang="en-US" sz="1800" spc="-1" strike="noStrike">
                <a:latin typeface="Arial"/>
              </a:rPr>
              <a:t>&lt;!DOCTYPE html&gt;</a:t>
            </a:r>
            <a:endParaRPr b="0" lang="en-GB" sz="1800" spc="-1" strike="noStrike">
              <a:latin typeface="Arial"/>
            </a:endParaRPr>
          </a:p>
          <a:p>
            <a:pPr>
              <a:lnSpc>
                <a:spcPct val="100000"/>
              </a:lnSpc>
            </a:pPr>
            <a:r>
              <a:rPr b="0" lang="en-US" sz="1800" spc="-1" strike="noStrike">
                <a:latin typeface="Arial"/>
              </a:rPr>
              <a:t>&lt;html&gt;</a:t>
            </a:r>
            <a:endParaRPr b="0" lang="en-GB" sz="1800" spc="-1" strike="noStrike">
              <a:latin typeface="Arial"/>
            </a:endParaRPr>
          </a:p>
          <a:p>
            <a:pPr>
              <a:lnSpc>
                <a:spcPct val="100000"/>
              </a:lnSpc>
            </a:pPr>
            <a:r>
              <a:rPr b="0" lang="en-US" sz="1800" spc="-1" strike="noStrike">
                <a:latin typeface="Arial"/>
              </a:rPr>
              <a:t>&lt;body&gt;</a:t>
            </a:r>
            <a:endParaRPr b="0" lang="en-GB" sz="1800" spc="-1" strike="noStrike">
              <a:latin typeface="Arial"/>
            </a:endParaRPr>
          </a:p>
          <a:p>
            <a:pPr>
              <a:lnSpc>
                <a:spcPct val="100000"/>
              </a:lnSpc>
            </a:pPr>
            <a:endParaRPr b="0" lang="en-GB" sz="1800" spc="-1" strike="noStrike">
              <a:latin typeface="Arial"/>
            </a:endParaRPr>
          </a:p>
          <a:p>
            <a:pPr>
              <a:lnSpc>
                <a:spcPct val="100000"/>
              </a:lnSpc>
            </a:pPr>
            <a:r>
              <a:rPr b="0" lang="en-US" sz="1800" spc="-1" strike="noStrike">
                <a:latin typeface="Arial"/>
              </a:rPr>
              <a:t>&lt;form&gt;</a:t>
            </a:r>
            <a:endParaRPr b="0" lang="en-GB" sz="1800" spc="-1" strike="noStrike">
              <a:latin typeface="Arial"/>
            </a:endParaRPr>
          </a:p>
          <a:p>
            <a:pPr>
              <a:lnSpc>
                <a:spcPct val="100000"/>
              </a:lnSpc>
            </a:pPr>
            <a:r>
              <a:rPr b="0" lang="en-US" sz="1800" spc="-1" strike="noStrike">
                <a:latin typeface="Arial"/>
              </a:rPr>
              <a:t>&lt;label for="gsearch"&gt;Search Google:&lt;/label&gt;</a:t>
            </a:r>
            <a:endParaRPr b="0" lang="en-GB" sz="1800" spc="-1" strike="noStrike">
              <a:latin typeface="Arial"/>
            </a:endParaRPr>
          </a:p>
          <a:p>
            <a:pPr>
              <a:lnSpc>
                <a:spcPct val="100000"/>
              </a:lnSpc>
            </a:pPr>
            <a:r>
              <a:rPr b="0" lang="en-US" sz="1800" spc="-1" strike="noStrike">
                <a:latin typeface="Arial"/>
              </a:rPr>
              <a:t>&lt;input type="search" id="gsearch" name="gsearch"&gt; </a:t>
            </a:r>
            <a:endParaRPr b="0" lang="en-GB" sz="1800" spc="-1" strike="noStrike">
              <a:latin typeface="Arial"/>
            </a:endParaRPr>
          </a:p>
          <a:p>
            <a:pPr>
              <a:lnSpc>
                <a:spcPct val="100000"/>
              </a:lnSpc>
            </a:pPr>
            <a:r>
              <a:rPr b="0" lang="en-US" sz="1800" spc="-1" strike="noStrike">
                <a:latin typeface="Arial"/>
              </a:rPr>
              <a:t>&lt;/form&gt;</a:t>
            </a:r>
            <a:endParaRPr b="0" lang="en-GB" sz="1800" spc="-1" strike="noStrike">
              <a:latin typeface="Arial"/>
            </a:endParaRPr>
          </a:p>
          <a:p>
            <a:pPr>
              <a:lnSpc>
                <a:spcPct val="100000"/>
              </a:lnSpc>
            </a:pPr>
            <a:endParaRPr b="0" lang="en-GB" sz="1800" spc="-1" strike="noStrike">
              <a:latin typeface="Arial"/>
            </a:endParaRPr>
          </a:p>
          <a:p>
            <a:pPr>
              <a:lnSpc>
                <a:spcPct val="100000"/>
              </a:lnSpc>
            </a:pPr>
            <a:r>
              <a:rPr b="0" lang="en-US" sz="1800" spc="-1" strike="noStrike">
                <a:latin typeface="Arial"/>
              </a:rPr>
              <a:t>&lt;/body&gt;</a:t>
            </a:r>
            <a:endParaRPr b="0" lang="en-GB" sz="1800" spc="-1" strike="noStrike">
              <a:latin typeface="Arial"/>
            </a:endParaRPr>
          </a:p>
          <a:p>
            <a:pPr>
              <a:lnSpc>
                <a:spcPct val="100000"/>
              </a:lnSpc>
            </a:pPr>
            <a:r>
              <a:rPr b="0" lang="en-US" sz="1800" spc="-1" strike="noStrike">
                <a:latin typeface="Arial"/>
              </a:rPr>
              <a:t>&lt;/html&gt;</a:t>
            </a:r>
            <a:endParaRPr b="0" lang="en-GB" sz="1800" spc="-1" strike="noStrike">
              <a:latin typeface="Arial"/>
            </a:endParaRPr>
          </a:p>
        </p:txBody>
      </p:sp>
    </p:spTree>
  </p:cSld>
  <mc:AlternateContent>
    <mc:Choice Requires="p14">
      <p:transition spd="slow" p14:dur="2000"/>
    </mc:Choice>
    <mc:Fallback>
      <p:transition spd="slow"/>
    </mc:Fallback>
  </mc:AlternateContent>
</p:sld>
</file>

<file path=ppt/slides/slide5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729fcf"/>
        </a:solidFill>
      </p:bgPr>
    </p:bg>
    <p:spTree>
      <p:nvGrpSpPr>
        <p:cNvPr id="1" name=""/>
        <p:cNvGrpSpPr/>
        <p:nvPr/>
      </p:nvGrpSpPr>
      <p:grpSpPr>
        <a:xfrm>
          <a:off x="0" y="0"/>
          <a:ext cx="0" cy="0"/>
          <a:chOff x="0" y="0"/>
          <a:chExt cx="0" cy="0"/>
        </a:xfrm>
      </p:grpSpPr>
      <p:pic>
        <p:nvPicPr>
          <p:cNvPr id="188" name="" descr=""/>
          <p:cNvPicPr/>
          <p:nvPr/>
        </p:nvPicPr>
        <p:blipFill>
          <a:blip r:embed="rId1"/>
          <a:stretch/>
        </p:blipFill>
        <p:spPr>
          <a:xfrm>
            <a:off x="1554480" y="1663920"/>
            <a:ext cx="5972400" cy="713160"/>
          </a:xfrm>
          <a:prstGeom prst="rect">
            <a:avLst/>
          </a:prstGeom>
          <a:ln w="0">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CustomShape 1"/>
          <p:cNvSpPr/>
          <p:nvPr/>
        </p:nvSpPr>
        <p:spPr>
          <a:xfrm>
            <a:off x="504000" y="208440"/>
            <a:ext cx="9071280" cy="98136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1" lang="en-US" sz="3200" spc="-1" strike="noStrike">
                <a:latin typeface="Tahoma"/>
              </a:rPr>
              <a:t>HTML &lt;form&gt; attributes (</a:t>
            </a:r>
            <a:r>
              <a:rPr b="1" i="1" lang="en-US" sz="3200" spc="-1" strike="noStrike">
                <a:latin typeface="Tahoma"/>
              </a:rPr>
              <a:t>value in the parentheses</a:t>
            </a:r>
            <a:r>
              <a:rPr b="1" lang="en-US" sz="3200" spc="-1" strike="noStrike">
                <a:latin typeface="Tahoma"/>
              </a:rPr>
              <a:t>)</a:t>
            </a:r>
            <a:endParaRPr b="0" lang="en-GB" sz="3200" spc="-1" strike="noStrike">
              <a:latin typeface="Arial"/>
            </a:endParaRPr>
          </a:p>
        </p:txBody>
      </p:sp>
      <p:sp>
        <p:nvSpPr>
          <p:cNvPr id="85" name="CustomShape 2"/>
          <p:cNvSpPr/>
          <p:nvPr/>
        </p:nvSpPr>
        <p:spPr>
          <a:xfrm>
            <a:off x="457200" y="1375200"/>
            <a:ext cx="9071280" cy="3287880"/>
          </a:xfrm>
          <a:prstGeom prst="rect">
            <a:avLst/>
          </a:prstGeom>
          <a:noFill/>
          <a:ln w="0">
            <a:noFill/>
          </a:ln>
        </p:spPr>
        <p:style>
          <a:lnRef idx="0"/>
          <a:fillRef idx="0"/>
          <a:effectRef idx="0"/>
          <a:fontRef idx="minor"/>
        </p:style>
        <p:txBody>
          <a:bodyPr lIns="0" rIns="0" tIns="0" bIns="0">
            <a:normAutofit/>
          </a:bodyPr>
          <a:p>
            <a:pPr marL="432000" indent="-323640">
              <a:lnSpc>
                <a:spcPct val="100000"/>
              </a:lnSpc>
              <a:spcBef>
                <a:spcPts val="1414"/>
              </a:spcBef>
              <a:buClr>
                <a:srgbClr val="000000"/>
              </a:buClr>
              <a:buSzPct val="45000"/>
              <a:buFont typeface="Wingdings" charset="2"/>
              <a:buChar char=""/>
            </a:pPr>
            <a:r>
              <a:rPr b="0" lang="en-US" sz="3200" spc="-1" strike="noStrike">
                <a:latin typeface="Tahoma"/>
              </a:rPr>
              <a:t>accept-charset (</a:t>
            </a:r>
            <a:r>
              <a:rPr b="0" i="1" lang="en-US" sz="3200" spc="-1" strike="noStrike">
                <a:latin typeface="Tahoma"/>
              </a:rPr>
              <a:t>character_set</a:t>
            </a:r>
            <a:r>
              <a:rPr b="0" lang="en-US" sz="3200" spc="-1" strike="noStrike">
                <a:latin typeface="Tahoma"/>
              </a:rPr>
              <a:t>) – Specifies the type of the character encoding to be used for the form submission. Common values are UTF-8 and ISO-8859-1.</a:t>
            </a:r>
            <a:endParaRPr b="0" lang="en-GB" sz="3200" spc="-1" strike="noStrike">
              <a:latin typeface="Arial"/>
            </a:endParaRPr>
          </a:p>
          <a:p>
            <a:pPr marL="432000" indent="-323640">
              <a:lnSpc>
                <a:spcPct val="100000"/>
              </a:lnSpc>
              <a:spcBef>
                <a:spcPts val="1414"/>
              </a:spcBef>
              <a:buClr>
                <a:srgbClr val="000000"/>
              </a:buClr>
              <a:buSzPct val="45000"/>
              <a:buFont typeface="Wingdings" charset="2"/>
              <a:buChar char=""/>
            </a:pPr>
            <a:r>
              <a:rPr b="1" i="1" lang="en-US" sz="3200" spc="-1" strike="noStrike">
                <a:latin typeface="Tahoma"/>
              </a:rPr>
              <a:t>action</a:t>
            </a:r>
            <a:r>
              <a:rPr b="0" lang="en-US" sz="3200" spc="-1" strike="noStrike">
                <a:latin typeface="Tahoma"/>
              </a:rPr>
              <a:t> (</a:t>
            </a:r>
            <a:r>
              <a:rPr b="0" i="1" lang="en-US" sz="3200" spc="-1" strike="noStrike">
                <a:latin typeface="Tahoma"/>
              </a:rPr>
              <a:t>URL</a:t>
            </a:r>
            <a:r>
              <a:rPr b="0" lang="en-US" sz="3200" spc="-1" strike="noStrike">
                <a:latin typeface="Tahoma"/>
              </a:rPr>
              <a:t>) – Specifies the place where the form is sent by the form submission.</a:t>
            </a:r>
            <a:endParaRPr b="0" lang="en-GB" sz="3200" spc="-1" strike="noStrike">
              <a:latin typeface="Arial"/>
            </a:endParaRPr>
          </a:p>
        </p:txBody>
      </p:sp>
    </p:spTree>
  </p:cSld>
  <mc:AlternateContent>
    <mc:Choice Requires="p14">
      <p:transition spd="slow" p14:dur="2000"/>
    </mc:Choice>
    <mc:Fallback>
      <p:transition spd="slow"/>
    </mc:Fallback>
  </mc:AlternateContent>
</p:sld>
</file>

<file path=ppt/slides/slide6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9" name="CustomShape 1"/>
          <p:cNvSpPr/>
          <p:nvPr/>
        </p:nvSpPr>
        <p:spPr>
          <a:xfrm>
            <a:off x="504000" y="226080"/>
            <a:ext cx="9071280" cy="94608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4400" spc="-1" strike="noStrike">
                <a:latin typeface="Tahoma"/>
              </a:rPr>
              <a:t>Input control types: </a:t>
            </a:r>
            <a:r>
              <a:rPr b="0" i="1" lang="en-US" sz="4400" spc="-1" strike="noStrike">
                <a:latin typeface="Tahoma"/>
              </a:rPr>
              <a:t>tel</a:t>
            </a:r>
            <a:endParaRPr b="0" lang="en-GB" sz="4400" spc="-1" strike="noStrike">
              <a:latin typeface="Arial"/>
            </a:endParaRPr>
          </a:p>
        </p:txBody>
      </p:sp>
      <p:sp>
        <p:nvSpPr>
          <p:cNvPr id="190" name="CustomShape 2"/>
          <p:cNvSpPr/>
          <p:nvPr/>
        </p:nvSpPr>
        <p:spPr>
          <a:xfrm>
            <a:off x="988200" y="1404720"/>
            <a:ext cx="8199720" cy="290592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0" lang="en-US" sz="1800" spc="-1" strike="noStrike">
                <a:latin typeface="Arial"/>
              </a:rPr>
              <a:t>&lt;!DOCTYPE html&gt;</a:t>
            </a:r>
            <a:endParaRPr b="0" lang="en-GB" sz="1800" spc="-1" strike="noStrike">
              <a:latin typeface="Arial"/>
            </a:endParaRPr>
          </a:p>
          <a:p>
            <a:pPr>
              <a:lnSpc>
                <a:spcPct val="100000"/>
              </a:lnSpc>
            </a:pPr>
            <a:r>
              <a:rPr b="0" lang="en-US" sz="1800" spc="-1" strike="noStrike">
                <a:latin typeface="Arial"/>
              </a:rPr>
              <a:t>&lt;html&gt;</a:t>
            </a:r>
            <a:endParaRPr b="0" lang="en-GB" sz="1800" spc="-1" strike="noStrike">
              <a:latin typeface="Arial"/>
            </a:endParaRPr>
          </a:p>
          <a:p>
            <a:pPr>
              <a:lnSpc>
                <a:spcPct val="100000"/>
              </a:lnSpc>
            </a:pPr>
            <a:r>
              <a:rPr b="0" lang="en-US" sz="1800" spc="-1" strike="noStrike">
                <a:latin typeface="Arial"/>
              </a:rPr>
              <a:t>&lt;body&gt;</a:t>
            </a:r>
            <a:endParaRPr b="0" lang="en-GB" sz="1800" spc="-1" strike="noStrike">
              <a:latin typeface="Arial"/>
            </a:endParaRPr>
          </a:p>
          <a:p>
            <a:pPr>
              <a:lnSpc>
                <a:spcPct val="100000"/>
              </a:lnSpc>
            </a:pPr>
            <a:endParaRPr b="0" lang="en-GB" sz="1800" spc="-1" strike="noStrike">
              <a:latin typeface="Arial"/>
            </a:endParaRPr>
          </a:p>
          <a:p>
            <a:pPr>
              <a:lnSpc>
                <a:spcPct val="100000"/>
              </a:lnSpc>
            </a:pPr>
            <a:r>
              <a:rPr b="0" lang="en-US" sz="1800" spc="-1" strike="noStrike">
                <a:latin typeface="Arial"/>
              </a:rPr>
              <a:t>&lt;form&gt;</a:t>
            </a:r>
            <a:endParaRPr b="0" lang="en-GB" sz="1800" spc="-1" strike="noStrike">
              <a:latin typeface="Arial"/>
            </a:endParaRPr>
          </a:p>
          <a:p>
            <a:pPr>
              <a:lnSpc>
                <a:spcPct val="100000"/>
              </a:lnSpc>
            </a:pPr>
            <a:r>
              <a:rPr b="0" lang="en-US" sz="1800" spc="-1" strike="noStrike">
                <a:latin typeface="Arial"/>
              </a:rPr>
              <a:t>&lt;label for="phone"&gt;Enter your phone number:&lt;/label&gt;</a:t>
            </a:r>
            <a:endParaRPr b="0" lang="en-GB" sz="1800" spc="-1" strike="noStrike">
              <a:latin typeface="Arial"/>
            </a:endParaRPr>
          </a:p>
          <a:p>
            <a:pPr>
              <a:lnSpc>
                <a:spcPct val="100000"/>
              </a:lnSpc>
            </a:pPr>
            <a:r>
              <a:rPr b="0" lang="en-US" sz="1800" spc="-1" strike="noStrike">
                <a:latin typeface="Arial"/>
              </a:rPr>
              <a:t>&lt;input type="tel" id="phone" name="phone" pattern="[0-9]{3}-[0-9]{2}-[0-9]{3}"&gt; </a:t>
            </a:r>
            <a:endParaRPr b="0" lang="en-GB" sz="1800" spc="-1" strike="noStrike">
              <a:latin typeface="Arial"/>
            </a:endParaRPr>
          </a:p>
          <a:p>
            <a:pPr>
              <a:lnSpc>
                <a:spcPct val="100000"/>
              </a:lnSpc>
            </a:pPr>
            <a:r>
              <a:rPr b="0" lang="en-US" sz="1800" spc="-1" strike="noStrike">
                <a:latin typeface="Arial"/>
              </a:rPr>
              <a:t>&lt;/form&gt;</a:t>
            </a:r>
            <a:endParaRPr b="0" lang="en-GB" sz="1800" spc="-1" strike="noStrike">
              <a:latin typeface="Arial"/>
            </a:endParaRPr>
          </a:p>
          <a:p>
            <a:pPr>
              <a:lnSpc>
                <a:spcPct val="100000"/>
              </a:lnSpc>
            </a:pPr>
            <a:endParaRPr b="0" lang="en-GB" sz="1800" spc="-1" strike="noStrike">
              <a:latin typeface="Arial"/>
            </a:endParaRPr>
          </a:p>
          <a:p>
            <a:pPr>
              <a:lnSpc>
                <a:spcPct val="100000"/>
              </a:lnSpc>
            </a:pPr>
            <a:r>
              <a:rPr b="0" lang="en-US" sz="1800" spc="-1" strike="noStrike">
                <a:latin typeface="Arial"/>
              </a:rPr>
              <a:t>&lt;/body&gt;</a:t>
            </a:r>
            <a:endParaRPr b="0" lang="en-GB" sz="1800" spc="-1" strike="noStrike">
              <a:latin typeface="Arial"/>
            </a:endParaRPr>
          </a:p>
          <a:p>
            <a:pPr>
              <a:lnSpc>
                <a:spcPct val="100000"/>
              </a:lnSpc>
            </a:pPr>
            <a:r>
              <a:rPr b="0" lang="en-US" sz="1800" spc="-1" strike="noStrike">
                <a:latin typeface="Arial"/>
              </a:rPr>
              <a:t>&lt;/html&gt;</a:t>
            </a:r>
            <a:endParaRPr b="0" lang="en-GB" sz="1800" spc="-1" strike="noStrike">
              <a:latin typeface="Arial"/>
            </a:endParaRPr>
          </a:p>
        </p:txBody>
      </p:sp>
    </p:spTree>
  </p:cSld>
  <mc:AlternateContent>
    <mc:Choice Requires="p14">
      <p:transition spd="slow" p14:dur="2000"/>
    </mc:Choice>
    <mc:Fallback>
      <p:transition spd="slow"/>
    </mc:Fallback>
  </mc:AlternateContent>
</p:sld>
</file>

<file path=ppt/slides/slide6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729fcf"/>
        </a:solidFill>
      </p:bgPr>
    </p:bg>
    <p:spTree>
      <p:nvGrpSpPr>
        <p:cNvPr id="1" name=""/>
        <p:cNvGrpSpPr/>
        <p:nvPr/>
      </p:nvGrpSpPr>
      <p:grpSpPr>
        <a:xfrm>
          <a:off x="0" y="0"/>
          <a:ext cx="0" cy="0"/>
          <a:chOff x="0" y="0"/>
          <a:chExt cx="0" cy="0"/>
        </a:xfrm>
      </p:grpSpPr>
      <p:pic>
        <p:nvPicPr>
          <p:cNvPr id="191" name="" descr=""/>
          <p:cNvPicPr/>
          <p:nvPr/>
        </p:nvPicPr>
        <p:blipFill>
          <a:blip r:embed="rId1"/>
          <a:stretch/>
        </p:blipFill>
        <p:spPr>
          <a:xfrm>
            <a:off x="548640" y="2094120"/>
            <a:ext cx="7582680" cy="1746000"/>
          </a:xfrm>
          <a:prstGeom prst="rect">
            <a:avLst/>
          </a:prstGeom>
          <a:ln w="0">
            <a:noFill/>
          </a:ln>
        </p:spPr>
      </p:pic>
      <p:pic>
        <p:nvPicPr>
          <p:cNvPr id="192" name="" descr=""/>
          <p:cNvPicPr/>
          <p:nvPr/>
        </p:nvPicPr>
        <p:blipFill>
          <a:blip r:embed="rId2"/>
          <a:stretch/>
        </p:blipFill>
        <p:spPr>
          <a:xfrm>
            <a:off x="548640" y="351000"/>
            <a:ext cx="7736400" cy="837360"/>
          </a:xfrm>
          <a:prstGeom prst="rect">
            <a:avLst/>
          </a:prstGeom>
          <a:ln w="0">
            <a:noFill/>
          </a:ln>
        </p:spPr>
      </p:pic>
    </p:spTree>
  </p:cSld>
  <mc:AlternateContent>
    <mc:Choice Requires="p14">
      <p:transition spd="slow" p14:dur="2000"/>
    </mc:Choice>
    <mc:Fallback>
      <p:transition spd="slow"/>
    </mc:Fallback>
  </mc:AlternateContent>
</p:sld>
</file>

<file path=ppt/slides/slide6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3" name="CustomShape 1"/>
          <p:cNvSpPr/>
          <p:nvPr/>
        </p:nvSpPr>
        <p:spPr>
          <a:xfrm>
            <a:off x="504000" y="226080"/>
            <a:ext cx="9071280" cy="94608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4400" spc="-1" strike="noStrike">
                <a:latin typeface="Tahoma"/>
              </a:rPr>
              <a:t>Input control types: </a:t>
            </a:r>
            <a:r>
              <a:rPr b="0" i="1" lang="en-US" sz="4400" spc="-1" strike="noStrike">
                <a:latin typeface="Tahoma"/>
              </a:rPr>
              <a:t>time</a:t>
            </a:r>
            <a:endParaRPr b="0" lang="en-GB" sz="4400" spc="-1" strike="noStrike">
              <a:latin typeface="Arial"/>
            </a:endParaRPr>
          </a:p>
        </p:txBody>
      </p:sp>
      <p:sp>
        <p:nvSpPr>
          <p:cNvPr id="194" name="CustomShape 2"/>
          <p:cNvSpPr/>
          <p:nvPr/>
        </p:nvSpPr>
        <p:spPr>
          <a:xfrm>
            <a:off x="1371600" y="1554480"/>
            <a:ext cx="5668920" cy="290556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0" lang="en-US" sz="1800" spc="-1" strike="noStrike">
                <a:latin typeface="Arial"/>
              </a:rPr>
              <a:t>&lt;!DOCTYPE html&gt;</a:t>
            </a:r>
            <a:endParaRPr b="0" lang="en-GB" sz="1800" spc="-1" strike="noStrike">
              <a:latin typeface="Arial"/>
            </a:endParaRPr>
          </a:p>
          <a:p>
            <a:pPr>
              <a:lnSpc>
                <a:spcPct val="100000"/>
              </a:lnSpc>
            </a:pPr>
            <a:r>
              <a:rPr b="0" lang="en-US" sz="1800" spc="-1" strike="noStrike">
                <a:latin typeface="Arial"/>
              </a:rPr>
              <a:t>&lt;html&gt;</a:t>
            </a:r>
            <a:endParaRPr b="0" lang="en-GB" sz="1800" spc="-1" strike="noStrike">
              <a:latin typeface="Arial"/>
            </a:endParaRPr>
          </a:p>
          <a:p>
            <a:pPr>
              <a:lnSpc>
                <a:spcPct val="100000"/>
              </a:lnSpc>
            </a:pPr>
            <a:r>
              <a:rPr b="0" lang="en-US" sz="1800" spc="-1" strike="noStrike">
                <a:latin typeface="Arial"/>
              </a:rPr>
              <a:t>&lt;body&gt;</a:t>
            </a:r>
            <a:endParaRPr b="0" lang="en-GB" sz="1800" spc="-1" strike="noStrike">
              <a:latin typeface="Arial"/>
            </a:endParaRPr>
          </a:p>
          <a:p>
            <a:pPr>
              <a:lnSpc>
                <a:spcPct val="100000"/>
              </a:lnSpc>
            </a:pPr>
            <a:endParaRPr b="0" lang="en-GB" sz="1800" spc="-1" strike="noStrike">
              <a:latin typeface="Arial"/>
            </a:endParaRPr>
          </a:p>
          <a:p>
            <a:pPr>
              <a:lnSpc>
                <a:spcPct val="100000"/>
              </a:lnSpc>
            </a:pPr>
            <a:r>
              <a:rPr b="0" lang="en-US" sz="1800" spc="-1" strike="noStrike">
                <a:latin typeface="Arial"/>
              </a:rPr>
              <a:t>&lt;form&gt;</a:t>
            </a:r>
            <a:endParaRPr b="0" lang="en-GB" sz="1800" spc="-1" strike="noStrike">
              <a:latin typeface="Arial"/>
            </a:endParaRPr>
          </a:p>
          <a:p>
            <a:pPr>
              <a:lnSpc>
                <a:spcPct val="100000"/>
              </a:lnSpc>
            </a:pPr>
            <a:r>
              <a:rPr b="0" lang="en-US" sz="1800" spc="-1" strike="noStrike">
                <a:latin typeface="Arial"/>
              </a:rPr>
              <a:t>&lt;label for="appt"&gt;Select a time:&lt;/label&gt;</a:t>
            </a:r>
            <a:endParaRPr b="0" lang="en-GB" sz="1800" spc="-1" strike="noStrike">
              <a:latin typeface="Arial"/>
            </a:endParaRPr>
          </a:p>
          <a:p>
            <a:pPr>
              <a:lnSpc>
                <a:spcPct val="100000"/>
              </a:lnSpc>
            </a:pPr>
            <a:r>
              <a:rPr b="0" lang="en-US" sz="1800" spc="-1" strike="noStrike">
                <a:latin typeface="Arial"/>
              </a:rPr>
              <a:t>&lt;input type="time" id="appt" name="appt"&gt; </a:t>
            </a:r>
            <a:endParaRPr b="0" lang="en-GB" sz="1800" spc="-1" strike="noStrike">
              <a:latin typeface="Arial"/>
            </a:endParaRPr>
          </a:p>
          <a:p>
            <a:pPr>
              <a:lnSpc>
                <a:spcPct val="100000"/>
              </a:lnSpc>
            </a:pPr>
            <a:r>
              <a:rPr b="0" lang="en-US" sz="1800" spc="-1" strike="noStrike">
                <a:latin typeface="Arial"/>
              </a:rPr>
              <a:t>&lt;/form&gt;</a:t>
            </a:r>
            <a:endParaRPr b="0" lang="en-GB" sz="1800" spc="-1" strike="noStrike">
              <a:latin typeface="Arial"/>
            </a:endParaRPr>
          </a:p>
          <a:p>
            <a:pPr>
              <a:lnSpc>
                <a:spcPct val="100000"/>
              </a:lnSpc>
            </a:pPr>
            <a:endParaRPr b="0" lang="en-GB" sz="1800" spc="-1" strike="noStrike">
              <a:latin typeface="Arial"/>
            </a:endParaRPr>
          </a:p>
          <a:p>
            <a:pPr>
              <a:lnSpc>
                <a:spcPct val="100000"/>
              </a:lnSpc>
            </a:pPr>
            <a:r>
              <a:rPr b="0" lang="en-US" sz="1800" spc="-1" strike="noStrike">
                <a:latin typeface="Arial"/>
              </a:rPr>
              <a:t>&lt;/body&gt;</a:t>
            </a:r>
            <a:endParaRPr b="0" lang="en-GB" sz="1800" spc="-1" strike="noStrike">
              <a:latin typeface="Arial"/>
            </a:endParaRPr>
          </a:p>
          <a:p>
            <a:pPr>
              <a:lnSpc>
                <a:spcPct val="100000"/>
              </a:lnSpc>
            </a:pPr>
            <a:r>
              <a:rPr b="0" lang="en-US" sz="1800" spc="-1" strike="noStrike">
                <a:latin typeface="Arial"/>
              </a:rPr>
              <a:t>&lt;/html&gt;</a:t>
            </a:r>
            <a:endParaRPr b="0" lang="en-GB" sz="1800" spc="-1" strike="noStrike">
              <a:latin typeface="Arial"/>
            </a:endParaRPr>
          </a:p>
        </p:txBody>
      </p:sp>
    </p:spTree>
  </p:cSld>
  <mc:AlternateContent>
    <mc:Choice Requires="p14">
      <p:transition spd="slow" p14:dur="2000"/>
    </mc:Choice>
    <mc:Fallback>
      <p:transition spd="slow"/>
    </mc:Fallback>
  </mc:AlternateContent>
</p:sld>
</file>

<file path=ppt/slides/slide6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729fcf"/>
        </a:solidFill>
      </p:bgPr>
    </p:bg>
    <p:spTree>
      <p:nvGrpSpPr>
        <p:cNvPr id="1" name=""/>
        <p:cNvGrpSpPr/>
        <p:nvPr/>
      </p:nvGrpSpPr>
      <p:grpSpPr>
        <a:xfrm>
          <a:off x="0" y="0"/>
          <a:ext cx="0" cy="0"/>
          <a:chOff x="0" y="0"/>
          <a:chExt cx="0" cy="0"/>
        </a:xfrm>
      </p:grpSpPr>
      <p:pic>
        <p:nvPicPr>
          <p:cNvPr id="195" name="" descr=""/>
          <p:cNvPicPr/>
          <p:nvPr/>
        </p:nvPicPr>
        <p:blipFill>
          <a:blip r:embed="rId1"/>
          <a:stretch/>
        </p:blipFill>
        <p:spPr>
          <a:xfrm>
            <a:off x="562320" y="644400"/>
            <a:ext cx="3903840" cy="818280"/>
          </a:xfrm>
          <a:prstGeom prst="rect">
            <a:avLst/>
          </a:prstGeom>
          <a:ln w="0">
            <a:noFill/>
          </a:ln>
        </p:spPr>
      </p:pic>
      <p:pic>
        <p:nvPicPr>
          <p:cNvPr id="196" name="" descr=""/>
          <p:cNvPicPr/>
          <p:nvPr/>
        </p:nvPicPr>
        <p:blipFill>
          <a:blip r:embed="rId2"/>
          <a:stretch/>
        </p:blipFill>
        <p:spPr>
          <a:xfrm>
            <a:off x="571680" y="2343600"/>
            <a:ext cx="3908520" cy="910800"/>
          </a:xfrm>
          <a:prstGeom prst="rect">
            <a:avLst/>
          </a:prstGeom>
          <a:ln w="0">
            <a:noFill/>
          </a:ln>
        </p:spPr>
      </p:pic>
    </p:spTree>
  </p:cSld>
  <mc:AlternateContent>
    <mc:Choice Requires="p14">
      <p:transition spd="slow" p14:dur="2000"/>
    </mc:Choice>
    <mc:Fallback>
      <p:transition spd="slow"/>
    </mc:Fallback>
  </mc:AlternateContent>
</p:sld>
</file>

<file path=ppt/slides/slide6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7" name="CustomShape 1"/>
          <p:cNvSpPr/>
          <p:nvPr/>
        </p:nvSpPr>
        <p:spPr>
          <a:xfrm>
            <a:off x="504000" y="226080"/>
            <a:ext cx="9071280" cy="94608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4400" spc="-1" strike="noStrike">
                <a:latin typeface="Tahoma"/>
              </a:rPr>
              <a:t>Input control types: </a:t>
            </a:r>
            <a:r>
              <a:rPr b="0" i="1" lang="en-US" sz="4400" spc="-1" strike="noStrike">
                <a:latin typeface="Tahoma"/>
              </a:rPr>
              <a:t>url</a:t>
            </a:r>
            <a:endParaRPr b="0" lang="en-GB" sz="4400" spc="-1" strike="noStrike">
              <a:latin typeface="Arial"/>
            </a:endParaRPr>
          </a:p>
        </p:txBody>
      </p:sp>
      <p:sp>
        <p:nvSpPr>
          <p:cNvPr id="198" name="CustomShape 2"/>
          <p:cNvSpPr/>
          <p:nvPr/>
        </p:nvSpPr>
        <p:spPr>
          <a:xfrm>
            <a:off x="1280160" y="1463040"/>
            <a:ext cx="6583320" cy="316152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0" lang="en-US" sz="1800" spc="-1" strike="noStrike">
                <a:latin typeface="Arial"/>
              </a:rPr>
              <a:t>&lt;!DOCTYPE html&gt;</a:t>
            </a:r>
            <a:endParaRPr b="0" lang="en-GB" sz="1800" spc="-1" strike="noStrike">
              <a:latin typeface="Arial"/>
            </a:endParaRPr>
          </a:p>
          <a:p>
            <a:pPr>
              <a:lnSpc>
                <a:spcPct val="100000"/>
              </a:lnSpc>
            </a:pPr>
            <a:r>
              <a:rPr b="0" lang="en-US" sz="1800" spc="-1" strike="noStrike">
                <a:latin typeface="Arial"/>
              </a:rPr>
              <a:t>&lt;html&gt;</a:t>
            </a:r>
            <a:endParaRPr b="0" lang="en-GB" sz="1800" spc="-1" strike="noStrike">
              <a:latin typeface="Arial"/>
            </a:endParaRPr>
          </a:p>
          <a:p>
            <a:pPr>
              <a:lnSpc>
                <a:spcPct val="100000"/>
              </a:lnSpc>
            </a:pPr>
            <a:r>
              <a:rPr b="0" lang="en-US" sz="1800" spc="-1" strike="noStrike">
                <a:latin typeface="Arial"/>
              </a:rPr>
              <a:t>&lt;body&gt;</a:t>
            </a:r>
            <a:endParaRPr b="0" lang="en-GB" sz="1800" spc="-1" strike="noStrike">
              <a:latin typeface="Arial"/>
            </a:endParaRPr>
          </a:p>
          <a:p>
            <a:pPr>
              <a:lnSpc>
                <a:spcPct val="100000"/>
              </a:lnSpc>
            </a:pPr>
            <a:endParaRPr b="0" lang="en-GB" sz="1800" spc="-1" strike="noStrike">
              <a:latin typeface="Arial"/>
            </a:endParaRPr>
          </a:p>
          <a:p>
            <a:pPr>
              <a:lnSpc>
                <a:spcPct val="100000"/>
              </a:lnSpc>
            </a:pPr>
            <a:r>
              <a:rPr b="0" lang="en-US" sz="1800" spc="-1" strike="noStrike">
                <a:latin typeface="Arial"/>
              </a:rPr>
              <a:t>&lt;form&gt;</a:t>
            </a:r>
            <a:endParaRPr b="0" lang="en-GB" sz="1800" spc="-1" strike="noStrike">
              <a:latin typeface="Arial"/>
            </a:endParaRPr>
          </a:p>
          <a:p>
            <a:pPr>
              <a:lnSpc>
                <a:spcPct val="100000"/>
              </a:lnSpc>
            </a:pPr>
            <a:r>
              <a:rPr b="0" lang="en-US" sz="1800" spc="-1" strike="noStrike">
                <a:latin typeface="Arial"/>
              </a:rPr>
              <a:t>  </a:t>
            </a:r>
            <a:r>
              <a:rPr b="0" lang="en-US" sz="1800" spc="-1" strike="noStrike">
                <a:latin typeface="Arial"/>
              </a:rPr>
              <a:t>&lt;label for="homepage"&gt;Add your homepage:&lt;/label&gt;</a:t>
            </a:r>
            <a:endParaRPr b="0" lang="en-GB" sz="1800" spc="-1" strike="noStrike">
              <a:latin typeface="Arial"/>
            </a:endParaRPr>
          </a:p>
          <a:p>
            <a:pPr>
              <a:lnSpc>
                <a:spcPct val="100000"/>
              </a:lnSpc>
            </a:pPr>
            <a:r>
              <a:rPr b="0" lang="en-US" sz="1800" spc="-1" strike="noStrike">
                <a:latin typeface="Arial"/>
              </a:rPr>
              <a:t>  </a:t>
            </a:r>
            <a:r>
              <a:rPr b="0" lang="en-US" sz="1800" spc="-1" strike="noStrike">
                <a:latin typeface="Arial"/>
              </a:rPr>
              <a:t>&lt;input type="url" id="homepage" name="homepage"&gt;&lt;br&gt;&lt;br&gt;</a:t>
            </a:r>
            <a:endParaRPr b="0" lang="en-GB" sz="1800" spc="-1" strike="noStrike">
              <a:latin typeface="Arial"/>
            </a:endParaRPr>
          </a:p>
          <a:p>
            <a:pPr>
              <a:lnSpc>
                <a:spcPct val="100000"/>
              </a:lnSpc>
            </a:pPr>
            <a:r>
              <a:rPr b="0" lang="en-US" sz="1800" spc="-1" strike="noStrike">
                <a:latin typeface="Arial"/>
              </a:rPr>
              <a:t>&lt;/form&gt;</a:t>
            </a:r>
            <a:endParaRPr b="0" lang="en-GB" sz="1800" spc="-1" strike="noStrike">
              <a:latin typeface="Arial"/>
            </a:endParaRPr>
          </a:p>
          <a:p>
            <a:pPr>
              <a:lnSpc>
                <a:spcPct val="100000"/>
              </a:lnSpc>
            </a:pPr>
            <a:endParaRPr b="0" lang="en-GB" sz="1800" spc="-1" strike="noStrike">
              <a:latin typeface="Arial"/>
            </a:endParaRPr>
          </a:p>
          <a:p>
            <a:pPr>
              <a:lnSpc>
                <a:spcPct val="100000"/>
              </a:lnSpc>
            </a:pPr>
            <a:r>
              <a:rPr b="0" lang="en-US" sz="1800" spc="-1" strike="noStrike">
                <a:latin typeface="Arial"/>
              </a:rPr>
              <a:t>&lt;/body&gt;</a:t>
            </a:r>
            <a:endParaRPr b="0" lang="en-GB" sz="1800" spc="-1" strike="noStrike">
              <a:latin typeface="Arial"/>
            </a:endParaRPr>
          </a:p>
          <a:p>
            <a:pPr>
              <a:lnSpc>
                <a:spcPct val="100000"/>
              </a:lnSpc>
            </a:pPr>
            <a:r>
              <a:rPr b="0" lang="en-US" sz="1800" spc="-1" strike="noStrike">
                <a:latin typeface="Arial"/>
              </a:rPr>
              <a:t>&lt;/html&gt;</a:t>
            </a:r>
            <a:endParaRPr b="0" lang="en-GB" sz="1800" spc="-1" strike="noStrike">
              <a:latin typeface="Arial"/>
            </a:endParaRPr>
          </a:p>
        </p:txBody>
      </p:sp>
    </p:spTree>
  </p:cSld>
  <mc:AlternateContent>
    <mc:Choice Requires="p14">
      <p:transition spd="slow" p14:dur="2000"/>
    </mc:Choice>
    <mc:Fallback>
      <p:transition spd="slow"/>
    </mc:Fallback>
  </mc:AlternateContent>
</p:sld>
</file>

<file path=ppt/slides/slide6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729fcf"/>
        </a:solidFill>
      </p:bgPr>
    </p:bg>
    <p:spTree>
      <p:nvGrpSpPr>
        <p:cNvPr id="1" name=""/>
        <p:cNvGrpSpPr/>
        <p:nvPr/>
      </p:nvGrpSpPr>
      <p:grpSpPr>
        <a:xfrm>
          <a:off x="0" y="0"/>
          <a:ext cx="0" cy="0"/>
          <a:chOff x="0" y="0"/>
          <a:chExt cx="0" cy="0"/>
        </a:xfrm>
      </p:grpSpPr>
      <p:pic>
        <p:nvPicPr>
          <p:cNvPr id="199" name="" descr=""/>
          <p:cNvPicPr/>
          <p:nvPr/>
        </p:nvPicPr>
        <p:blipFill>
          <a:blip r:embed="rId1"/>
          <a:stretch/>
        </p:blipFill>
        <p:spPr>
          <a:xfrm>
            <a:off x="1371600" y="1463040"/>
            <a:ext cx="7131240" cy="822600"/>
          </a:xfrm>
          <a:prstGeom prst="rect">
            <a:avLst/>
          </a:prstGeom>
          <a:ln w="0">
            <a:noFill/>
          </a:ln>
        </p:spPr>
      </p:pic>
      <p:pic>
        <p:nvPicPr>
          <p:cNvPr id="200" name="" descr=""/>
          <p:cNvPicPr/>
          <p:nvPr/>
        </p:nvPicPr>
        <p:blipFill>
          <a:blip r:embed="rId2"/>
          <a:stretch/>
        </p:blipFill>
        <p:spPr>
          <a:xfrm>
            <a:off x="1463040" y="2468880"/>
            <a:ext cx="6766200" cy="2104560"/>
          </a:xfrm>
          <a:prstGeom prst="rect">
            <a:avLst/>
          </a:prstGeom>
          <a:ln w="0">
            <a:noFill/>
          </a:ln>
        </p:spPr>
      </p:pic>
    </p:spTree>
  </p:cSld>
  <mc:AlternateContent>
    <mc:Choice Requires="p14">
      <p:transition spd="slow" p14:dur="2000"/>
    </mc:Choice>
    <mc:Fallback>
      <p:transition spd="slow"/>
    </mc:Fallback>
  </mc:AlternateContent>
</p:sld>
</file>

<file path=ppt/slides/slide6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1" name="CustomShape 1"/>
          <p:cNvSpPr/>
          <p:nvPr/>
        </p:nvSpPr>
        <p:spPr>
          <a:xfrm>
            <a:off x="504000" y="161640"/>
            <a:ext cx="9071280" cy="107496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4400" spc="-1" strike="noStrike">
                <a:latin typeface="Tahoma"/>
              </a:rPr>
              <a:t>Input control types: </a:t>
            </a:r>
            <a:r>
              <a:rPr b="0" i="1" lang="en-US" sz="4400" spc="-1" strike="noStrike">
                <a:latin typeface="Tahoma"/>
              </a:rPr>
              <a:t>week</a:t>
            </a:r>
            <a:r>
              <a:rPr b="0" lang="en-US" sz="4400" spc="-1" strike="noStrike">
                <a:latin typeface="Tahoma"/>
              </a:rPr>
              <a:t> </a:t>
            </a:r>
            <a:r>
              <a:rPr b="0" lang="en-US" sz="2600" spc="-1" strike="noStrike">
                <a:latin typeface="Tahoma"/>
              </a:rPr>
              <a:t>(supported in some browsers)</a:t>
            </a:r>
            <a:endParaRPr b="0" lang="en-GB" sz="2600" spc="-1" strike="noStrike">
              <a:latin typeface="Arial"/>
            </a:endParaRPr>
          </a:p>
        </p:txBody>
      </p:sp>
      <p:sp>
        <p:nvSpPr>
          <p:cNvPr id="202" name="CustomShape 2"/>
          <p:cNvSpPr/>
          <p:nvPr/>
        </p:nvSpPr>
        <p:spPr>
          <a:xfrm>
            <a:off x="822960" y="1554480"/>
            <a:ext cx="4845960" cy="290556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0" lang="en-US" sz="1800" spc="-1" strike="noStrike">
                <a:latin typeface="Arial"/>
              </a:rPr>
              <a:t>&lt;!DOCTYPE html&gt;</a:t>
            </a:r>
            <a:endParaRPr b="0" lang="en-GB" sz="1800" spc="-1" strike="noStrike">
              <a:latin typeface="Arial"/>
            </a:endParaRPr>
          </a:p>
          <a:p>
            <a:pPr>
              <a:lnSpc>
                <a:spcPct val="100000"/>
              </a:lnSpc>
            </a:pPr>
            <a:r>
              <a:rPr b="0" lang="en-US" sz="1800" spc="-1" strike="noStrike">
                <a:latin typeface="Arial"/>
              </a:rPr>
              <a:t>&lt;html&gt;</a:t>
            </a:r>
            <a:endParaRPr b="0" lang="en-GB" sz="1800" spc="-1" strike="noStrike">
              <a:latin typeface="Arial"/>
            </a:endParaRPr>
          </a:p>
          <a:p>
            <a:pPr>
              <a:lnSpc>
                <a:spcPct val="100000"/>
              </a:lnSpc>
            </a:pPr>
            <a:r>
              <a:rPr b="0" lang="en-US" sz="1800" spc="-1" strike="noStrike">
                <a:latin typeface="Arial"/>
              </a:rPr>
              <a:t>&lt;body&gt;</a:t>
            </a:r>
            <a:endParaRPr b="0" lang="en-GB" sz="1800" spc="-1" strike="noStrike">
              <a:latin typeface="Arial"/>
            </a:endParaRPr>
          </a:p>
          <a:p>
            <a:pPr>
              <a:lnSpc>
                <a:spcPct val="100000"/>
              </a:lnSpc>
            </a:pPr>
            <a:endParaRPr b="0" lang="en-GB" sz="1800" spc="-1" strike="noStrike">
              <a:latin typeface="Arial"/>
            </a:endParaRPr>
          </a:p>
          <a:p>
            <a:pPr>
              <a:lnSpc>
                <a:spcPct val="100000"/>
              </a:lnSpc>
            </a:pPr>
            <a:r>
              <a:rPr b="0" lang="en-US" sz="1800" spc="-1" strike="noStrike">
                <a:latin typeface="Arial"/>
              </a:rPr>
              <a:t>&lt;form&gt;</a:t>
            </a:r>
            <a:endParaRPr b="0" lang="en-GB" sz="1800" spc="-1" strike="noStrike">
              <a:latin typeface="Arial"/>
            </a:endParaRPr>
          </a:p>
          <a:p>
            <a:pPr>
              <a:lnSpc>
                <a:spcPct val="100000"/>
              </a:lnSpc>
            </a:pPr>
            <a:r>
              <a:rPr b="0" lang="en-US" sz="1800" spc="-1" strike="noStrike">
                <a:latin typeface="Arial"/>
              </a:rPr>
              <a:t>&lt;label for="week"&gt;Select a week:&lt;/label&gt;</a:t>
            </a:r>
            <a:endParaRPr b="0" lang="en-GB" sz="1800" spc="-1" strike="noStrike">
              <a:latin typeface="Arial"/>
            </a:endParaRPr>
          </a:p>
          <a:p>
            <a:pPr>
              <a:lnSpc>
                <a:spcPct val="100000"/>
              </a:lnSpc>
            </a:pPr>
            <a:r>
              <a:rPr b="0" lang="en-US" sz="1800" spc="-1" strike="noStrike">
                <a:latin typeface="Arial"/>
              </a:rPr>
              <a:t>&lt;input type="week" id="week" name="week"&gt; </a:t>
            </a:r>
            <a:endParaRPr b="0" lang="en-GB" sz="1800" spc="-1" strike="noStrike">
              <a:latin typeface="Arial"/>
            </a:endParaRPr>
          </a:p>
          <a:p>
            <a:pPr>
              <a:lnSpc>
                <a:spcPct val="100000"/>
              </a:lnSpc>
            </a:pPr>
            <a:r>
              <a:rPr b="0" lang="en-US" sz="1800" spc="-1" strike="noStrike">
                <a:latin typeface="Arial"/>
              </a:rPr>
              <a:t>&lt;/form&gt;</a:t>
            </a:r>
            <a:endParaRPr b="0" lang="en-GB" sz="1800" spc="-1" strike="noStrike">
              <a:latin typeface="Arial"/>
            </a:endParaRPr>
          </a:p>
          <a:p>
            <a:pPr>
              <a:lnSpc>
                <a:spcPct val="100000"/>
              </a:lnSpc>
            </a:pPr>
            <a:endParaRPr b="0" lang="en-GB" sz="1800" spc="-1" strike="noStrike">
              <a:latin typeface="Arial"/>
            </a:endParaRPr>
          </a:p>
          <a:p>
            <a:pPr>
              <a:lnSpc>
                <a:spcPct val="100000"/>
              </a:lnSpc>
            </a:pPr>
            <a:r>
              <a:rPr b="0" lang="en-US" sz="1800" spc="-1" strike="noStrike">
                <a:latin typeface="Arial"/>
              </a:rPr>
              <a:t>&lt;/body&gt;</a:t>
            </a:r>
            <a:endParaRPr b="0" lang="en-GB" sz="1800" spc="-1" strike="noStrike">
              <a:latin typeface="Arial"/>
            </a:endParaRPr>
          </a:p>
          <a:p>
            <a:pPr>
              <a:lnSpc>
                <a:spcPct val="100000"/>
              </a:lnSpc>
            </a:pPr>
            <a:r>
              <a:rPr b="0" lang="en-US" sz="1800" spc="-1" strike="noStrike">
                <a:latin typeface="Arial"/>
              </a:rPr>
              <a:t>&lt;/html&gt;</a:t>
            </a:r>
            <a:endParaRPr b="0" lang="en-GB" sz="1800" spc="-1" strike="noStrike">
              <a:latin typeface="Arial"/>
            </a:endParaRPr>
          </a:p>
        </p:txBody>
      </p:sp>
    </p:spTree>
  </p:cSld>
  <mc:AlternateContent>
    <mc:Choice Requires="p14">
      <p:transition spd="slow" p14:dur="2000"/>
    </mc:Choice>
    <mc:Fallback>
      <p:transition spd="slow"/>
    </mc:Fallback>
  </mc:AlternateContent>
</p:sld>
</file>

<file path=ppt/slides/slide6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729fcf"/>
        </a:solidFill>
      </p:bgPr>
    </p:bg>
    <p:spTree>
      <p:nvGrpSpPr>
        <p:cNvPr id="1" name=""/>
        <p:cNvGrpSpPr/>
        <p:nvPr/>
      </p:nvGrpSpPr>
      <p:grpSpPr>
        <a:xfrm>
          <a:off x="0" y="0"/>
          <a:ext cx="0" cy="0"/>
          <a:chOff x="0" y="0"/>
          <a:chExt cx="0" cy="0"/>
        </a:xfrm>
      </p:grpSpPr>
      <p:pic>
        <p:nvPicPr>
          <p:cNvPr id="203" name="" descr=""/>
          <p:cNvPicPr/>
          <p:nvPr/>
        </p:nvPicPr>
        <p:blipFill>
          <a:blip r:embed="rId1"/>
          <a:stretch/>
        </p:blipFill>
        <p:spPr>
          <a:xfrm>
            <a:off x="661320" y="91440"/>
            <a:ext cx="5190480" cy="934920"/>
          </a:xfrm>
          <a:prstGeom prst="rect">
            <a:avLst/>
          </a:prstGeom>
          <a:ln w="0">
            <a:noFill/>
          </a:ln>
        </p:spPr>
      </p:pic>
      <p:pic>
        <p:nvPicPr>
          <p:cNvPr id="204" name="" descr=""/>
          <p:cNvPicPr/>
          <p:nvPr/>
        </p:nvPicPr>
        <p:blipFill>
          <a:blip r:embed="rId2"/>
          <a:stretch/>
        </p:blipFill>
        <p:spPr>
          <a:xfrm>
            <a:off x="3097800" y="1188720"/>
            <a:ext cx="5761800" cy="4439160"/>
          </a:xfrm>
          <a:prstGeom prst="rect">
            <a:avLst/>
          </a:prstGeom>
          <a:ln w="0">
            <a:noFill/>
          </a:ln>
        </p:spPr>
      </p:pic>
    </p:spTree>
  </p:cSld>
  <mc:AlternateContent>
    <mc:Choice Requires="p14">
      <p:transition spd="slow" p14:dur="2000"/>
    </mc:Choice>
    <mc:Fallback>
      <p:transition spd="slow"/>
    </mc:Fallback>
  </mc:AlternateContent>
</p:sld>
</file>

<file path=ppt/slides/slide6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5" name="CustomShape 1"/>
          <p:cNvSpPr/>
          <p:nvPr/>
        </p:nvSpPr>
        <p:spPr>
          <a:xfrm>
            <a:off x="504000" y="161280"/>
            <a:ext cx="9071280" cy="107496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4400" spc="-1" strike="noStrike">
                <a:latin typeface="Tahoma"/>
              </a:rPr>
              <a:t>Other &lt;input&gt; attributes </a:t>
            </a:r>
            <a:r>
              <a:rPr b="0" lang="en-US" sz="2600" spc="-1" strike="noStrike">
                <a:latin typeface="Tahoma"/>
              </a:rPr>
              <a:t>(values are in the parentheses)</a:t>
            </a:r>
            <a:endParaRPr b="0" lang="en-GB" sz="2600" spc="-1" strike="noStrike">
              <a:latin typeface="Arial"/>
            </a:endParaRPr>
          </a:p>
        </p:txBody>
      </p:sp>
      <p:sp>
        <p:nvSpPr>
          <p:cNvPr id="206" name="CustomShape 2"/>
          <p:cNvSpPr/>
          <p:nvPr/>
        </p:nvSpPr>
        <p:spPr>
          <a:xfrm>
            <a:off x="504000" y="1326600"/>
            <a:ext cx="9071280" cy="3287880"/>
          </a:xfrm>
          <a:prstGeom prst="rect">
            <a:avLst/>
          </a:prstGeom>
          <a:noFill/>
          <a:ln w="0">
            <a:noFill/>
          </a:ln>
        </p:spPr>
        <p:style>
          <a:lnRef idx="0"/>
          <a:fillRef idx="0"/>
          <a:effectRef idx="0"/>
          <a:fontRef idx="minor"/>
        </p:style>
        <p:txBody>
          <a:bodyPr lIns="0" rIns="0" tIns="0" bIns="0">
            <a:normAutofit fontScale="20000"/>
          </a:bodyPr>
          <a:p>
            <a:pPr marL="432000" indent="-323640">
              <a:lnSpc>
                <a:spcPct val="100000"/>
              </a:lnSpc>
              <a:spcBef>
                <a:spcPts val="1414"/>
              </a:spcBef>
              <a:buClr>
                <a:srgbClr val="000000"/>
              </a:buClr>
              <a:buSzPct val="45000"/>
              <a:buFont typeface="Wingdings" charset="2"/>
              <a:buChar char=""/>
            </a:pPr>
            <a:r>
              <a:rPr b="0" lang="en-US" sz="3200" spc="-1" strike="noStrike">
                <a:latin typeface="Tahoma"/>
              </a:rPr>
              <a:t>autocomplete ( </a:t>
            </a:r>
            <a:r>
              <a:rPr b="0" i="1" lang="en-US" sz="3200" spc="-1" strike="noStrike">
                <a:latin typeface="Tahoma"/>
              </a:rPr>
              <a:t>on</a:t>
            </a:r>
            <a:r>
              <a:rPr b="0" lang="en-US" sz="3200" spc="-1" strike="noStrike">
                <a:latin typeface="Tahoma"/>
              </a:rPr>
              <a:t> or </a:t>
            </a:r>
            <a:r>
              <a:rPr b="0" i="1" lang="en-US" sz="3200" spc="-1" strike="noStrike">
                <a:latin typeface="Tahoma"/>
              </a:rPr>
              <a:t>off</a:t>
            </a:r>
            <a:r>
              <a:rPr b="0" lang="en-US" sz="3200" spc="-1" strike="noStrike">
                <a:latin typeface="Tahoma"/>
              </a:rPr>
              <a:t> ) Specifies whether an &lt;input&gt; element should have autocomplete enabled</a:t>
            </a:r>
            <a:endParaRPr b="0" lang="en-GB" sz="3200" spc="-1" strike="noStrike">
              <a:latin typeface="Arial"/>
            </a:endParaRPr>
          </a:p>
          <a:p>
            <a:pPr marL="432000" indent="-323640">
              <a:lnSpc>
                <a:spcPct val="100000"/>
              </a:lnSpc>
              <a:spcBef>
                <a:spcPts val="1414"/>
              </a:spcBef>
              <a:buClr>
                <a:srgbClr val="000000"/>
              </a:buClr>
              <a:buSzPct val="45000"/>
              <a:buFont typeface="Wingdings" charset="2"/>
              <a:buChar char=""/>
            </a:pPr>
            <a:r>
              <a:rPr b="0" lang="en-US" sz="3200" spc="-1" strike="noStrike">
                <a:latin typeface="Tahoma"/>
              </a:rPr>
              <a:t>autofocus  Specifies that an &lt;input&gt; element should automatically get focus when the page loads</a:t>
            </a:r>
            <a:endParaRPr b="0" lang="en-GB" sz="3200" spc="-1" strike="noStrike">
              <a:latin typeface="Arial"/>
            </a:endParaRPr>
          </a:p>
          <a:p>
            <a:pPr marL="432000" indent="-323640">
              <a:lnSpc>
                <a:spcPct val="100000"/>
              </a:lnSpc>
              <a:spcBef>
                <a:spcPts val="1414"/>
              </a:spcBef>
              <a:buClr>
                <a:srgbClr val="000000"/>
              </a:buClr>
              <a:buSzPct val="45000"/>
              <a:buFont typeface="Wingdings" charset="2"/>
              <a:buChar char=""/>
            </a:pPr>
            <a:r>
              <a:rPr b="0" lang="en-US" sz="3200" spc="-1" strike="noStrike">
                <a:latin typeface="Tahoma"/>
              </a:rPr>
              <a:t>dirname ( </a:t>
            </a:r>
            <a:r>
              <a:rPr b="0" i="1" lang="en-US" sz="3200" spc="-1" strike="noStrike">
                <a:latin typeface="Tahoma"/>
              </a:rPr>
              <a:t>inputname.dir</a:t>
            </a:r>
            <a:r>
              <a:rPr b="0" lang="en-US" sz="3200" spc="-1" strike="noStrike">
                <a:latin typeface="Tahoma"/>
              </a:rPr>
              <a:t> ) Specifies that the text direction will be submitted</a:t>
            </a:r>
            <a:endParaRPr b="0" lang="en-GB" sz="3200" spc="-1" strike="noStrike">
              <a:latin typeface="Arial"/>
            </a:endParaRPr>
          </a:p>
          <a:p>
            <a:pPr marL="432000" indent="-323640">
              <a:lnSpc>
                <a:spcPct val="100000"/>
              </a:lnSpc>
              <a:spcBef>
                <a:spcPts val="1414"/>
              </a:spcBef>
              <a:buClr>
                <a:srgbClr val="000000"/>
              </a:buClr>
              <a:buSzPct val="45000"/>
              <a:buFont typeface="Wingdings" charset="2"/>
              <a:buChar char=""/>
            </a:pPr>
            <a:r>
              <a:rPr b="0" lang="en-US" sz="3200" spc="-1" strike="noStrike">
                <a:latin typeface="Tahoma"/>
              </a:rPr>
              <a:t>disabled  Specifies that an &lt;input&gt; element should be disabled</a:t>
            </a:r>
            <a:endParaRPr b="0" lang="en-GB" sz="3200" spc="-1" strike="noStrike">
              <a:latin typeface="Arial"/>
            </a:endParaRPr>
          </a:p>
          <a:p>
            <a:pPr marL="432000" indent="-323640">
              <a:lnSpc>
                <a:spcPct val="100000"/>
              </a:lnSpc>
              <a:spcBef>
                <a:spcPts val="1414"/>
              </a:spcBef>
              <a:buClr>
                <a:srgbClr val="000000"/>
              </a:buClr>
              <a:buSzPct val="45000"/>
              <a:buFont typeface="Wingdings" charset="2"/>
              <a:buChar char=""/>
            </a:pPr>
            <a:r>
              <a:rPr b="0" lang="en-US" sz="3200" spc="-1" strike="noStrike">
                <a:latin typeface="Tahoma"/>
              </a:rPr>
              <a:t>form ( </a:t>
            </a:r>
            <a:r>
              <a:rPr b="0" i="1" lang="en-US" sz="3200" spc="-1" strike="noStrike">
                <a:latin typeface="Tahoma"/>
              </a:rPr>
              <a:t>form_id</a:t>
            </a:r>
            <a:r>
              <a:rPr b="0" lang="en-US" sz="3200" spc="-1" strike="noStrike">
                <a:latin typeface="Tahoma"/>
              </a:rPr>
              <a:t> ) Specifies the form the &lt;input&gt; element belongs to</a:t>
            </a:r>
            <a:endParaRPr b="0" lang="en-GB" sz="3200" spc="-1" strike="noStrike">
              <a:latin typeface="Arial"/>
            </a:endParaRPr>
          </a:p>
          <a:p>
            <a:pPr marL="432000" indent="-323640">
              <a:lnSpc>
                <a:spcPct val="100000"/>
              </a:lnSpc>
              <a:spcBef>
                <a:spcPts val="1414"/>
              </a:spcBef>
              <a:buClr>
                <a:srgbClr val="000000"/>
              </a:buClr>
              <a:buSzPct val="45000"/>
              <a:buFont typeface="Wingdings" charset="2"/>
              <a:buChar char=""/>
            </a:pPr>
            <a:r>
              <a:rPr b="0" lang="en-US" sz="3200" spc="-1" strike="noStrike">
                <a:latin typeface="Tahoma"/>
              </a:rPr>
              <a:t>formnovalidate   Defines that form elements should not be validated when submitted</a:t>
            </a:r>
            <a:endParaRPr b="0" lang="en-GB" sz="3200" spc="-1" strike="noStrike">
              <a:latin typeface="Arial"/>
            </a:endParaRPr>
          </a:p>
          <a:p>
            <a:pPr marL="432000" indent="-323640">
              <a:lnSpc>
                <a:spcPct val="100000"/>
              </a:lnSpc>
              <a:spcBef>
                <a:spcPts val="1414"/>
              </a:spcBef>
              <a:buClr>
                <a:srgbClr val="000000"/>
              </a:buClr>
              <a:buSzPct val="45000"/>
              <a:buFont typeface="Wingdings" charset="2"/>
              <a:buChar char=""/>
            </a:pPr>
            <a:r>
              <a:rPr b="0" lang="en-US" sz="3200" spc="-1" strike="noStrike">
                <a:latin typeface="Tahoma"/>
              </a:rPr>
              <a:t>list ( </a:t>
            </a:r>
            <a:r>
              <a:rPr b="0" i="1" lang="en-US" sz="3200" spc="-1" strike="noStrike">
                <a:latin typeface="Tahoma"/>
              </a:rPr>
              <a:t>datalist_id</a:t>
            </a:r>
            <a:r>
              <a:rPr b="0" lang="en-US" sz="3200" spc="-1" strike="noStrike">
                <a:latin typeface="Tahoma"/>
              </a:rPr>
              <a:t> ) Refers to a &lt;datalist&gt; element that contains pre-defined options for an &lt;input&gt; element</a:t>
            </a:r>
            <a:endParaRPr b="0" lang="en-GB" sz="3200" spc="-1" strike="noStrike">
              <a:latin typeface="Arial"/>
            </a:endParaRPr>
          </a:p>
        </p:txBody>
      </p:sp>
    </p:spTree>
  </p:cSld>
  <mc:AlternateContent>
    <mc:Choice Requires="p14">
      <p:transition spd="slow" p14:dur="2000"/>
    </mc:Choice>
    <mc:Fallback>
      <p:transition spd="slow"/>
    </mc:Fallback>
  </mc:AlternateContent>
</p:sld>
</file>

<file path=ppt/slides/slide6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7" name="CustomShape 1"/>
          <p:cNvSpPr/>
          <p:nvPr/>
        </p:nvSpPr>
        <p:spPr>
          <a:xfrm>
            <a:off x="504000" y="161280"/>
            <a:ext cx="9071280" cy="107496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4400" spc="-1" strike="noStrike">
                <a:latin typeface="Tahoma"/>
              </a:rPr>
              <a:t>Other &lt;input&gt; attributes </a:t>
            </a:r>
            <a:r>
              <a:rPr b="0" lang="en-US" sz="2600" spc="-1" strike="noStrike">
                <a:latin typeface="Tahoma"/>
              </a:rPr>
              <a:t>(values are in the parentheses)</a:t>
            </a:r>
            <a:endParaRPr b="0" lang="en-GB" sz="2600" spc="-1" strike="noStrike">
              <a:latin typeface="Arial"/>
            </a:endParaRPr>
          </a:p>
        </p:txBody>
      </p:sp>
      <p:sp>
        <p:nvSpPr>
          <p:cNvPr id="208" name="CustomShape 2"/>
          <p:cNvSpPr/>
          <p:nvPr/>
        </p:nvSpPr>
        <p:spPr>
          <a:xfrm>
            <a:off x="504000" y="1326600"/>
            <a:ext cx="9071280" cy="3287880"/>
          </a:xfrm>
          <a:prstGeom prst="rect">
            <a:avLst/>
          </a:prstGeom>
          <a:noFill/>
          <a:ln w="0">
            <a:noFill/>
          </a:ln>
        </p:spPr>
        <p:style>
          <a:lnRef idx="0"/>
          <a:fillRef idx="0"/>
          <a:effectRef idx="0"/>
          <a:fontRef idx="minor"/>
        </p:style>
        <p:txBody>
          <a:bodyPr lIns="0" rIns="0" tIns="0" bIns="0">
            <a:normAutofit fontScale="11000"/>
          </a:bodyPr>
          <a:p>
            <a:pPr marL="432000" indent="-323640">
              <a:lnSpc>
                <a:spcPct val="100000"/>
              </a:lnSpc>
              <a:spcBef>
                <a:spcPts val="1414"/>
              </a:spcBef>
              <a:buClr>
                <a:srgbClr val="000000"/>
              </a:buClr>
              <a:buSzPct val="45000"/>
              <a:buFont typeface="Wingdings" charset="2"/>
              <a:buChar char=""/>
            </a:pPr>
            <a:r>
              <a:rPr b="0" lang="en-US" sz="3200" spc="-1" strike="noStrike">
                <a:latin typeface="Tahoma"/>
              </a:rPr>
              <a:t>maxlength ( </a:t>
            </a:r>
            <a:r>
              <a:rPr b="0" i="1" lang="en-US" sz="3200" spc="-1" strike="noStrike">
                <a:latin typeface="Tahoma"/>
              </a:rPr>
              <a:t>number</a:t>
            </a:r>
            <a:r>
              <a:rPr b="0" lang="en-US" sz="3200" spc="-1" strike="noStrike">
                <a:latin typeface="Tahoma"/>
              </a:rPr>
              <a:t> ) Specifies the maximum number of characters allowed in an &lt;input&gt; element</a:t>
            </a:r>
            <a:endParaRPr b="0" lang="en-GB" sz="3200" spc="-1" strike="noStrike">
              <a:latin typeface="Arial"/>
            </a:endParaRPr>
          </a:p>
          <a:p>
            <a:pPr marL="432000" indent="-323640">
              <a:lnSpc>
                <a:spcPct val="100000"/>
              </a:lnSpc>
              <a:spcBef>
                <a:spcPts val="1414"/>
              </a:spcBef>
              <a:buClr>
                <a:srgbClr val="000000"/>
              </a:buClr>
              <a:buSzPct val="45000"/>
              <a:buFont typeface="Wingdings" charset="2"/>
              <a:buChar char=""/>
            </a:pPr>
            <a:r>
              <a:rPr b="0" lang="en-US" sz="3200" spc="-1" strike="noStrike">
                <a:latin typeface="Tahoma"/>
              </a:rPr>
              <a:t>minlength ( </a:t>
            </a:r>
            <a:r>
              <a:rPr b="0" i="1" lang="en-US" sz="3200" spc="-1" strike="noStrike">
                <a:latin typeface="Tahoma"/>
              </a:rPr>
              <a:t>number</a:t>
            </a:r>
            <a:r>
              <a:rPr b="0" lang="en-US" sz="3200" spc="-1" strike="noStrike">
                <a:latin typeface="Tahoma"/>
              </a:rPr>
              <a:t> ) Specifies the minimum number of characters required in an &lt;input&gt; element</a:t>
            </a:r>
            <a:endParaRPr b="0" lang="en-GB" sz="3200" spc="-1" strike="noStrike">
              <a:latin typeface="Arial"/>
            </a:endParaRPr>
          </a:p>
          <a:p>
            <a:pPr marL="432000" indent="-323640">
              <a:lnSpc>
                <a:spcPct val="100000"/>
              </a:lnSpc>
              <a:spcBef>
                <a:spcPts val="1414"/>
              </a:spcBef>
              <a:buClr>
                <a:srgbClr val="000000"/>
              </a:buClr>
              <a:buSzPct val="45000"/>
              <a:buFont typeface="Wingdings" charset="2"/>
              <a:buChar char=""/>
            </a:pPr>
            <a:r>
              <a:rPr b="0" lang="en-US" sz="3200" spc="-1" strike="noStrike">
                <a:latin typeface="Tahoma"/>
              </a:rPr>
              <a:t>multiple   Specifies that a user can enter more than one value in an &lt;input&gt; element</a:t>
            </a:r>
            <a:endParaRPr b="0" lang="en-GB" sz="3200" spc="-1" strike="noStrike">
              <a:latin typeface="Arial"/>
            </a:endParaRPr>
          </a:p>
          <a:p>
            <a:pPr marL="432000" indent="-323640">
              <a:lnSpc>
                <a:spcPct val="100000"/>
              </a:lnSpc>
              <a:spcBef>
                <a:spcPts val="1414"/>
              </a:spcBef>
              <a:buClr>
                <a:srgbClr val="000000"/>
              </a:buClr>
              <a:buSzPct val="45000"/>
              <a:buFont typeface="Wingdings" charset="2"/>
              <a:buChar char=""/>
            </a:pPr>
            <a:r>
              <a:rPr b="0" lang="en-US" sz="3200" spc="-1" strike="noStrike">
                <a:latin typeface="Tahoma"/>
              </a:rPr>
              <a:t>name ( </a:t>
            </a:r>
            <a:r>
              <a:rPr b="0" i="1" lang="en-US" sz="3200" spc="-1" strike="noStrike">
                <a:latin typeface="Tahoma"/>
              </a:rPr>
              <a:t>text</a:t>
            </a:r>
            <a:r>
              <a:rPr b="0" lang="en-US" sz="3200" spc="-1" strike="noStrike">
                <a:latin typeface="Tahoma"/>
              </a:rPr>
              <a:t> ) Specifies the name of an &lt;input&gt; element</a:t>
            </a:r>
            <a:endParaRPr b="0" lang="en-GB" sz="3200" spc="-1" strike="noStrike">
              <a:latin typeface="Arial"/>
            </a:endParaRPr>
          </a:p>
          <a:p>
            <a:pPr marL="432000" indent="-323640">
              <a:lnSpc>
                <a:spcPct val="100000"/>
              </a:lnSpc>
              <a:spcBef>
                <a:spcPts val="1414"/>
              </a:spcBef>
              <a:buClr>
                <a:srgbClr val="000000"/>
              </a:buClr>
              <a:buSzPct val="45000"/>
              <a:buFont typeface="Wingdings" charset="2"/>
              <a:buChar char=""/>
            </a:pPr>
            <a:r>
              <a:rPr b="0" lang="en-US" sz="3200" spc="-1" strike="noStrike">
                <a:latin typeface="Tahoma"/>
              </a:rPr>
              <a:t>pattern ( </a:t>
            </a:r>
            <a:r>
              <a:rPr b="0" i="1" lang="en-US" sz="3200" spc="-1" strike="noStrike">
                <a:latin typeface="Tahoma"/>
              </a:rPr>
              <a:t>regexp</a:t>
            </a:r>
            <a:r>
              <a:rPr b="0" lang="en-US" sz="3200" spc="-1" strike="noStrike">
                <a:latin typeface="Tahoma"/>
              </a:rPr>
              <a:t> ) Specifies a regular expression that an &lt;input&gt; element's value is checked against</a:t>
            </a:r>
            <a:endParaRPr b="0" lang="en-GB" sz="3200" spc="-1" strike="noStrike">
              <a:latin typeface="Arial"/>
            </a:endParaRPr>
          </a:p>
          <a:p>
            <a:pPr marL="432000" indent="-323640">
              <a:lnSpc>
                <a:spcPct val="100000"/>
              </a:lnSpc>
              <a:spcBef>
                <a:spcPts val="1414"/>
              </a:spcBef>
              <a:buClr>
                <a:srgbClr val="000000"/>
              </a:buClr>
              <a:buSzPct val="45000"/>
              <a:buFont typeface="Wingdings" charset="2"/>
              <a:buChar char=""/>
            </a:pPr>
            <a:r>
              <a:rPr b="0" lang="en-US" sz="3200" spc="-1" strike="noStrike">
                <a:latin typeface="Tahoma"/>
              </a:rPr>
              <a:t>placeholder ( </a:t>
            </a:r>
            <a:r>
              <a:rPr b="0" i="1" lang="en-US" sz="3200" spc="-1" strike="noStrike">
                <a:latin typeface="Tahoma"/>
              </a:rPr>
              <a:t>text</a:t>
            </a:r>
            <a:r>
              <a:rPr b="0" lang="en-US" sz="3200" spc="-1" strike="noStrike">
                <a:latin typeface="Tahoma"/>
              </a:rPr>
              <a:t> ) Specifies a short hint that describes the expected value of an &lt;input&gt; element</a:t>
            </a:r>
            <a:endParaRPr b="0" lang="en-GB" sz="3200" spc="-1" strike="noStrike">
              <a:latin typeface="Arial"/>
            </a:endParaRPr>
          </a:p>
          <a:p>
            <a:pPr marL="432000" indent="-323640">
              <a:lnSpc>
                <a:spcPct val="100000"/>
              </a:lnSpc>
              <a:spcBef>
                <a:spcPts val="1414"/>
              </a:spcBef>
              <a:buClr>
                <a:srgbClr val="000000"/>
              </a:buClr>
              <a:buSzPct val="45000"/>
              <a:buFont typeface="Wingdings" charset="2"/>
              <a:buChar char=""/>
            </a:pPr>
            <a:r>
              <a:rPr b="0" lang="en-US" sz="3200" spc="-1" strike="noStrike">
                <a:latin typeface="Tahoma"/>
              </a:rPr>
              <a:t>readonly   Specifies that an input field is read-only</a:t>
            </a:r>
            <a:endParaRPr b="0" lang="en-GB" sz="3200" spc="-1" strike="noStrike">
              <a:latin typeface="Arial"/>
            </a:endParaRPr>
          </a:p>
          <a:p>
            <a:pPr marL="432000" indent="-323640">
              <a:lnSpc>
                <a:spcPct val="100000"/>
              </a:lnSpc>
              <a:spcBef>
                <a:spcPts val="1414"/>
              </a:spcBef>
              <a:buClr>
                <a:srgbClr val="000000"/>
              </a:buClr>
              <a:buSzPct val="45000"/>
              <a:buFont typeface="Wingdings" charset="2"/>
              <a:buChar char=""/>
            </a:pPr>
            <a:r>
              <a:rPr b="0" lang="en-US" sz="3200" spc="-1" strike="noStrike">
                <a:latin typeface="Tahoma"/>
              </a:rPr>
              <a:t>required  Specifies that an input field must be filled out before submitting the form</a:t>
            </a:r>
            <a:endParaRPr b="0" lang="en-GB" sz="3200" spc="-1" strike="noStrike">
              <a:latin typeface="Arial"/>
            </a:endParaRPr>
          </a:p>
          <a:p>
            <a:pPr marL="432000" indent="-323640">
              <a:lnSpc>
                <a:spcPct val="100000"/>
              </a:lnSpc>
              <a:spcBef>
                <a:spcPts val="1414"/>
              </a:spcBef>
              <a:buClr>
                <a:srgbClr val="000000"/>
              </a:buClr>
              <a:buSzPct val="45000"/>
              <a:buFont typeface="Wingdings" charset="2"/>
              <a:buChar char=""/>
            </a:pPr>
            <a:r>
              <a:rPr b="0" lang="en-US" sz="3200" spc="-1" strike="noStrike">
                <a:latin typeface="Tahoma"/>
              </a:rPr>
              <a:t>size ( </a:t>
            </a:r>
            <a:r>
              <a:rPr b="0" i="1" lang="en-US" sz="3200" spc="-1" strike="noStrike">
                <a:latin typeface="Tahoma"/>
              </a:rPr>
              <a:t>number</a:t>
            </a:r>
            <a:r>
              <a:rPr b="0" lang="en-US" sz="3200" spc="-1" strike="noStrike">
                <a:latin typeface="Tahoma"/>
              </a:rPr>
              <a:t> ) Specifies the width, in characters, of an &lt;input&gt; element</a:t>
            </a:r>
            <a:endParaRPr b="0" lang="en-GB" sz="3200" spc="-1" strike="noStrike">
              <a:latin typeface="Arial"/>
            </a:endParaRPr>
          </a:p>
          <a:p>
            <a:pPr marL="432000" indent="-323640">
              <a:lnSpc>
                <a:spcPct val="100000"/>
              </a:lnSpc>
              <a:spcBef>
                <a:spcPts val="1414"/>
              </a:spcBef>
              <a:buClr>
                <a:srgbClr val="000000"/>
              </a:buClr>
              <a:buSzPct val="45000"/>
              <a:buFont typeface="Wingdings" charset="2"/>
              <a:buChar char=""/>
            </a:pPr>
            <a:r>
              <a:rPr b="0" lang="en-US" sz="3200" spc="-1" strike="noStrike">
                <a:latin typeface="Tahoma"/>
              </a:rPr>
              <a:t>value ( </a:t>
            </a:r>
            <a:r>
              <a:rPr b="0" i="1" lang="en-US" sz="3200" spc="-1" strike="noStrike">
                <a:latin typeface="Tahoma"/>
              </a:rPr>
              <a:t>text</a:t>
            </a:r>
            <a:r>
              <a:rPr b="0" lang="en-US" sz="3200" spc="-1" strike="noStrike">
                <a:latin typeface="Tahoma"/>
              </a:rPr>
              <a:t> ) Specifies the value of an &lt;input&gt; element  </a:t>
            </a:r>
            <a:endParaRPr b="0" lang="en-GB" sz="32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CustomShape 1"/>
          <p:cNvSpPr/>
          <p:nvPr/>
        </p:nvSpPr>
        <p:spPr>
          <a:xfrm>
            <a:off x="504000" y="208440"/>
            <a:ext cx="9071280" cy="98136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1" lang="en-US" sz="3200" spc="-1" strike="noStrike">
                <a:latin typeface="Tahoma"/>
              </a:rPr>
              <a:t>HTML &lt;form&gt; attributes (</a:t>
            </a:r>
            <a:r>
              <a:rPr b="1" i="1" lang="en-US" sz="3200" spc="-1" strike="noStrike">
                <a:latin typeface="Tahoma"/>
              </a:rPr>
              <a:t>value in the parentheses</a:t>
            </a:r>
            <a:r>
              <a:rPr b="1" lang="en-US" sz="3200" spc="-1" strike="noStrike">
                <a:latin typeface="Tahoma"/>
              </a:rPr>
              <a:t>) [continued]</a:t>
            </a:r>
            <a:endParaRPr b="0" lang="en-GB" sz="3200" spc="-1" strike="noStrike">
              <a:latin typeface="Arial"/>
            </a:endParaRPr>
          </a:p>
        </p:txBody>
      </p:sp>
      <p:sp>
        <p:nvSpPr>
          <p:cNvPr id="87" name="CustomShape 2"/>
          <p:cNvSpPr/>
          <p:nvPr/>
        </p:nvSpPr>
        <p:spPr>
          <a:xfrm>
            <a:off x="457200" y="1375200"/>
            <a:ext cx="9071280" cy="3287880"/>
          </a:xfrm>
          <a:prstGeom prst="rect">
            <a:avLst/>
          </a:prstGeom>
          <a:noFill/>
          <a:ln w="0">
            <a:noFill/>
          </a:ln>
        </p:spPr>
        <p:style>
          <a:lnRef idx="0"/>
          <a:fillRef idx="0"/>
          <a:effectRef idx="0"/>
          <a:fontRef idx="minor"/>
        </p:style>
        <p:txBody>
          <a:bodyPr lIns="0" rIns="0" tIns="0" bIns="0">
            <a:normAutofit/>
          </a:bodyPr>
          <a:p>
            <a:pPr marL="432000" indent="-323640">
              <a:lnSpc>
                <a:spcPct val="100000"/>
              </a:lnSpc>
              <a:spcBef>
                <a:spcPts val="1414"/>
              </a:spcBef>
              <a:buClr>
                <a:srgbClr val="000000"/>
              </a:buClr>
              <a:buSzPct val="45000"/>
              <a:buFont typeface="Wingdings" charset="2"/>
              <a:buChar char=""/>
            </a:pPr>
            <a:r>
              <a:rPr b="0" lang="en-US" sz="3200" spc="-1" strike="noStrike">
                <a:latin typeface="Tahoma"/>
              </a:rPr>
              <a:t>autocomplete (</a:t>
            </a:r>
            <a:r>
              <a:rPr b="0" i="1" lang="en-US" sz="3200" spc="-1" strike="noStrike">
                <a:latin typeface="Tahoma"/>
              </a:rPr>
              <a:t>on </a:t>
            </a:r>
            <a:r>
              <a:rPr b="0" lang="en-US" sz="3200" spc="-1" strike="noStrike">
                <a:latin typeface="Tahoma"/>
              </a:rPr>
              <a:t>or </a:t>
            </a:r>
            <a:r>
              <a:rPr b="0" i="1" lang="en-US" sz="3200" spc="-1" strike="noStrike">
                <a:latin typeface="Tahoma"/>
              </a:rPr>
              <a:t>off</a:t>
            </a:r>
            <a:r>
              <a:rPr b="0" lang="en-US" sz="3200" spc="-1" strike="noStrike">
                <a:latin typeface="Tahoma"/>
              </a:rPr>
              <a:t>) – Specifies if the form could have autocomplete on or off.</a:t>
            </a:r>
            <a:endParaRPr b="0" lang="en-GB" sz="3200" spc="-1" strike="noStrike">
              <a:latin typeface="Arial"/>
            </a:endParaRPr>
          </a:p>
          <a:p>
            <a:pPr marL="432000" indent="-323640">
              <a:lnSpc>
                <a:spcPct val="100000"/>
              </a:lnSpc>
              <a:spcBef>
                <a:spcPts val="1414"/>
              </a:spcBef>
              <a:buClr>
                <a:srgbClr val="000000"/>
              </a:buClr>
              <a:buSzPct val="45000"/>
              <a:buFont typeface="Wingdings" charset="2"/>
              <a:buChar char=""/>
            </a:pPr>
            <a:r>
              <a:rPr b="1" i="1" lang="en-US" sz="3200" spc="-1" strike="noStrike">
                <a:latin typeface="Tahoma"/>
              </a:rPr>
              <a:t>enctype</a:t>
            </a:r>
            <a:r>
              <a:rPr b="0" lang="en-US" sz="3200" spc="-1" strike="noStrike">
                <a:latin typeface="Tahoma"/>
              </a:rPr>
              <a:t> (</a:t>
            </a:r>
            <a:r>
              <a:rPr b="0" i="1" lang="en-US" sz="3200" spc="-1" strike="noStrike">
                <a:latin typeface="Tahoma"/>
              </a:rPr>
              <a:t>application/x-www-form-urlencoded</a:t>
            </a:r>
            <a:r>
              <a:rPr b="0" lang="en-US" sz="3200" spc="-1" strike="noStrike">
                <a:latin typeface="Tahoma"/>
              </a:rPr>
              <a:t> or </a:t>
            </a:r>
            <a:r>
              <a:rPr b="0" i="1" lang="en-US" sz="3200" spc="-1" strike="noStrike">
                <a:latin typeface="Tahoma"/>
              </a:rPr>
              <a:t>multipart/form-data</a:t>
            </a:r>
            <a:r>
              <a:rPr b="0" lang="en-US" sz="3200" spc="-1" strike="noStrike">
                <a:latin typeface="Tahoma"/>
              </a:rPr>
              <a:t> or </a:t>
            </a:r>
            <a:r>
              <a:rPr b="0" i="1" lang="en-US" sz="3200" spc="-1" strike="noStrike">
                <a:latin typeface="Tahoma"/>
              </a:rPr>
              <a:t>text/plain</a:t>
            </a:r>
            <a:r>
              <a:rPr b="0" lang="en-US" sz="3200" spc="-1" strike="noStrike">
                <a:latin typeface="Tahoma"/>
              </a:rPr>
              <a:t>) – Specifies the place where the form is sent by the form submission.</a:t>
            </a:r>
            <a:endParaRPr b="0" lang="en-GB" sz="3200" spc="-1" strike="noStrike">
              <a:latin typeface="Arial"/>
            </a:endParaRPr>
          </a:p>
        </p:txBody>
      </p:sp>
    </p:spTree>
  </p:cSld>
  <mc:AlternateContent>
    <mc:Choice Requires="p14">
      <p:transition spd="slow" p14:dur="2000"/>
    </mc:Choice>
    <mc:Fallback>
      <p:transition spd="slow"/>
    </mc:Fallback>
  </mc:AlternateContent>
</p:sld>
</file>

<file path=ppt/slides/slide7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9" name="CustomShape 1"/>
          <p:cNvSpPr/>
          <p:nvPr/>
        </p:nvSpPr>
        <p:spPr>
          <a:xfrm>
            <a:off x="548640" y="2436840"/>
            <a:ext cx="9071280" cy="94608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4400" spc="-1" strike="noStrike">
                <a:latin typeface="Tahoma"/>
              </a:rPr>
              <a:t>&lt;button&gt;</a:t>
            </a:r>
            <a:endParaRPr b="0" lang="en-GB" sz="4400" spc="-1" strike="noStrike">
              <a:latin typeface="Arial"/>
            </a:endParaRPr>
          </a:p>
        </p:txBody>
      </p:sp>
    </p:spTree>
  </p:cSld>
  <mc:AlternateContent>
    <mc:Choice Requires="p14">
      <p:transition spd="slow" p14:dur="2000"/>
    </mc:Choice>
    <mc:Fallback>
      <p:transition spd="slow"/>
    </mc:Fallback>
  </mc:AlternateContent>
</p:sld>
</file>

<file path=ppt/slides/slide7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0" name="CustomShape 1"/>
          <p:cNvSpPr/>
          <p:nvPr/>
        </p:nvSpPr>
        <p:spPr>
          <a:xfrm>
            <a:off x="504000" y="226080"/>
            <a:ext cx="9071280" cy="94608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4400" spc="-1" strike="noStrike">
                <a:latin typeface="Tahoma"/>
              </a:rPr>
              <a:t>&lt;button&gt; tag</a:t>
            </a:r>
            <a:endParaRPr b="0" lang="en-GB" sz="4400" spc="-1" strike="noStrike">
              <a:latin typeface="Arial"/>
            </a:endParaRPr>
          </a:p>
        </p:txBody>
      </p:sp>
      <p:sp>
        <p:nvSpPr>
          <p:cNvPr id="211" name="CustomShape 2"/>
          <p:cNvSpPr/>
          <p:nvPr/>
        </p:nvSpPr>
        <p:spPr>
          <a:xfrm>
            <a:off x="504000" y="1326600"/>
            <a:ext cx="9071280" cy="3287880"/>
          </a:xfrm>
          <a:prstGeom prst="rect">
            <a:avLst/>
          </a:prstGeom>
          <a:noFill/>
          <a:ln w="0">
            <a:noFill/>
          </a:ln>
        </p:spPr>
        <p:style>
          <a:lnRef idx="0"/>
          <a:fillRef idx="0"/>
          <a:effectRef idx="0"/>
          <a:fontRef idx="minor"/>
        </p:style>
        <p:txBody>
          <a:bodyPr lIns="0" rIns="0" tIns="0" bIns="0">
            <a:normAutofit/>
          </a:bodyPr>
          <a:p>
            <a:pPr marL="432000" indent="-323640">
              <a:lnSpc>
                <a:spcPct val="100000"/>
              </a:lnSpc>
              <a:spcBef>
                <a:spcPts val="1414"/>
              </a:spcBef>
              <a:buClr>
                <a:srgbClr val="000000"/>
              </a:buClr>
              <a:buSzPct val="45000"/>
              <a:buFont typeface="Wingdings" charset="2"/>
              <a:buChar char=""/>
            </a:pPr>
            <a:r>
              <a:rPr b="0" lang="en-US" sz="3200" spc="-1" strike="noStrike">
                <a:latin typeface="Tahoma"/>
              </a:rPr>
              <a:t>Unlike </a:t>
            </a:r>
            <a:r>
              <a:rPr b="0" i="1" lang="en-US" sz="3200" spc="-1" strike="noStrike">
                <a:latin typeface="Tahoma"/>
              </a:rPr>
              <a:t>&lt;input type=”button”&gt;</a:t>
            </a:r>
            <a:r>
              <a:rPr b="0" lang="en-US" sz="3200" spc="-1" strike="noStrike">
                <a:latin typeface="Tahoma"/>
              </a:rPr>
              <a:t>, might accept the text and other tags (&lt;i&gt;, &lt;strong&gt;, &lt;img&gt; etc.).</a:t>
            </a:r>
            <a:endParaRPr b="0" lang="en-GB" sz="3200" spc="-1" strike="noStrike">
              <a:latin typeface="Arial"/>
            </a:endParaRPr>
          </a:p>
          <a:p>
            <a:pPr marL="432000" indent="-323640">
              <a:lnSpc>
                <a:spcPct val="100000"/>
              </a:lnSpc>
              <a:spcBef>
                <a:spcPts val="1414"/>
              </a:spcBef>
              <a:buClr>
                <a:srgbClr val="000000"/>
              </a:buClr>
              <a:buSzPct val="45000"/>
              <a:buFont typeface="Wingdings" charset="2"/>
              <a:buChar char=""/>
            </a:pPr>
            <a:r>
              <a:rPr b="0" lang="en-US" sz="3200" spc="-1" strike="noStrike">
                <a:latin typeface="Tahoma"/>
              </a:rPr>
              <a:t>Has three values for the </a:t>
            </a:r>
            <a:r>
              <a:rPr b="0" i="1" lang="en-US" sz="3200" spc="-1" strike="noStrike">
                <a:latin typeface="Tahoma"/>
              </a:rPr>
              <a:t>type</a:t>
            </a:r>
            <a:r>
              <a:rPr b="0" lang="en-US" sz="3200" spc="-1" strike="noStrike">
                <a:latin typeface="Tahoma"/>
              </a:rPr>
              <a:t> attribute: button, submit, reset.</a:t>
            </a:r>
            <a:endParaRPr b="0" lang="en-GB" sz="3200" spc="-1" strike="noStrike">
              <a:latin typeface="Arial"/>
            </a:endParaRPr>
          </a:p>
        </p:txBody>
      </p:sp>
    </p:spTree>
  </p:cSld>
  <mc:AlternateContent>
    <mc:Choice Requires="p14">
      <p:transition spd="slow" p14:dur="2000"/>
    </mc:Choice>
    <mc:Fallback>
      <p:transition spd="slow"/>
    </mc:Fallback>
  </mc:AlternateContent>
</p:sld>
</file>

<file path=ppt/slides/slide7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2" name="CustomShape 1"/>
          <p:cNvSpPr/>
          <p:nvPr/>
        </p:nvSpPr>
        <p:spPr>
          <a:xfrm>
            <a:off x="504000" y="226080"/>
            <a:ext cx="9071280" cy="94608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4400" spc="-1" strike="noStrike">
                <a:latin typeface="Tahoma"/>
              </a:rPr>
              <a:t>&lt;button&gt; tag</a:t>
            </a:r>
            <a:endParaRPr b="0" lang="en-GB" sz="4400" spc="-1" strike="noStrike">
              <a:latin typeface="Arial"/>
            </a:endParaRPr>
          </a:p>
        </p:txBody>
      </p:sp>
      <p:sp>
        <p:nvSpPr>
          <p:cNvPr id="213" name="CustomShape 2"/>
          <p:cNvSpPr/>
          <p:nvPr/>
        </p:nvSpPr>
        <p:spPr>
          <a:xfrm>
            <a:off x="504000" y="1326600"/>
            <a:ext cx="9071280" cy="3287880"/>
          </a:xfrm>
          <a:prstGeom prst="rect">
            <a:avLst/>
          </a:prstGeom>
          <a:noFill/>
          <a:ln w="0">
            <a:noFill/>
          </a:ln>
        </p:spPr>
        <p:style>
          <a:lnRef idx="0"/>
          <a:fillRef idx="0"/>
          <a:effectRef idx="0"/>
          <a:fontRef idx="minor"/>
        </p:style>
        <p:txBody>
          <a:bodyPr lIns="0" rIns="0" tIns="0" bIns="0">
            <a:normAutofit fontScale="56000"/>
          </a:bodyPr>
          <a:p>
            <a:pPr>
              <a:lnSpc>
                <a:spcPct val="100000"/>
              </a:lnSpc>
              <a:spcBef>
                <a:spcPts val="1414"/>
              </a:spcBef>
            </a:pPr>
            <a:r>
              <a:rPr b="0" lang="en-US" sz="2800" spc="-1" strike="noStrike">
                <a:latin typeface="Tahoma"/>
              </a:rPr>
              <a:t>&lt;!DOCTYPE html&gt;</a:t>
            </a:r>
            <a:endParaRPr b="0" lang="en-GB" sz="2800" spc="-1" strike="noStrike">
              <a:latin typeface="Arial"/>
            </a:endParaRPr>
          </a:p>
          <a:p>
            <a:pPr>
              <a:lnSpc>
                <a:spcPct val="100000"/>
              </a:lnSpc>
              <a:spcBef>
                <a:spcPts val="1414"/>
              </a:spcBef>
            </a:pPr>
            <a:r>
              <a:rPr b="0" lang="en-US" sz="2800" spc="-1" strike="noStrike">
                <a:latin typeface="Tahoma"/>
              </a:rPr>
              <a:t>&lt;html&gt;</a:t>
            </a:r>
            <a:endParaRPr b="0" lang="en-GB" sz="2800" spc="-1" strike="noStrike">
              <a:latin typeface="Arial"/>
            </a:endParaRPr>
          </a:p>
          <a:p>
            <a:pPr>
              <a:lnSpc>
                <a:spcPct val="100000"/>
              </a:lnSpc>
              <a:spcBef>
                <a:spcPts val="1414"/>
              </a:spcBef>
            </a:pPr>
            <a:r>
              <a:rPr b="0" lang="en-US" sz="2800" spc="-1" strike="noStrike">
                <a:latin typeface="Tahoma"/>
              </a:rPr>
              <a:t>&lt;body&gt;</a:t>
            </a:r>
            <a:endParaRPr b="0" lang="en-GB" sz="2800" spc="-1" strike="noStrike">
              <a:latin typeface="Arial"/>
            </a:endParaRPr>
          </a:p>
          <a:p>
            <a:pPr>
              <a:lnSpc>
                <a:spcPct val="100000"/>
              </a:lnSpc>
              <a:spcBef>
                <a:spcPts val="1414"/>
              </a:spcBef>
            </a:pPr>
            <a:r>
              <a:rPr b="0" lang="en-US" sz="2800" spc="-1" strike="noStrike">
                <a:latin typeface="Tahoma"/>
              </a:rPr>
              <a:t>&lt;form&gt;</a:t>
            </a:r>
            <a:endParaRPr b="0" lang="en-GB" sz="2800" spc="-1" strike="noStrike">
              <a:latin typeface="Arial"/>
            </a:endParaRPr>
          </a:p>
          <a:p>
            <a:pPr>
              <a:lnSpc>
                <a:spcPct val="100000"/>
              </a:lnSpc>
              <a:spcBef>
                <a:spcPts val="1414"/>
              </a:spcBef>
            </a:pPr>
            <a:r>
              <a:rPr b="0" lang="en-US" sz="2800" spc="-1" strike="noStrike">
                <a:latin typeface="Tahoma"/>
              </a:rPr>
              <a:t>&lt;button type="button"&gt;&lt;i&gt;Click Me!&lt;/i&gt;&lt;/button&gt;</a:t>
            </a:r>
            <a:endParaRPr b="0" lang="en-GB" sz="2800" spc="-1" strike="noStrike">
              <a:latin typeface="Arial"/>
            </a:endParaRPr>
          </a:p>
          <a:p>
            <a:pPr>
              <a:lnSpc>
                <a:spcPct val="100000"/>
              </a:lnSpc>
              <a:spcBef>
                <a:spcPts val="1414"/>
              </a:spcBef>
            </a:pPr>
            <a:r>
              <a:rPr b="0" lang="en-US" sz="2800" spc="-1" strike="noStrike">
                <a:latin typeface="Tahoma"/>
              </a:rPr>
              <a:t>&lt;/form&gt;</a:t>
            </a:r>
            <a:endParaRPr b="0" lang="en-GB" sz="2800" spc="-1" strike="noStrike">
              <a:latin typeface="Arial"/>
            </a:endParaRPr>
          </a:p>
          <a:p>
            <a:pPr>
              <a:lnSpc>
                <a:spcPct val="100000"/>
              </a:lnSpc>
              <a:spcBef>
                <a:spcPts val="1414"/>
              </a:spcBef>
            </a:pPr>
            <a:r>
              <a:rPr b="0" lang="en-US" sz="2800" spc="-1" strike="noStrike">
                <a:latin typeface="Tahoma"/>
              </a:rPr>
              <a:t>&lt;/body&gt;</a:t>
            </a:r>
            <a:endParaRPr b="0" lang="en-GB" sz="2800" spc="-1" strike="noStrike">
              <a:latin typeface="Arial"/>
            </a:endParaRPr>
          </a:p>
          <a:p>
            <a:pPr>
              <a:lnSpc>
                <a:spcPct val="100000"/>
              </a:lnSpc>
              <a:spcBef>
                <a:spcPts val="1414"/>
              </a:spcBef>
            </a:pPr>
            <a:r>
              <a:rPr b="0" lang="en-US" sz="2800" spc="-1" strike="noStrike">
                <a:latin typeface="Tahoma"/>
              </a:rPr>
              <a:t>&lt;/html&gt;</a:t>
            </a:r>
            <a:endParaRPr b="0" lang="en-GB" sz="2800" spc="-1" strike="noStrike">
              <a:latin typeface="Arial"/>
            </a:endParaRPr>
          </a:p>
        </p:txBody>
      </p:sp>
    </p:spTree>
  </p:cSld>
  <mc:AlternateContent>
    <mc:Choice Requires="p14">
      <p:transition spd="slow" p14:dur="2000"/>
    </mc:Choice>
    <mc:Fallback>
      <p:transition spd="slow"/>
    </mc:Fallback>
  </mc:AlternateContent>
</p:sld>
</file>

<file path=ppt/slides/slide7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729fcf"/>
        </a:solidFill>
      </p:bgPr>
    </p:bg>
    <p:spTree>
      <p:nvGrpSpPr>
        <p:cNvPr id="1" name=""/>
        <p:cNvGrpSpPr/>
        <p:nvPr/>
      </p:nvGrpSpPr>
      <p:grpSpPr>
        <a:xfrm>
          <a:off x="0" y="0"/>
          <a:ext cx="0" cy="0"/>
          <a:chOff x="0" y="0"/>
          <a:chExt cx="0" cy="0"/>
        </a:xfrm>
      </p:grpSpPr>
      <p:pic>
        <p:nvPicPr>
          <p:cNvPr id="214" name="" descr=""/>
          <p:cNvPicPr/>
          <p:nvPr/>
        </p:nvPicPr>
        <p:blipFill>
          <a:blip r:embed="rId1"/>
          <a:stretch/>
        </p:blipFill>
        <p:spPr>
          <a:xfrm>
            <a:off x="3126600" y="2103120"/>
            <a:ext cx="3273840" cy="1217880"/>
          </a:xfrm>
          <a:prstGeom prst="rect">
            <a:avLst/>
          </a:prstGeom>
          <a:ln w="0">
            <a:noFill/>
          </a:ln>
        </p:spPr>
      </p:pic>
    </p:spTree>
  </p:cSld>
  <mc:AlternateContent>
    <mc:Choice Requires="p14">
      <p:transition spd="slow" p14:dur="2000"/>
    </mc:Choice>
    <mc:Fallback>
      <p:transition spd="slow"/>
    </mc:Fallback>
  </mc:AlternateContent>
</p:sld>
</file>

<file path=ppt/slides/slide7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5" name="CustomShape 1"/>
          <p:cNvSpPr/>
          <p:nvPr/>
        </p:nvSpPr>
        <p:spPr>
          <a:xfrm>
            <a:off x="504000" y="161640"/>
            <a:ext cx="9071280" cy="107496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4400" spc="-1" strike="noStrike">
                <a:latin typeface="Tahoma"/>
              </a:rPr>
              <a:t>Other &lt;button&gt; attributes </a:t>
            </a:r>
            <a:r>
              <a:rPr b="0" lang="en-US" sz="2600" spc="-1" strike="noStrike">
                <a:latin typeface="Tahoma"/>
              </a:rPr>
              <a:t>(values in the parentheses)</a:t>
            </a:r>
            <a:endParaRPr b="0" lang="en-GB" sz="2600" spc="-1" strike="noStrike">
              <a:latin typeface="Arial"/>
            </a:endParaRPr>
          </a:p>
        </p:txBody>
      </p:sp>
      <p:sp>
        <p:nvSpPr>
          <p:cNvPr id="216" name="CustomShape 2"/>
          <p:cNvSpPr/>
          <p:nvPr/>
        </p:nvSpPr>
        <p:spPr>
          <a:xfrm>
            <a:off x="504000" y="1326600"/>
            <a:ext cx="9071280" cy="3287880"/>
          </a:xfrm>
          <a:prstGeom prst="rect">
            <a:avLst/>
          </a:prstGeom>
          <a:noFill/>
          <a:ln w="0">
            <a:noFill/>
          </a:ln>
        </p:spPr>
        <p:style>
          <a:lnRef idx="0"/>
          <a:fillRef idx="0"/>
          <a:effectRef idx="0"/>
          <a:fontRef idx="minor"/>
        </p:style>
        <p:txBody>
          <a:bodyPr lIns="0" rIns="0" tIns="0" bIns="0">
            <a:normAutofit fontScale="27000"/>
          </a:bodyPr>
          <a:p>
            <a:pPr marL="432000" indent="-323640">
              <a:lnSpc>
                <a:spcPct val="100000"/>
              </a:lnSpc>
              <a:spcBef>
                <a:spcPts val="1414"/>
              </a:spcBef>
              <a:buClr>
                <a:srgbClr val="000000"/>
              </a:buClr>
              <a:buSzPct val="45000"/>
              <a:buFont typeface="Wingdings" charset="2"/>
              <a:buChar char=""/>
            </a:pPr>
            <a:r>
              <a:rPr b="0" lang="en-US" sz="3200" spc="-1" strike="noStrike">
                <a:latin typeface="Tahoma"/>
              </a:rPr>
              <a:t>autofocus  Specifies that a button should automatically get focus when the page loads</a:t>
            </a:r>
            <a:endParaRPr b="0" lang="en-GB" sz="3200" spc="-1" strike="noStrike">
              <a:latin typeface="Arial"/>
            </a:endParaRPr>
          </a:p>
          <a:p>
            <a:pPr marL="432000" indent="-323640">
              <a:lnSpc>
                <a:spcPct val="100000"/>
              </a:lnSpc>
              <a:spcBef>
                <a:spcPts val="1414"/>
              </a:spcBef>
              <a:buClr>
                <a:srgbClr val="000000"/>
              </a:buClr>
              <a:buSzPct val="45000"/>
              <a:buFont typeface="Wingdings" charset="2"/>
              <a:buChar char=""/>
            </a:pPr>
            <a:r>
              <a:rPr b="0" lang="en-US" sz="3200" spc="-1" strike="noStrike">
                <a:latin typeface="Tahoma"/>
              </a:rPr>
              <a:t>disabled  Specifies that a button should be disabled</a:t>
            </a:r>
            <a:endParaRPr b="0" lang="en-GB" sz="3200" spc="-1" strike="noStrike">
              <a:latin typeface="Arial"/>
            </a:endParaRPr>
          </a:p>
          <a:p>
            <a:pPr marL="432000" indent="-323640">
              <a:lnSpc>
                <a:spcPct val="100000"/>
              </a:lnSpc>
              <a:spcBef>
                <a:spcPts val="1414"/>
              </a:spcBef>
              <a:buClr>
                <a:srgbClr val="000000"/>
              </a:buClr>
              <a:buSzPct val="45000"/>
              <a:buFont typeface="Wingdings" charset="2"/>
              <a:buChar char=""/>
            </a:pPr>
            <a:r>
              <a:rPr b="0" lang="en-US" sz="3200" spc="-1" strike="noStrike">
                <a:latin typeface="Tahoma"/>
              </a:rPr>
              <a:t>form ( </a:t>
            </a:r>
            <a:r>
              <a:rPr b="0" i="1" lang="en-US" sz="3200" spc="-1" strike="noStrike">
                <a:latin typeface="Tahoma"/>
              </a:rPr>
              <a:t>form_id</a:t>
            </a:r>
            <a:r>
              <a:rPr b="0" lang="en-US" sz="3200" spc="-1" strike="noStrike">
                <a:latin typeface="Tahoma"/>
              </a:rPr>
              <a:t> ) Specifies which form the button belongs to</a:t>
            </a:r>
            <a:endParaRPr b="0" lang="en-GB" sz="3200" spc="-1" strike="noStrike">
              <a:latin typeface="Arial"/>
            </a:endParaRPr>
          </a:p>
          <a:p>
            <a:pPr marL="432000" indent="-323640">
              <a:lnSpc>
                <a:spcPct val="100000"/>
              </a:lnSpc>
              <a:spcBef>
                <a:spcPts val="1414"/>
              </a:spcBef>
              <a:buClr>
                <a:srgbClr val="000000"/>
              </a:buClr>
              <a:buSzPct val="45000"/>
              <a:buFont typeface="Wingdings" charset="2"/>
              <a:buChar char=""/>
            </a:pPr>
            <a:r>
              <a:rPr b="0" lang="en-US" sz="3200" spc="-1" strike="noStrike">
                <a:latin typeface="Tahoma"/>
              </a:rPr>
              <a:t>formaction ( </a:t>
            </a:r>
            <a:r>
              <a:rPr b="0" i="1" lang="en-US" sz="3200" spc="-1" strike="noStrike">
                <a:latin typeface="Tahoma"/>
              </a:rPr>
              <a:t>URL</a:t>
            </a:r>
            <a:r>
              <a:rPr b="0" lang="en-US" sz="3200" spc="-1" strike="noStrike">
                <a:latin typeface="Tahoma"/>
              </a:rPr>
              <a:t> ) Specifies where to send the form-data when a form is submitted. Only for type="submit"</a:t>
            </a:r>
            <a:endParaRPr b="0" lang="en-GB" sz="3200" spc="-1" strike="noStrike">
              <a:latin typeface="Arial"/>
            </a:endParaRPr>
          </a:p>
          <a:p>
            <a:pPr marL="432000" indent="-323640">
              <a:lnSpc>
                <a:spcPct val="100000"/>
              </a:lnSpc>
              <a:spcBef>
                <a:spcPts val="1414"/>
              </a:spcBef>
              <a:buClr>
                <a:srgbClr val="000000"/>
              </a:buClr>
              <a:buSzPct val="45000"/>
              <a:buFont typeface="Wingdings" charset="2"/>
              <a:buChar char=""/>
            </a:pPr>
            <a:r>
              <a:rPr b="0" lang="en-US" sz="3200" spc="-1" strike="noStrike">
                <a:latin typeface="Tahoma"/>
              </a:rPr>
              <a:t>formenctype ( </a:t>
            </a:r>
            <a:r>
              <a:rPr b="0" i="1" lang="en-US" sz="3200" spc="-1" strike="noStrike">
                <a:latin typeface="Tahoma"/>
              </a:rPr>
              <a:t>application/x-www-form-urlencoded</a:t>
            </a:r>
            <a:r>
              <a:rPr b="0" lang="en-US" sz="3200" spc="-1" strike="noStrike">
                <a:latin typeface="Tahoma"/>
              </a:rPr>
              <a:t> or </a:t>
            </a:r>
            <a:r>
              <a:rPr b="0" i="1" lang="en-US" sz="3200" spc="-1" strike="noStrike">
                <a:latin typeface="Tahoma"/>
              </a:rPr>
              <a:t>multipart/form-data</a:t>
            </a:r>
            <a:r>
              <a:rPr b="0" lang="en-US" sz="3200" spc="-1" strike="noStrike">
                <a:latin typeface="Tahoma"/>
              </a:rPr>
              <a:t> or </a:t>
            </a:r>
            <a:r>
              <a:rPr b="0" i="1" lang="en-US" sz="3200" spc="-1" strike="noStrike">
                <a:latin typeface="Tahoma"/>
              </a:rPr>
              <a:t>text/plain</a:t>
            </a:r>
            <a:r>
              <a:rPr b="0" lang="en-US" sz="3200" spc="-1" strike="noStrike">
                <a:latin typeface="Tahoma"/>
              </a:rPr>
              <a:t> ) Specifies how form-data should be encoded before sending it to a server. Only for type="submit"</a:t>
            </a:r>
            <a:endParaRPr b="0" lang="en-GB" sz="3200" spc="-1" strike="noStrike">
              <a:latin typeface="Arial"/>
            </a:endParaRPr>
          </a:p>
        </p:txBody>
      </p:sp>
    </p:spTree>
  </p:cSld>
  <mc:AlternateContent>
    <mc:Choice Requires="p14">
      <p:transition spd="slow" p14:dur="2000"/>
    </mc:Choice>
    <mc:Fallback>
      <p:transition spd="slow"/>
    </mc:Fallback>
  </mc:AlternateContent>
</p:sld>
</file>

<file path=ppt/slides/slide7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7" name="CustomShape 1"/>
          <p:cNvSpPr/>
          <p:nvPr/>
        </p:nvSpPr>
        <p:spPr>
          <a:xfrm>
            <a:off x="504000" y="23760"/>
            <a:ext cx="9071280" cy="135072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4400" spc="-1" strike="noStrike">
                <a:latin typeface="Tahoma"/>
              </a:rPr>
              <a:t>Other &lt;button&gt; attributes </a:t>
            </a:r>
            <a:r>
              <a:rPr b="0" lang="en-US" sz="2600" spc="-1" strike="noStrike">
                <a:latin typeface="Tahoma"/>
              </a:rPr>
              <a:t>(values in the parentheses) </a:t>
            </a:r>
            <a:r>
              <a:rPr b="0" lang="en-US" sz="4400" spc="-1" strike="noStrike">
                <a:latin typeface="Tahoma"/>
              </a:rPr>
              <a:t>(continued)</a:t>
            </a:r>
            <a:endParaRPr b="0" lang="en-GB" sz="4400" spc="-1" strike="noStrike">
              <a:latin typeface="Arial"/>
            </a:endParaRPr>
          </a:p>
        </p:txBody>
      </p:sp>
      <p:sp>
        <p:nvSpPr>
          <p:cNvPr id="218" name="CustomShape 2"/>
          <p:cNvSpPr/>
          <p:nvPr/>
        </p:nvSpPr>
        <p:spPr>
          <a:xfrm>
            <a:off x="504000" y="1326600"/>
            <a:ext cx="9071280" cy="3287880"/>
          </a:xfrm>
          <a:prstGeom prst="rect">
            <a:avLst/>
          </a:prstGeom>
          <a:noFill/>
          <a:ln w="0">
            <a:noFill/>
          </a:ln>
        </p:spPr>
        <p:style>
          <a:lnRef idx="0"/>
          <a:fillRef idx="0"/>
          <a:effectRef idx="0"/>
          <a:fontRef idx="minor"/>
        </p:style>
        <p:txBody>
          <a:bodyPr lIns="0" rIns="0" tIns="0" bIns="0">
            <a:normAutofit fontScale="24000"/>
          </a:bodyPr>
          <a:p>
            <a:pPr marL="432000" indent="-323640">
              <a:lnSpc>
                <a:spcPct val="100000"/>
              </a:lnSpc>
              <a:spcBef>
                <a:spcPts val="1414"/>
              </a:spcBef>
              <a:buClr>
                <a:srgbClr val="000000"/>
              </a:buClr>
              <a:buSzPct val="45000"/>
              <a:buFont typeface="Wingdings" charset="2"/>
              <a:buChar char=""/>
            </a:pPr>
            <a:r>
              <a:rPr b="0" lang="en-US" sz="3200" spc="-1" strike="noStrike">
                <a:latin typeface="Tahoma"/>
              </a:rPr>
              <a:t>formmethod ( </a:t>
            </a:r>
            <a:r>
              <a:rPr b="0" i="1" lang="en-US" sz="3200" spc="-1" strike="noStrike">
                <a:latin typeface="Tahoma"/>
              </a:rPr>
              <a:t>get</a:t>
            </a:r>
            <a:r>
              <a:rPr b="0" lang="en-US" sz="3200" spc="-1" strike="noStrike">
                <a:latin typeface="Tahoma"/>
              </a:rPr>
              <a:t> or </a:t>
            </a:r>
            <a:r>
              <a:rPr b="0" i="1" lang="en-US" sz="3200" spc="-1" strike="noStrike">
                <a:latin typeface="Tahoma"/>
              </a:rPr>
              <a:t>post</a:t>
            </a:r>
            <a:r>
              <a:rPr b="0" lang="en-US" sz="3200" spc="-1" strike="noStrike">
                <a:latin typeface="Tahoma"/>
              </a:rPr>
              <a:t> ) Specifies how to send the form-data (which HTTP method to use). Only for type="submit"</a:t>
            </a:r>
            <a:endParaRPr b="0" lang="en-GB" sz="3200" spc="-1" strike="noStrike">
              <a:latin typeface="Arial"/>
            </a:endParaRPr>
          </a:p>
          <a:p>
            <a:pPr marL="432000" indent="-323640">
              <a:lnSpc>
                <a:spcPct val="100000"/>
              </a:lnSpc>
              <a:spcBef>
                <a:spcPts val="1414"/>
              </a:spcBef>
              <a:buClr>
                <a:srgbClr val="000000"/>
              </a:buClr>
              <a:buSzPct val="45000"/>
              <a:buFont typeface="Wingdings" charset="2"/>
              <a:buChar char=""/>
            </a:pPr>
            <a:r>
              <a:rPr b="0" lang="en-US" sz="3200" spc="-1" strike="noStrike">
                <a:latin typeface="Tahoma"/>
              </a:rPr>
              <a:t>formnovalidate  Specifies that the form-data should not be validated on submission. Only for type="submit" </a:t>
            </a:r>
            <a:endParaRPr b="0" lang="en-GB" sz="3200" spc="-1" strike="noStrike">
              <a:latin typeface="Arial"/>
            </a:endParaRPr>
          </a:p>
          <a:p>
            <a:pPr marL="432000" indent="-323640">
              <a:lnSpc>
                <a:spcPct val="100000"/>
              </a:lnSpc>
              <a:spcBef>
                <a:spcPts val="1414"/>
              </a:spcBef>
              <a:buClr>
                <a:srgbClr val="000000"/>
              </a:buClr>
              <a:buSzPct val="45000"/>
              <a:buFont typeface="Wingdings" charset="2"/>
              <a:buChar char=""/>
            </a:pPr>
            <a:r>
              <a:rPr b="0" lang="en-US" sz="3200" spc="-1" strike="noStrike">
                <a:latin typeface="Tahoma"/>
              </a:rPr>
              <a:t>formtarget ( </a:t>
            </a:r>
            <a:r>
              <a:rPr b="0" i="1" lang="en-US" sz="3200" spc="-1" strike="noStrike">
                <a:latin typeface="Tahoma"/>
              </a:rPr>
              <a:t>_blank</a:t>
            </a:r>
            <a:r>
              <a:rPr b="0" lang="en-US" sz="3200" spc="-1" strike="noStrike">
                <a:latin typeface="Tahoma"/>
              </a:rPr>
              <a:t> or </a:t>
            </a:r>
            <a:r>
              <a:rPr b="0" i="1" lang="en-US" sz="3200" spc="-1" strike="noStrike">
                <a:latin typeface="Tahoma"/>
              </a:rPr>
              <a:t>_self</a:t>
            </a:r>
            <a:r>
              <a:rPr b="0" lang="en-US" sz="3200" spc="-1" strike="noStrike">
                <a:latin typeface="Tahoma"/>
              </a:rPr>
              <a:t> or </a:t>
            </a:r>
            <a:r>
              <a:rPr b="0" i="1" lang="en-US" sz="3200" spc="-1" strike="noStrike">
                <a:latin typeface="Tahoma"/>
              </a:rPr>
              <a:t>_parent</a:t>
            </a:r>
            <a:r>
              <a:rPr b="0" lang="en-US" sz="3200" spc="-1" strike="noStrike">
                <a:latin typeface="Tahoma"/>
              </a:rPr>
              <a:t> or </a:t>
            </a:r>
            <a:r>
              <a:rPr b="0" i="1" lang="en-US" sz="3200" spc="-1" strike="noStrike">
                <a:latin typeface="Tahoma"/>
              </a:rPr>
              <a:t>_top</a:t>
            </a:r>
            <a:r>
              <a:rPr b="0" lang="en-US" sz="3200" spc="-1" strike="noStrike">
                <a:latin typeface="Tahoma"/>
              </a:rPr>
              <a:t> or </a:t>
            </a:r>
            <a:r>
              <a:rPr b="0" i="1" lang="en-US" sz="3200" spc="-1" strike="noStrike">
                <a:latin typeface="Tahoma"/>
              </a:rPr>
              <a:t>framename</a:t>
            </a:r>
            <a:r>
              <a:rPr b="0" lang="en-US" sz="3200" spc="-1" strike="noStrike">
                <a:latin typeface="Tahoma"/>
              </a:rPr>
              <a:t> ) Specifies where to display the response after submitting the form. Only for type="submit"</a:t>
            </a:r>
            <a:endParaRPr b="0" lang="en-GB" sz="3200" spc="-1" strike="noStrike">
              <a:latin typeface="Arial"/>
            </a:endParaRPr>
          </a:p>
          <a:p>
            <a:pPr marL="432000" indent="-323640">
              <a:lnSpc>
                <a:spcPct val="100000"/>
              </a:lnSpc>
              <a:spcBef>
                <a:spcPts val="1414"/>
              </a:spcBef>
              <a:buClr>
                <a:srgbClr val="000000"/>
              </a:buClr>
              <a:buSzPct val="45000"/>
              <a:buFont typeface="Wingdings" charset="2"/>
              <a:buChar char=""/>
            </a:pPr>
            <a:r>
              <a:rPr b="0" lang="en-US" sz="3200" spc="-1" strike="noStrike">
                <a:latin typeface="Tahoma"/>
              </a:rPr>
              <a:t>name ( </a:t>
            </a:r>
            <a:r>
              <a:rPr b="0" i="1" lang="en-US" sz="3200" spc="-1" strike="noStrike">
                <a:latin typeface="Tahoma"/>
              </a:rPr>
              <a:t>name</a:t>
            </a:r>
            <a:r>
              <a:rPr b="0" lang="en-US" sz="3200" spc="-1" strike="noStrike">
                <a:latin typeface="Tahoma"/>
              </a:rPr>
              <a:t> ) Specifies a name for the button</a:t>
            </a:r>
            <a:endParaRPr b="0" lang="en-GB" sz="3200" spc="-1" strike="noStrike">
              <a:latin typeface="Arial"/>
            </a:endParaRPr>
          </a:p>
          <a:p>
            <a:pPr marL="432000" indent="-323640">
              <a:lnSpc>
                <a:spcPct val="100000"/>
              </a:lnSpc>
              <a:spcBef>
                <a:spcPts val="1414"/>
              </a:spcBef>
              <a:buClr>
                <a:srgbClr val="000000"/>
              </a:buClr>
              <a:buSzPct val="45000"/>
              <a:buFont typeface="Wingdings" charset="2"/>
              <a:buChar char=""/>
            </a:pPr>
            <a:r>
              <a:rPr b="0" lang="en-US" sz="3200" spc="-1" strike="noStrike">
                <a:latin typeface="Tahoma"/>
              </a:rPr>
              <a:t>type ( </a:t>
            </a:r>
            <a:r>
              <a:rPr b="0" i="1" lang="en-US" sz="3200" spc="-1" strike="noStrike">
                <a:latin typeface="Tahoma"/>
              </a:rPr>
              <a:t>button</a:t>
            </a:r>
            <a:r>
              <a:rPr b="0" lang="en-US" sz="3200" spc="-1" strike="noStrike">
                <a:latin typeface="Tahoma"/>
              </a:rPr>
              <a:t> or </a:t>
            </a:r>
            <a:r>
              <a:rPr b="0" i="1" lang="en-US" sz="3200" spc="-1" strike="noStrike">
                <a:latin typeface="Tahoma"/>
              </a:rPr>
              <a:t>reset</a:t>
            </a:r>
            <a:r>
              <a:rPr b="0" lang="en-US" sz="3200" spc="-1" strike="noStrike">
                <a:latin typeface="Tahoma"/>
              </a:rPr>
              <a:t> or </a:t>
            </a:r>
            <a:r>
              <a:rPr b="0" i="1" lang="en-US" sz="3200" spc="-1" strike="noStrike">
                <a:latin typeface="Tahoma"/>
              </a:rPr>
              <a:t>submit</a:t>
            </a:r>
            <a:r>
              <a:rPr b="0" lang="en-US" sz="3200" spc="-1" strike="noStrike">
                <a:latin typeface="Tahoma"/>
              </a:rPr>
              <a:t> ) Specifies the type of button</a:t>
            </a:r>
            <a:endParaRPr b="0" lang="en-GB" sz="3200" spc="-1" strike="noStrike">
              <a:latin typeface="Arial"/>
            </a:endParaRPr>
          </a:p>
          <a:p>
            <a:pPr marL="432000" indent="-323640">
              <a:lnSpc>
                <a:spcPct val="100000"/>
              </a:lnSpc>
              <a:spcBef>
                <a:spcPts val="1414"/>
              </a:spcBef>
              <a:buClr>
                <a:srgbClr val="000000"/>
              </a:buClr>
              <a:buSzPct val="45000"/>
              <a:buFont typeface="Wingdings" charset="2"/>
              <a:buChar char=""/>
            </a:pPr>
            <a:r>
              <a:rPr b="0" lang="en-US" sz="3200" spc="-1" strike="noStrike">
                <a:latin typeface="Tahoma"/>
              </a:rPr>
              <a:t>value ( </a:t>
            </a:r>
            <a:r>
              <a:rPr b="0" i="1" lang="en-US" sz="3200" spc="-1" strike="noStrike">
                <a:latin typeface="Tahoma"/>
              </a:rPr>
              <a:t>text</a:t>
            </a:r>
            <a:r>
              <a:rPr b="0" lang="en-US" sz="3200" spc="-1" strike="noStrike">
                <a:latin typeface="Tahoma"/>
              </a:rPr>
              <a:t> ) Specifies an initial value for the button</a:t>
            </a:r>
            <a:endParaRPr b="0" lang="en-GB" sz="3200" spc="-1" strike="noStrike">
              <a:latin typeface="Arial"/>
            </a:endParaRPr>
          </a:p>
        </p:txBody>
      </p:sp>
    </p:spTree>
  </p:cSld>
  <mc:AlternateContent>
    <mc:Choice Requires="p14">
      <p:transition spd="slow" p14:dur="2000"/>
    </mc:Choice>
    <mc:Fallback>
      <p:transition spd="slow"/>
    </mc:Fallback>
  </mc:AlternateContent>
</p:sld>
</file>

<file path=ppt/slides/slide7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9" name="CustomShape 1"/>
          <p:cNvSpPr/>
          <p:nvPr/>
        </p:nvSpPr>
        <p:spPr>
          <a:xfrm>
            <a:off x="548640" y="2345400"/>
            <a:ext cx="9071280" cy="94608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4400" spc="-1" strike="noStrike">
                <a:latin typeface="Tahoma"/>
              </a:rPr>
              <a:t>&lt;textarea&gt;</a:t>
            </a:r>
            <a:endParaRPr b="0" lang="en-GB" sz="4400" spc="-1" strike="noStrike">
              <a:latin typeface="Arial"/>
            </a:endParaRPr>
          </a:p>
        </p:txBody>
      </p:sp>
    </p:spTree>
  </p:cSld>
  <mc:AlternateContent>
    <mc:Choice Requires="p14">
      <p:transition spd="slow" p14:dur="2000"/>
    </mc:Choice>
    <mc:Fallback>
      <p:transition spd="slow"/>
    </mc:Fallback>
  </mc:AlternateContent>
</p:sld>
</file>

<file path=ppt/slides/slide7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0" name="CustomShape 1"/>
          <p:cNvSpPr/>
          <p:nvPr/>
        </p:nvSpPr>
        <p:spPr>
          <a:xfrm>
            <a:off x="504000" y="226080"/>
            <a:ext cx="9071280" cy="94608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4400" spc="-1" strike="noStrike">
                <a:latin typeface="Tahoma"/>
              </a:rPr>
              <a:t>&lt;textarea&gt; tag</a:t>
            </a:r>
            <a:endParaRPr b="0" lang="en-GB" sz="4400" spc="-1" strike="noStrike">
              <a:latin typeface="Arial"/>
            </a:endParaRPr>
          </a:p>
        </p:txBody>
      </p:sp>
      <p:sp>
        <p:nvSpPr>
          <p:cNvPr id="221" name="CustomShape 2"/>
          <p:cNvSpPr/>
          <p:nvPr/>
        </p:nvSpPr>
        <p:spPr>
          <a:xfrm>
            <a:off x="504000" y="1326600"/>
            <a:ext cx="9071280" cy="3287880"/>
          </a:xfrm>
          <a:prstGeom prst="rect">
            <a:avLst/>
          </a:prstGeom>
          <a:noFill/>
          <a:ln w="0">
            <a:noFill/>
          </a:ln>
        </p:spPr>
        <p:style>
          <a:lnRef idx="0"/>
          <a:fillRef idx="0"/>
          <a:effectRef idx="0"/>
          <a:fontRef idx="minor"/>
        </p:style>
        <p:txBody>
          <a:bodyPr lIns="0" rIns="0" tIns="0" bIns="0">
            <a:normAutofit fontScale="91000"/>
          </a:bodyPr>
          <a:p>
            <a:pPr marL="432000" indent="-323640">
              <a:lnSpc>
                <a:spcPct val="100000"/>
              </a:lnSpc>
              <a:spcBef>
                <a:spcPts val="1414"/>
              </a:spcBef>
              <a:buClr>
                <a:srgbClr val="000000"/>
              </a:buClr>
              <a:buSzPct val="45000"/>
              <a:buFont typeface="Wingdings" charset="2"/>
              <a:buChar char=""/>
            </a:pPr>
            <a:r>
              <a:rPr b="0" lang="en-US" sz="3200" spc="-1" strike="noStrike">
                <a:latin typeface="Tahoma"/>
              </a:rPr>
              <a:t>Creates the multi-line text area.</a:t>
            </a:r>
            <a:endParaRPr b="0" lang="en-GB" sz="3200" spc="-1" strike="noStrike">
              <a:latin typeface="Arial"/>
            </a:endParaRPr>
          </a:p>
          <a:p>
            <a:pPr marL="432000" indent="-323640">
              <a:lnSpc>
                <a:spcPct val="100000"/>
              </a:lnSpc>
              <a:spcBef>
                <a:spcPts val="1414"/>
              </a:spcBef>
              <a:buClr>
                <a:srgbClr val="000000"/>
              </a:buClr>
              <a:buSzPct val="45000"/>
              <a:buFont typeface="Wingdings" charset="2"/>
              <a:buChar char=""/>
            </a:pPr>
            <a:r>
              <a:rPr b="0" lang="en-US" sz="3200" spc="-1" strike="noStrike">
                <a:latin typeface="Tahoma"/>
              </a:rPr>
              <a:t>Might also be adjusted after being created.</a:t>
            </a:r>
            <a:endParaRPr b="0" lang="en-GB" sz="3200" spc="-1" strike="noStrike">
              <a:latin typeface="Arial"/>
            </a:endParaRPr>
          </a:p>
          <a:p>
            <a:pPr marL="432000" indent="-323640">
              <a:lnSpc>
                <a:spcPct val="100000"/>
              </a:lnSpc>
              <a:spcBef>
                <a:spcPts val="1414"/>
              </a:spcBef>
              <a:buClr>
                <a:srgbClr val="000000"/>
              </a:buClr>
              <a:buSzPct val="45000"/>
              <a:buFont typeface="Wingdings" charset="2"/>
              <a:buChar char=""/>
            </a:pPr>
            <a:r>
              <a:rPr b="0" lang="en-US" sz="3200" spc="-1" strike="noStrike">
                <a:latin typeface="Tahoma"/>
              </a:rPr>
              <a:t>The number of visible rows in the area might be adjusted by </a:t>
            </a:r>
            <a:r>
              <a:rPr b="0" i="1" lang="en-US" sz="3200" spc="-1" strike="noStrike">
                <a:latin typeface="Tahoma"/>
              </a:rPr>
              <a:t>rows</a:t>
            </a:r>
            <a:r>
              <a:rPr b="0" lang="en-US" sz="3200" spc="-1" strike="noStrike">
                <a:latin typeface="Tahoma"/>
              </a:rPr>
              <a:t> attribute.</a:t>
            </a:r>
            <a:endParaRPr b="0" lang="en-GB" sz="3200" spc="-1" strike="noStrike">
              <a:latin typeface="Arial"/>
            </a:endParaRPr>
          </a:p>
          <a:p>
            <a:pPr marL="432000" indent="-323640">
              <a:lnSpc>
                <a:spcPct val="100000"/>
              </a:lnSpc>
              <a:spcBef>
                <a:spcPts val="1414"/>
              </a:spcBef>
              <a:buClr>
                <a:srgbClr val="000000"/>
              </a:buClr>
              <a:buSzPct val="45000"/>
              <a:buFont typeface="Wingdings" charset="2"/>
              <a:buChar char=""/>
            </a:pPr>
            <a:r>
              <a:rPr b="0" lang="en-US" sz="3200" spc="-1" strike="noStrike">
                <a:latin typeface="Tahoma"/>
              </a:rPr>
              <a:t>The number of visible width in the area might be adjusted by </a:t>
            </a:r>
            <a:r>
              <a:rPr b="0" i="1" lang="en-US" sz="3200" spc="-1" strike="noStrike">
                <a:latin typeface="Tahoma"/>
              </a:rPr>
              <a:t>cols</a:t>
            </a:r>
            <a:r>
              <a:rPr b="0" lang="en-US" sz="3200" spc="-1" strike="noStrike">
                <a:latin typeface="Tahoma"/>
              </a:rPr>
              <a:t> attribute.</a:t>
            </a:r>
            <a:endParaRPr b="0" lang="en-GB" sz="3200" spc="-1" strike="noStrike">
              <a:latin typeface="Arial"/>
            </a:endParaRPr>
          </a:p>
        </p:txBody>
      </p:sp>
    </p:spTree>
  </p:cSld>
  <mc:AlternateContent>
    <mc:Choice Requires="p14">
      <p:transition spd="slow" p14:dur="2000"/>
    </mc:Choice>
    <mc:Fallback>
      <p:transition spd="slow"/>
    </mc:Fallback>
  </mc:AlternateContent>
</p:sld>
</file>

<file path=ppt/slides/slide7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2" name="CustomShape 1"/>
          <p:cNvSpPr/>
          <p:nvPr/>
        </p:nvSpPr>
        <p:spPr>
          <a:xfrm>
            <a:off x="504000" y="226080"/>
            <a:ext cx="9071280" cy="94608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4400" spc="-1" strike="noStrike">
                <a:latin typeface="Tahoma"/>
              </a:rPr>
              <a:t>&lt;textarea&gt; tag</a:t>
            </a:r>
            <a:endParaRPr b="0" lang="en-GB" sz="4400" spc="-1" strike="noStrike">
              <a:latin typeface="Arial"/>
            </a:endParaRPr>
          </a:p>
        </p:txBody>
      </p:sp>
      <p:sp>
        <p:nvSpPr>
          <p:cNvPr id="223" name="CustomShape 2"/>
          <p:cNvSpPr/>
          <p:nvPr/>
        </p:nvSpPr>
        <p:spPr>
          <a:xfrm>
            <a:off x="457200" y="1371600"/>
            <a:ext cx="9394560" cy="392976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0" lang="en-US" sz="1800" spc="-1" strike="noStrike">
                <a:latin typeface="Arial"/>
              </a:rPr>
              <a:t>&lt;!DOCTYPE html&gt;</a:t>
            </a:r>
            <a:endParaRPr b="0" lang="en-GB" sz="1800" spc="-1" strike="noStrike">
              <a:latin typeface="Arial"/>
            </a:endParaRPr>
          </a:p>
          <a:p>
            <a:pPr>
              <a:lnSpc>
                <a:spcPct val="100000"/>
              </a:lnSpc>
            </a:pPr>
            <a:r>
              <a:rPr b="0" lang="en-US" sz="1800" spc="-1" strike="noStrike">
                <a:latin typeface="Arial"/>
              </a:rPr>
              <a:t>&lt;html&gt;</a:t>
            </a:r>
            <a:endParaRPr b="0" lang="en-GB" sz="1800" spc="-1" strike="noStrike">
              <a:latin typeface="Arial"/>
            </a:endParaRPr>
          </a:p>
          <a:p>
            <a:pPr>
              <a:lnSpc>
                <a:spcPct val="100000"/>
              </a:lnSpc>
            </a:pPr>
            <a:r>
              <a:rPr b="0" lang="en-US" sz="1800" spc="-1" strike="noStrike">
                <a:latin typeface="Arial"/>
              </a:rPr>
              <a:t>&lt;body&gt;</a:t>
            </a:r>
            <a:endParaRPr b="0" lang="en-GB" sz="1800" spc="-1" strike="noStrike">
              <a:latin typeface="Arial"/>
            </a:endParaRPr>
          </a:p>
          <a:p>
            <a:pPr>
              <a:lnSpc>
                <a:spcPct val="100000"/>
              </a:lnSpc>
            </a:pPr>
            <a:endParaRPr b="0" lang="en-GB" sz="1800" spc="-1" strike="noStrike">
              <a:latin typeface="Arial"/>
            </a:endParaRPr>
          </a:p>
          <a:p>
            <a:pPr>
              <a:lnSpc>
                <a:spcPct val="100000"/>
              </a:lnSpc>
            </a:pPr>
            <a:r>
              <a:rPr b="0" lang="en-US" sz="1800" spc="-1" strike="noStrike">
                <a:latin typeface="Arial"/>
              </a:rPr>
              <a:t>&lt;h1&gt;The textarea element&lt;/h1&gt;</a:t>
            </a:r>
            <a:endParaRPr b="0" lang="en-GB" sz="1800" spc="-1" strike="noStrike">
              <a:latin typeface="Arial"/>
            </a:endParaRPr>
          </a:p>
          <a:p>
            <a:pPr>
              <a:lnSpc>
                <a:spcPct val="100000"/>
              </a:lnSpc>
            </a:pPr>
            <a:endParaRPr b="0" lang="en-GB" sz="1800" spc="-1" strike="noStrike">
              <a:latin typeface="Arial"/>
            </a:endParaRPr>
          </a:p>
          <a:p>
            <a:pPr>
              <a:lnSpc>
                <a:spcPct val="100000"/>
              </a:lnSpc>
            </a:pPr>
            <a:r>
              <a:rPr b="0" lang="en-US" sz="1800" spc="-1" strike="noStrike">
                <a:latin typeface="Arial"/>
              </a:rPr>
              <a:t>&lt;form&gt;</a:t>
            </a:r>
            <a:endParaRPr b="0" lang="en-GB" sz="1800" spc="-1" strike="noStrike">
              <a:latin typeface="Arial"/>
            </a:endParaRPr>
          </a:p>
          <a:p>
            <a:pPr>
              <a:lnSpc>
                <a:spcPct val="100000"/>
              </a:lnSpc>
            </a:pPr>
            <a:r>
              <a:rPr b="0" lang="en-US" sz="1800" spc="-1" strike="noStrike">
                <a:latin typeface="Arial"/>
              </a:rPr>
              <a:t>&lt;textarea id="presentation" name="presentation" rows="4" cols="50"&gt;</a:t>
            </a:r>
            <a:endParaRPr b="0" lang="en-GB" sz="1800" spc="-1" strike="noStrike">
              <a:latin typeface="Arial"/>
            </a:endParaRPr>
          </a:p>
          <a:p>
            <a:pPr>
              <a:lnSpc>
                <a:spcPct val="100000"/>
              </a:lnSpc>
            </a:pPr>
            <a:r>
              <a:rPr b="0" lang="en-US" sz="1800" spc="-1" strike="noStrike">
                <a:latin typeface="Arial"/>
              </a:rPr>
              <a:t>There is a plain text. You can remove it and write something.&lt;/textarea&gt;</a:t>
            </a:r>
            <a:endParaRPr b="0" lang="en-GB" sz="1800" spc="-1" strike="noStrike">
              <a:latin typeface="Arial"/>
            </a:endParaRPr>
          </a:p>
          <a:p>
            <a:pPr>
              <a:lnSpc>
                <a:spcPct val="100000"/>
              </a:lnSpc>
            </a:pPr>
            <a:r>
              <a:rPr b="0" lang="en-US" sz="1800" spc="-1" strike="noStrike">
                <a:latin typeface="Arial"/>
              </a:rPr>
              <a:t>&lt;/form&gt;</a:t>
            </a:r>
            <a:endParaRPr b="0" lang="en-GB" sz="1800" spc="-1" strike="noStrike">
              <a:latin typeface="Arial"/>
            </a:endParaRPr>
          </a:p>
          <a:p>
            <a:pPr>
              <a:lnSpc>
                <a:spcPct val="100000"/>
              </a:lnSpc>
            </a:pPr>
            <a:r>
              <a:rPr b="0" lang="en-US" sz="1800" spc="-1" strike="noStrike">
                <a:latin typeface="Arial"/>
              </a:rPr>
              <a:t>&lt;/body&gt;</a:t>
            </a:r>
            <a:endParaRPr b="0" lang="en-GB" sz="1800" spc="-1" strike="noStrike">
              <a:latin typeface="Arial"/>
            </a:endParaRPr>
          </a:p>
          <a:p>
            <a:pPr>
              <a:lnSpc>
                <a:spcPct val="100000"/>
              </a:lnSpc>
            </a:pPr>
            <a:r>
              <a:rPr b="0" lang="en-US" sz="1800" spc="-1" strike="noStrike">
                <a:latin typeface="Arial"/>
              </a:rPr>
              <a:t>&lt;/html&gt;</a:t>
            </a:r>
            <a:endParaRPr b="0" lang="en-GB" sz="1800" spc="-1" strike="noStrike">
              <a:latin typeface="Arial"/>
            </a:endParaRPr>
          </a:p>
        </p:txBody>
      </p:sp>
    </p:spTree>
  </p:cSld>
  <mc:AlternateContent>
    <mc:Choice Requires="p14">
      <p:transition spd="slow" p14:dur="2000"/>
    </mc:Choice>
    <mc:Fallback>
      <p:transition spd="slow"/>
    </mc:Fallback>
  </mc:AlternateContent>
</p:sld>
</file>

<file path=ppt/slides/slide7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729fcf"/>
        </a:solidFill>
      </p:bgPr>
    </p:bg>
    <p:spTree>
      <p:nvGrpSpPr>
        <p:cNvPr id="1" name=""/>
        <p:cNvGrpSpPr/>
        <p:nvPr/>
      </p:nvGrpSpPr>
      <p:grpSpPr>
        <a:xfrm>
          <a:off x="0" y="0"/>
          <a:ext cx="0" cy="0"/>
          <a:chOff x="0" y="0"/>
          <a:chExt cx="0" cy="0"/>
        </a:xfrm>
      </p:grpSpPr>
      <p:pic>
        <p:nvPicPr>
          <p:cNvPr id="224" name="" descr=""/>
          <p:cNvPicPr/>
          <p:nvPr/>
        </p:nvPicPr>
        <p:blipFill>
          <a:blip r:embed="rId1"/>
          <a:stretch/>
        </p:blipFill>
        <p:spPr>
          <a:xfrm>
            <a:off x="137520" y="168120"/>
            <a:ext cx="6262920" cy="2526480"/>
          </a:xfrm>
          <a:prstGeom prst="rect">
            <a:avLst/>
          </a:prstGeom>
          <a:ln w="0">
            <a:noFill/>
          </a:ln>
        </p:spPr>
      </p:pic>
      <p:pic>
        <p:nvPicPr>
          <p:cNvPr id="225" name="" descr=""/>
          <p:cNvPicPr/>
          <p:nvPr/>
        </p:nvPicPr>
        <p:blipFill>
          <a:blip r:embed="rId2"/>
          <a:stretch/>
        </p:blipFill>
        <p:spPr>
          <a:xfrm>
            <a:off x="149040" y="2800800"/>
            <a:ext cx="6705000" cy="1496520"/>
          </a:xfrm>
          <a:prstGeom prst="rect">
            <a:avLst/>
          </a:prstGeom>
          <a:ln w="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CustomShape 1"/>
          <p:cNvSpPr/>
          <p:nvPr/>
        </p:nvSpPr>
        <p:spPr>
          <a:xfrm>
            <a:off x="504000" y="208440"/>
            <a:ext cx="9071280" cy="98136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1" lang="en-US" sz="3200" spc="-1" strike="noStrike">
                <a:latin typeface="Tahoma"/>
              </a:rPr>
              <a:t>HTML &lt;form&gt; attributes (</a:t>
            </a:r>
            <a:r>
              <a:rPr b="1" i="1" lang="en-US" sz="3200" spc="-1" strike="noStrike">
                <a:latin typeface="Tahoma"/>
              </a:rPr>
              <a:t>value in the parentheses</a:t>
            </a:r>
            <a:r>
              <a:rPr b="1" lang="en-US" sz="3200" spc="-1" strike="noStrike">
                <a:latin typeface="Tahoma"/>
              </a:rPr>
              <a:t>) [continued]</a:t>
            </a:r>
            <a:endParaRPr b="0" lang="en-GB" sz="3200" spc="-1" strike="noStrike">
              <a:latin typeface="Arial"/>
            </a:endParaRPr>
          </a:p>
        </p:txBody>
      </p:sp>
      <p:sp>
        <p:nvSpPr>
          <p:cNvPr id="89" name="CustomShape 2"/>
          <p:cNvSpPr/>
          <p:nvPr/>
        </p:nvSpPr>
        <p:spPr>
          <a:xfrm>
            <a:off x="457200" y="1375200"/>
            <a:ext cx="9071280" cy="3287880"/>
          </a:xfrm>
          <a:prstGeom prst="rect">
            <a:avLst/>
          </a:prstGeom>
          <a:noFill/>
          <a:ln w="0">
            <a:noFill/>
          </a:ln>
        </p:spPr>
        <p:style>
          <a:lnRef idx="0"/>
          <a:fillRef idx="0"/>
          <a:effectRef idx="0"/>
          <a:fontRef idx="minor"/>
        </p:style>
        <p:txBody>
          <a:bodyPr lIns="0" rIns="0" tIns="0" bIns="0">
            <a:normAutofit fontScale="85000"/>
          </a:bodyPr>
          <a:p>
            <a:pPr marL="432000" indent="-323640">
              <a:lnSpc>
                <a:spcPct val="100000"/>
              </a:lnSpc>
              <a:spcBef>
                <a:spcPts val="1414"/>
              </a:spcBef>
              <a:buClr>
                <a:srgbClr val="000000"/>
              </a:buClr>
              <a:buSzPct val="45000"/>
              <a:buFont typeface="Wingdings" charset="2"/>
              <a:buChar char=""/>
            </a:pPr>
            <a:r>
              <a:rPr b="1" i="1" lang="en-US" sz="3200" spc="-1" strike="noStrike">
                <a:latin typeface="Tahoma"/>
              </a:rPr>
              <a:t>method</a:t>
            </a:r>
            <a:r>
              <a:rPr b="0" lang="en-US" sz="3200" spc="-1" strike="noStrike">
                <a:latin typeface="Tahoma"/>
              </a:rPr>
              <a:t> (</a:t>
            </a:r>
            <a:r>
              <a:rPr b="0" i="1" lang="en-US" sz="3200" spc="-1" strike="noStrike">
                <a:latin typeface="Tahoma"/>
              </a:rPr>
              <a:t>get</a:t>
            </a:r>
            <a:r>
              <a:rPr b="0" lang="en-US" sz="3200" spc="-1" strike="noStrike">
                <a:latin typeface="Tahoma"/>
              </a:rPr>
              <a:t> or </a:t>
            </a:r>
            <a:r>
              <a:rPr b="0" i="1" lang="en-US" sz="3200" spc="-1" strike="noStrike">
                <a:latin typeface="Tahoma"/>
              </a:rPr>
              <a:t>post</a:t>
            </a:r>
            <a:r>
              <a:rPr b="0" lang="en-US" sz="3200" spc="-1" strike="noStrike">
                <a:latin typeface="Tahoma"/>
              </a:rPr>
              <a:t>) – Specifies the HTTP method when sending the data in forms.</a:t>
            </a:r>
            <a:endParaRPr b="0" lang="en-GB" sz="3200" spc="-1" strike="noStrike">
              <a:latin typeface="Arial"/>
            </a:endParaRPr>
          </a:p>
          <a:p>
            <a:pPr marL="432000" indent="-323640">
              <a:lnSpc>
                <a:spcPct val="100000"/>
              </a:lnSpc>
              <a:spcBef>
                <a:spcPts val="1414"/>
              </a:spcBef>
              <a:buClr>
                <a:srgbClr val="000000"/>
              </a:buClr>
              <a:buSzPct val="45000"/>
              <a:buFont typeface="Wingdings" charset="2"/>
              <a:buChar char=""/>
            </a:pPr>
            <a:r>
              <a:rPr b="0" lang="en-US" sz="3200" spc="-1" strike="noStrike">
                <a:latin typeface="Tahoma"/>
              </a:rPr>
              <a:t>rel (</a:t>
            </a:r>
            <a:r>
              <a:rPr b="0" i="1" lang="en-US" sz="3200" spc="-1" strike="noStrike">
                <a:latin typeface="Tahoma"/>
              </a:rPr>
              <a:t>external</a:t>
            </a:r>
            <a:r>
              <a:rPr b="0" lang="en-US" sz="3200" spc="-1" strike="noStrike">
                <a:latin typeface="Tahoma"/>
              </a:rPr>
              <a:t> or </a:t>
            </a:r>
            <a:r>
              <a:rPr b="0" i="1" lang="en-US" sz="3200" spc="-1" strike="noStrike">
                <a:latin typeface="Tahoma"/>
              </a:rPr>
              <a:t>help</a:t>
            </a:r>
            <a:r>
              <a:rPr b="0" lang="en-US" sz="3200" spc="-1" strike="noStrike">
                <a:latin typeface="Tahoma"/>
              </a:rPr>
              <a:t> or </a:t>
            </a:r>
            <a:r>
              <a:rPr b="0" i="1" lang="en-US" sz="3200" spc="-1" strike="noStrike">
                <a:latin typeface="Tahoma"/>
              </a:rPr>
              <a:t>license</a:t>
            </a:r>
            <a:r>
              <a:rPr b="0" lang="en-US" sz="3200" spc="-1" strike="noStrike">
                <a:latin typeface="Tahoma"/>
              </a:rPr>
              <a:t> or </a:t>
            </a:r>
            <a:r>
              <a:rPr b="0" i="1" lang="en-US" sz="3200" spc="-1" strike="noStrike">
                <a:latin typeface="Tahoma"/>
              </a:rPr>
              <a:t>next</a:t>
            </a:r>
            <a:r>
              <a:rPr b="0" lang="en-US" sz="3200" spc="-1" strike="noStrike">
                <a:latin typeface="Tahoma"/>
              </a:rPr>
              <a:t> or </a:t>
            </a:r>
            <a:r>
              <a:rPr b="0" i="1" lang="en-US" sz="3200" spc="-1" strike="noStrike">
                <a:latin typeface="Tahoma"/>
              </a:rPr>
              <a:t>nofollow</a:t>
            </a:r>
            <a:r>
              <a:rPr b="0" lang="en-US" sz="3200" spc="-1" strike="noStrike">
                <a:latin typeface="Tahoma"/>
              </a:rPr>
              <a:t> or </a:t>
            </a:r>
            <a:r>
              <a:rPr b="0" i="1" lang="en-US" sz="3200" spc="-1" strike="noStrike">
                <a:latin typeface="Tahoma"/>
              </a:rPr>
              <a:t>noopener</a:t>
            </a:r>
            <a:r>
              <a:rPr b="0" lang="en-US" sz="3200" spc="-1" strike="noStrike">
                <a:latin typeface="Tahoma"/>
              </a:rPr>
              <a:t> or </a:t>
            </a:r>
            <a:r>
              <a:rPr b="0" i="1" lang="en-US" sz="3200" spc="-1" strike="noStrike">
                <a:latin typeface="Tahoma"/>
              </a:rPr>
              <a:t>noreferrer</a:t>
            </a:r>
            <a:r>
              <a:rPr b="0" lang="en-US" sz="3200" spc="-1" strike="noStrike">
                <a:latin typeface="Tahoma"/>
              </a:rPr>
              <a:t> or </a:t>
            </a:r>
            <a:r>
              <a:rPr b="0" i="1" lang="en-US" sz="3200" spc="-1" strike="noStrike">
                <a:latin typeface="Tahoma"/>
              </a:rPr>
              <a:t>opener</a:t>
            </a:r>
            <a:r>
              <a:rPr b="0" lang="en-US" sz="3200" spc="-1" strike="noStrike">
                <a:latin typeface="Tahoma"/>
              </a:rPr>
              <a:t> or </a:t>
            </a:r>
            <a:r>
              <a:rPr b="0" i="1" lang="en-US" sz="3200" spc="-1" strike="noStrike">
                <a:latin typeface="Tahoma"/>
              </a:rPr>
              <a:t>prev</a:t>
            </a:r>
            <a:r>
              <a:rPr b="0" lang="en-US" sz="3200" spc="-1" strike="noStrike">
                <a:latin typeface="Tahoma"/>
              </a:rPr>
              <a:t> or </a:t>
            </a:r>
            <a:r>
              <a:rPr b="0" i="1" lang="en-US" sz="3200" spc="-1" strike="noStrike">
                <a:latin typeface="Tahoma"/>
              </a:rPr>
              <a:t>search</a:t>
            </a:r>
            <a:r>
              <a:rPr b="0" lang="en-US" sz="3200" spc="-1" strike="noStrike">
                <a:latin typeface="Tahoma"/>
              </a:rPr>
              <a:t>) – Specifies the relationship between a linked resource and the current document.</a:t>
            </a:r>
            <a:endParaRPr b="0" lang="en-GB" sz="3200" spc="-1" strike="noStrike">
              <a:latin typeface="Arial"/>
            </a:endParaRPr>
          </a:p>
        </p:txBody>
      </p:sp>
    </p:spTree>
  </p:cSld>
  <mc:AlternateContent>
    <mc:Choice Requires="p14">
      <p:transition spd="slow" p14:dur="2000"/>
    </mc:Choice>
    <mc:Fallback>
      <p:transition spd="slow"/>
    </mc:Fallback>
  </mc:AlternateContent>
</p:sld>
</file>

<file path=ppt/slides/slide8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729fcf"/>
        </a:solidFill>
      </p:bgPr>
    </p:bg>
    <p:spTree>
      <p:nvGrpSpPr>
        <p:cNvPr id="1" name=""/>
        <p:cNvGrpSpPr/>
        <p:nvPr/>
      </p:nvGrpSpPr>
      <p:grpSpPr>
        <a:xfrm>
          <a:off x="0" y="0"/>
          <a:ext cx="0" cy="0"/>
          <a:chOff x="0" y="0"/>
          <a:chExt cx="0" cy="0"/>
        </a:xfrm>
      </p:grpSpPr>
      <p:pic>
        <p:nvPicPr>
          <p:cNvPr id="226" name="" descr=""/>
          <p:cNvPicPr/>
          <p:nvPr/>
        </p:nvPicPr>
        <p:blipFill>
          <a:blip r:embed="rId1"/>
          <a:stretch/>
        </p:blipFill>
        <p:spPr>
          <a:xfrm>
            <a:off x="286200" y="274320"/>
            <a:ext cx="6652440" cy="2468520"/>
          </a:xfrm>
          <a:prstGeom prst="rect">
            <a:avLst/>
          </a:prstGeom>
          <a:ln w="0">
            <a:noFill/>
          </a:ln>
        </p:spPr>
      </p:pic>
      <p:pic>
        <p:nvPicPr>
          <p:cNvPr id="227" name="" descr=""/>
          <p:cNvPicPr/>
          <p:nvPr/>
        </p:nvPicPr>
        <p:blipFill>
          <a:blip r:embed="rId2"/>
          <a:stretch/>
        </p:blipFill>
        <p:spPr>
          <a:xfrm>
            <a:off x="731520" y="2911320"/>
            <a:ext cx="5677560" cy="2300400"/>
          </a:xfrm>
          <a:prstGeom prst="rect">
            <a:avLst/>
          </a:prstGeom>
          <a:ln w="0">
            <a:noFill/>
          </a:ln>
        </p:spPr>
      </p:pic>
    </p:spTree>
  </p:cSld>
  <mc:AlternateContent>
    <mc:Choice Requires="p14">
      <p:transition spd="slow" p14:dur="2000"/>
    </mc:Choice>
    <mc:Fallback>
      <p:transition spd="slow"/>
    </mc:Fallback>
  </mc:AlternateContent>
</p:sld>
</file>

<file path=ppt/slides/slide8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8" name="CustomShape 1"/>
          <p:cNvSpPr/>
          <p:nvPr/>
        </p:nvSpPr>
        <p:spPr>
          <a:xfrm>
            <a:off x="504000" y="161640"/>
            <a:ext cx="9071280" cy="107496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4400" spc="-1" strike="noStrike">
                <a:latin typeface="Tahoma"/>
              </a:rPr>
              <a:t>Other &lt;textarea&gt; attributes </a:t>
            </a:r>
            <a:r>
              <a:rPr b="0" lang="en-US" sz="2600" spc="-1" strike="noStrike">
                <a:latin typeface="Tahoma"/>
              </a:rPr>
              <a:t>(values in the parentheses)</a:t>
            </a:r>
            <a:endParaRPr b="0" lang="en-GB" sz="2600" spc="-1" strike="noStrike">
              <a:latin typeface="Arial"/>
            </a:endParaRPr>
          </a:p>
        </p:txBody>
      </p:sp>
      <p:sp>
        <p:nvSpPr>
          <p:cNvPr id="229" name="CustomShape 2"/>
          <p:cNvSpPr/>
          <p:nvPr/>
        </p:nvSpPr>
        <p:spPr>
          <a:xfrm>
            <a:off x="504000" y="1326600"/>
            <a:ext cx="9071280" cy="3287880"/>
          </a:xfrm>
          <a:prstGeom prst="rect">
            <a:avLst/>
          </a:prstGeom>
          <a:noFill/>
          <a:ln w="0">
            <a:noFill/>
          </a:ln>
        </p:spPr>
        <p:style>
          <a:lnRef idx="0"/>
          <a:fillRef idx="0"/>
          <a:effectRef idx="0"/>
          <a:fontRef idx="minor"/>
        </p:style>
        <p:txBody>
          <a:bodyPr lIns="0" rIns="0" tIns="0" bIns="0">
            <a:normAutofit fontScale="61000"/>
          </a:bodyPr>
          <a:p>
            <a:pPr marL="432000" indent="-323640">
              <a:lnSpc>
                <a:spcPct val="100000"/>
              </a:lnSpc>
              <a:spcBef>
                <a:spcPts val="1414"/>
              </a:spcBef>
              <a:buClr>
                <a:srgbClr val="000000"/>
              </a:buClr>
              <a:buSzPct val="45000"/>
              <a:buFont typeface="Wingdings" charset="2"/>
              <a:buChar char=""/>
            </a:pPr>
            <a:r>
              <a:rPr b="0" lang="en-US" sz="3200" spc="-1" strike="noStrike">
                <a:latin typeface="Tahoma"/>
              </a:rPr>
              <a:t>autofocus  Specifies that a text area should automatically get focus when the page loads.</a:t>
            </a:r>
            <a:endParaRPr b="0" lang="en-GB" sz="3200" spc="-1" strike="noStrike">
              <a:latin typeface="Arial"/>
            </a:endParaRPr>
          </a:p>
          <a:p>
            <a:pPr marL="432000" indent="-323640">
              <a:lnSpc>
                <a:spcPct val="100000"/>
              </a:lnSpc>
              <a:spcBef>
                <a:spcPts val="1414"/>
              </a:spcBef>
              <a:buClr>
                <a:srgbClr val="000000"/>
              </a:buClr>
              <a:buSzPct val="45000"/>
              <a:buFont typeface="Wingdings" charset="2"/>
              <a:buChar char=""/>
            </a:pPr>
            <a:r>
              <a:rPr b="0" lang="en-US" sz="3200" spc="-1" strike="noStrike">
                <a:latin typeface="Tahoma"/>
              </a:rPr>
              <a:t>dirname ( </a:t>
            </a:r>
            <a:r>
              <a:rPr b="0" i="1" lang="en-US" sz="3200" spc="-1" strike="noStrike">
                <a:latin typeface="Tahoma"/>
              </a:rPr>
              <a:t>textareaname.dir</a:t>
            </a:r>
            <a:r>
              <a:rPr b="0" lang="en-US" sz="3200" spc="-1" strike="noStrike">
                <a:latin typeface="Tahoma"/>
              </a:rPr>
              <a:t> ) Specifies that the text direction of the textarea will be submitted.</a:t>
            </a:r>
            <a:endParaRPr b="0" lang="en-GB" sz="3200" spc="-1" strike="noStrike">
              <a:latin typeface="Arial"/>
            </a:endParaRPr>
          </a:p>
          <a:p>
            <a:pPr marL="432000" indent="-323640">
              <a:lnSpc>
                <a:spcPct val="100000"/>
              </a:lnSpc>
              <a:spcBef>
                <a:spcPts val="1414"/>
              </a:spcBef>
              <a:buClr>
                <a:srgbClr val="000000"/>
              </a:buClr>
              <a:buSzPct val="45000"/>
              <a:buFont typeface="Wingdings" charset="2"/>
              <a:buChar char=""/>
            </a:pPr>
            <a:r>
              <a:rPr b="0" lang="en-US" sz="3200" spc="-1" strike="noStrike">
                <a:latin typeface="Tahoma"/>
              </a:rPr>
              <a:t>disabled  Specifies that a text area should be disabled.</a:t>
            </a:r>
            <a:endParaRPr b="0" lang="en-GB" sz="3200" spc="-1" strike="noStrike">
              <a:latin typeface="Arial"/>
            </a:endParaRPr>
          </a:p>
          <a:p>
            <a:pPr marL="432000" indent="-323640">
              <a:lnSpc>
                <a:spcPct val="100000"/>
              </a:lnSpc>
              <a:spcBef>
                <a:spcPts val="1414"/>
              </a:spcBef>
              <a:buClr>
                <a:srgbClr val="000000"/>
              </a:buClr>
              <a:buSzPct val="45000"/>
              <a:buFont typeface="Wingdings" charset="2"/>
              <a:buChar char=""/>
            </a:pPr>
            <a:r>
              <a:rPr b="0" lang="en-US" sz="3200" spc="-1" strike="noStrike">
                <a:latin typeface="Tahoma"/>
              </a:rPr>
              <a:t>form ( </a:t>
            </a:r>
            <a:r>
              <a:rPr b="0" i="1" lang="en-US" sz="3200" spc="-1" strike="noStrike">
                <a:latin typeface="Tahoma"/>
              </a:rPr>
              <a:t>form_id</a:t>
            </a:r>
            <a:r>
              <a:rPr b="0" lang="en-US" sz="3200" spc="-1" strike="noStrike">
                <a:latin typeface="Tahoma"/>
              </a:rPr>
              <a:t> ) Specifies which form the text area belongs to.</a:t>
            </a:r>
            <a:endParaRPr b="0" lang="en-GB" sz="3200" spc="-1" strike="noStrike">
              <a:latin typeface="Arial"/>
            </a:endParaRPr>
          </a:p>
        </p:txBody>
      </p:sp>
    </p:spTree>
  </p:cSld>
  <mc:AlternateContent>
    <mc:Choice Requires="p14">
      <p:transition spd="slow" p14:dur="2000"/>
    </mc:Choice>
    <mc:Fallback>
      <p:transition spd="slow"/>
    </mc:Fallback>
  </mc:AlternateContent>
</p:sld>
</file>

<file path=ppt/slides/slide8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0" name="CustomShape 1"/>
          <p:cNvSpPr/>
          <p:nvPr/>
        </p:nvSpPr>
        <p:spPr>
          <a:xfrm>
            <a:off x="504000" y="24120"/>
            <a:ext cx="9071280" cy="135072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4400" spc="-1" strike="noStrike">
                <a:latin typeface="Tahoma"/>
              </a:rPr>
              <a:t>Other &lt;textarea&gt; attributes </a:t>
            </a:r>
            <a:r>
              <a:rPr b="0" lang="en-US" sz="2600" spc="-1" strike="noStrike">
                <a:latin typeface="Tahoma"/>
              </a:rPr>
              <a:t>(values in the parentheses) </a:t>
            </a:r>
            <a:r>
              <a:rPr b="0" lang="en-US" sz="4400" spc="-1" strike="noStrike">
                <a:latin typeface="Tahoma"/>
              </a:rPr>
              <a:t>(continued)</a:t>
            </a:r>
            <a:endParaRPr b="0" lang="en-GB" sz="4400" spc="-1" strike="noStrike">
              <a:latin typeface="Arial"/>
            </a:endParaRPr>
          </a:p>
        </p:txBody>
      </p:sp>
      <p:sp>
        <p:nvSpPr>
          <p:cNvPr id="231" name="CustomShape 2"/>
          <p:cNvSpPr/>
          <p:nvPr/>
        </p:nvSpPr>
        <p:spPr>
          <a:xfrm>
            <a:off x="504000" y="1326600"/>
            <a:ext cx="9071280" cy="3287880"/>
          </a:xfrm>
          <a:prstGeom prst="rect">
            <a:avLst/>
          </a:prstGeom>
          <a:noFill/>
          <a:ln w="0">
            <a:noFill/>
          </a:ln>
        </p:spPr>
        <p:style>
          <a:lnRef idx="0"/>
          <a:fillRef idx="0"/>
          <a:effectRef idx="0"/>
          <a:fontRef idx="minor"/>
        </p:style>
        <p:txBody>
          <a:bodyPr lIns="0" rIns="0" tIns="0" bIns="0">
            <a:normAutofit fontScale="33000"/>
          </a:bodyPr>
          <a:p>
            <a:pPr marL="432000" indent="-323640">
              <a:lnSpc>
                <a:spcPct val="100000"/>
              </a:lnSpc>
              <a:spcBef>
                <a:spcPts val="1414"/>
              </a:spcBef>
              <a:buClr>
                <a:srgbClr val="000000"/>
              </a:buClr>
              <a:buSzPct val="45000"/>
              <a:buFont typeface="Wingdings" charset="2"/>
              <a:buChar char=""/>
            </a:pPr>
            <a:r>
              <a:rPr b="0" lang="en-US" sz="3200" spc="-1" strike="noStrike">
                <a:latin typeface="Tahoma"/>
              </a:rPr>
              <a:t>maxlength ( </a:t>
            </a:r>
            <a:r>
              <a:rPr b="0" i="1" lang="en-US" sz="3200" spc="-1" strike="noStrike">
                <a:latin typeface="Tahoma"/>
              </a:rPr>
              <a:t>number</a:t>
            </a:r>
            <a:r>
              <a:rPr b="0" lang="en-US" sz="3200" spc="-1" strike="noStrike">
                <a:latin typeface="Tahoma"/>
              </a:rPr>
              <a:t> ) Specifies the maximum number of characters allowed in the text area</a:t>
            </a:r>
            <a:endParaRPr b="0" lang="en-GB" sz="3200" spc="-1" strike="noStrike">
              <a:latin typeface="Arial"/>
            </a:endParaRPr>
          </a:p>
          <a:p>
            <a:pPr marL="432000" indent="-323640">
              <a:lnSpc>
                <a:spcPct val="100000"/>
              </a:lnSpc>
              <a:spcBef>
                <a:spcPts val="1414"/>
              </a:spcBef>
              <a:buClr>
                <a:srgbClr val="000000"/>
              </a:buClr>
              <a:buSzPct val="45000"/>
              <a:buFont typeface="Wingdings" charset="2"/>
              <a:buChar char=""/>
            </a:pPr>
            <a:r>
              <a:rPr b="0" lang="en-US" sz="3200" spc="-1" strike="noStrike">
                <a:latin typeface="Tahoma"/>
              </a:rPr>
              <a:t>name ( </a:t>
            </a:r>
            <a:r>
              <a:rPr b="0" i="1" lang="en-US" sz="3200" spc="-1" strike="noStrike">
                <a:latin typeface="Tahoma"/>
              </a:rPr>
              <a:t>text</a:t>
            </a:r>
            <a:r>
              <a:rPr b="0" lang="en-US" sz="3200" spc="-1" strike="noStrike">
                <a:latin typeface="Tahoma"/>
              </a:rPr>
              <a:t> ) Specifies a name for a text area</a:t>
            </a:r>
            <a:endParaRPr b="0" lang="en-GB" sz="3200" spc="-1" strike="noStrike">
              <a:latin typeface="Arial"/>
            </a:endParaRPr>
          </a:p>
          <a:p>
            <a:pPr marL="432000" indent="-323640">
              <a:lnSpc>
                <a:spcPct val="100000"/>
              </a:lnSpc>
              <a:spcBef>
                <a:spcPts val="1414"/>
              </a:spcBef>
              <a:buClr>
                <a:srgbClr val="000000"/>
              </a:buClr>
              <a:buSzPct val="45000"/>
              <a:buFont typeface="Wingdings" charset="2"/>
              <a:buChar char=""/>
            </a:pPr>
            <a:r>
              <a:rPr b="0" lang="en-US" sz="3200" spc="-1" strike="noStrike">
                <a:latin typeface="Tahoma"/>
              </a:rPr>
              <a:t>placeholder ( </a:t>
            </a:r>
            <a:r>
              <a:rPr b="0" i="1" lang="en-US" sz="3200" spc="-1" strike="noStrike">
                <a:latin typeface="Tahoma"/>
              </a:rPr>
              <a:t>text</a:t>
            </a:r>
            <a:r>
              <a:rPr b="0" lang="en-US" sz="3200" spc="-1" strike="noStrike">
                <a:latin typeface="Tahoma"/>
              </a:rPr>
              <a:t> ) Specifies a short hint that describes the expected value of a text area</a:t>
            </a:r>
            <a:endParaRPr b="0" lang="en-GB" sz="3200" spc="-1" strike="noStrike">
              <a:latin typeface="Arial"/>
            </a:endParaRPr>
          </a:p>
          <a:p>
            <a:pPr marL="432000" indent="-323640">
              <a:lnSpc>
                <a:spcPct val="100000"/>
              </a:lnSpc>
              <a:spcBef>
                <a:spcPts val="1414"/>
              </a:spcBef>
              <a:buClr>
                <a:srgbClr val="000000"/>
              </a:buClr>
              <a:buSzPct val="45000"/>
              <a:buFont typeface="Wingdings" charset="2"/>
              <a:buChar char=""/>
            </a:pPr>
            <a:r>
              <a:rPr b="0" lang="en-US" sz="3200" spc="-1" strike="noStrike">
                <a:latin typeface="Tahoma"/>
              </a:rPr>
              <a:t>readonly  Specifies that a text area should be read-only</a:t>
            </a:r>
            <a:endParaRPr b="0" lang="en-GB" sz="3200" spc="-1" strike="noStrike">
              <a:latin typeface="Arial"/>
            </a:endParaRPr>
          </a:p>
          <a:p>
            <a:pPr marL="432000" indent="-323640">
              <a:lnSpc>
                <a:spcPct val="100000"/>
              </a:lnSpc>
              <a:spcBef>
                <a:spcPts val="1414"/>
              </a:spcBef>
              <a:buClr>
                <a:srgbClr val="000000"/>
              </a:buClr>
              <a:buSzPct val="45000"/>
              <a:buFont typeface="Wingdings" charset="2"/>
              <a:buChar char=""/>
            </a:pPr>
            <a:r>
              <a:rPr b="0" lang="en-US" sz="3200" spc="-1" strike="noStrike">
                <a:latin typeface="Tahoma"/>
              </a:rPr>
              <a:t>required  Specifies that a text area is required/must be filled out</a:t>
            </a:r>
            <a:endParaRPr b="0" lang="en-GB" sz="3200" spc="-1" strike="noStrike">
              <a:latin typeface="Arial"/>
            </a:endParaRPr>
          </a:p>
          <a:p>
            <a:pPr marL="432000" indent="-323640">
              <a:lnSpc>
                <a:spcPct val="100000"/>
              </a:lnSpc>
              <a:spcBef>
                <a:spcPts val="1414"/>
              </a:spcBef>
              <a:buClr>
                <a:srgbClr val="000000"/>
              </a:buClr>
              <a:buSzPct val="45000"/>
              <a:buFont typeface="Wingdings" charset="2"/>
              <a:buChar char=""/>
            </a:pPr>
            <a:r>
              <a:rPr b="0" lang="en-US" sz="3200" spc="-1" strike="noStrike">
                <a:latin typeface="Tahoma"/>
              </a:rPr>
              <a:t>wrap ( </a:t>
            </a:r>
            <a:r>
              <a:rPr b="0" i="1" lang="en-US" sz="3200" spc="-1" strike="noStrike">
                <a:latin typeface="Tahoma"/>
              </a:rPr>
              <a:t>hard</a:t>
            </a:r>
            <a:r>
              <a:rPr b="0" lang="en-US" sz="3200" spc="-1" strike="noStrike">
                <a:latin typeface="Tahoma"/>
              </a:rPr>
              <a:t> or </a:t>
            </a:r>
            <a:r>
              <a:rPr b="0" i="1" lang="en-US" sz="3200" spc="-1" strike="noStrike">
                <a:latin typeface="Tahoma"/>
              </a:rPr>
              <a:t>soft</a:t>
            </a:r>
            <a:r>
              <a:rPr b="0" lang="en-US" sz="3200" spc="-1" strike="noStrike">
                <a:latin typeface="Tahoma"/>
              </a:rPr>
              <a:t> ) Specifies how the text in a text area is to be wrapped when submitted in a form</a:t>
            </a:r>
            <a:endParaRPr b="0" lang="en-GB" sz="3200" spc="-1" strike="noStrike">
              <a:latin typeface="Arial"/>
            </a:endParaRPr>
          </a:p>
        </p:txBody>
      </p:sp>
    </p:spTree>
  </p:cSld>
  <mc:AlternateContent>
    <mc:Choice Requires="p14">
      <p:transition spd="slow" p14:dur="2000"/>
    </mc:Choice>
    <mc:Fallback>
      <p:transition spd="slow"/>
    </mc:Fallback>
  </mc:AlternateContent>
</p:sld>
</file>

<file path=ppt/slides/slide8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2" name="CustomShape 1"/>
          <p:cNvSpPr/>
          <p:nvPr/>
        </p:nvSpPr>
        <p:spPr>
          <a:xfrm>
            <a:off x="548640" y="2345400"/>
            <a:ext cx="9071280" cy="94608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4400" spc="-1" strike="noStrike">
                <a:latin typeface="Tahoma"/>
              </a:rPr>
              <a:t>&lt;option&gt;</a:t>
            </a:r>
            <a:endParaRPr b="0" lang="en-GB" sz="4400" spc="-1" strike="noStrike">
              <a:latin typeface="Arial"/>
            </a:endParaRPr>
          </a:p>
        </p:txBody>
      </p:sp>
    </p:spTree>
  </p:cSld>
  <mc:AlternateContent>
    <mc:Choice Requires="p14">
      <p:transition spd="slow" p14:dur="2000"/>
    </mc:Choice>
    <mc:Fallback>
      <p:transition spd="slow"/>
    </mc:Fallback>
  </mc:AlternateContent>
</p:sld>
</file>

<file path=ppt/slides/slide8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3" name="CustomShape 1"/>
          <p:cNvSpPr/>
          <p:nvPr/>
        </p:nvSpPr>
        <p:spPr>
          <a:xfrm>
            <a:off x="504000" y="226080"/>
            <a:ext cx="9071280" cy="94608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4400" spc="-1" strike="noStrike">
                <a:latin typeface="Tahoma"/>
                <a:ea typeface="Microsoft YaHei"/>
              </a:rPr>
              <a:t>&lt;option&gt; Tag</a:t>
            </a:r>
            <a:endParaRPr b="0" lang="en-GB" sz="4400" spc="-1" strike="noStrike">
              <a:latin typeface="Arial"/>
            </a:endParaRPr>
          </a:p>
        </p:txBody>
      </p:sp>
      <p:sp>
        <p:nvSpPr>
          <p:cNvPr id="234" name="CustomShape 2"/>
          <p:cNvSpPr/>
          <p:nvPr/>
        </p:nvSpPr>
        <p:spPr>
          <a:xfrm>
            <a:off x="504000" y="1326600"/>
            <a:ext cx="9071280" cy="3287880"/>
          </a:xfrm>
          <a:prstGeom prst="rect">
            <a:avLst/>
          </a:prstGeom>
          <a:noFill/>
          <a:ln w="0">
            <a:noFill/>
          </a:ln>
        </p:spPr>
        <p:style>
          <a:lnRef idx="0"/>
          <a:fillRef idx="0"/>
          <a:effectRef idx="0"/>
          <a:fontRef idx="minor"/>
        </p:style>
        <p:txBody>
          <a:bodyPr lIns="0" rIns="0" tIns="0" bIns="0">
            <a:normAutofit/>
          </a:bodyPr>
          <a:p>
            <a:pPr marL="432000" indent="-323640">
              <a:lnSpc>
                <a:spcPct val="100000"/>
              </a:lnSpc>
              <a:spcBef>
                <a:spcPts val="1414"/>
              </a:spcBef>
              <a:buClr>
                <a:srgbClr val="000000"/>
              </a:buClr>
              <a:buSzPct val="45000"/>
              <a:buFont typeface="Wingdings" charset="2"/>
              <a:buChar char=""/>
            </a:pPr>
            <a:r>
              <a:rPr b="0" lang="en-US" sz="3200" spc="-1" strike="noStrike">
                <a:latin typeface="Tahoma"/>
              </a:rPr>
              <a:t>Defines the options in the list.</a:t>
            </a:r>
            <a:endParaRPr b="0" lang="en-GB" sz="3200" spc="-1" strike="noStrike">
              <a:latin typeface="Arial"/>
            </a:endParaRPr>
          </a:p>
          <a:p>
            <a:pPr marL="432000" indent="-323640">
              <a:lnSpc>
                <a:spcPct val="100000"/>
              </a:lnSpc>
              <a:spcBef>
                <a:spcPts val="1414"/>
              </a:spcBef>
              <a:buClr>
                <a:srgbClr val="000000"/>
              </a:buClr>
              <a:buSzPct val="45000"/>
              <a:buFont typeface="Wingdings" charset="2"/>
              <a:buChar char=""/>
            </a:pPr>
            <a:r>
              <a:rPr b="0" lang="en-US" sz="3200" spc="-1" strike="noStrike">
                <a:latin typeface="Tahoma"/>
              </a:rPr>
              <a:t>Usually goes inside &lt;select&gt;, &lt;optgroup&gt;, &lt;datalist&gt; tags.</a:t>
            </a:r>
            <a:endParaRPr b="0" lang="en-GB" sz="3200" spc="-1" strike="noStrike">
              <a:latin typeface="Arial"/>
            </a:endParaRPr>
          </a:p>
          <a:p>
            <a:pPr marL="432000" indent="-323640">
              <a:lnSpc>
                <a:spcPct val="100000"/>
              </a:lnSpc>
              <a:spcBef>
                <a:spcPts val="1414"/>
              </a:spcBef>
              <a:buClr>
                <a:srgbClr val="000000"/>
              </a:buClr>
              <a:buSzPct val="45000"/>
              <a:buFont typeface="Wingdings" charset="2"/>
              <a:buChar char=""/>
            </a:pPr>
            <a:r>
              <a:rPr b="0" lang="en-US" sz="3200" spc="-1" strike="noStrike">
                <a:latin typeface="Tahoma"/>
              </a:rPr>
              <a:t>Should have </a:t>
            </a:r>
            <a:r>
              <a:rPr b="0" i="1" lang="en-US" sz="3200" spc="-1" strike="noStrike">
                <a:latin typeface="Tahoma"/>
              </a:rPr>
              <a:t>value</a:t>
            </a:r>
            <a:r>
              <a:rPr b="0" lang="en-US" sz="3200" spc="-1" strike="noStrike">
                <a:latin typeface="Tahoma"/>
              </a:rPr>
              <a:t> attribute if it is used lonely.</a:t>
            </a:r>
            <a:endParaRPr b="0" lang="en-GB" sz="3200" spc="-1" strike="noStrike">
              <a:latin typeface="Arial"/>
            </a:endParaRPr>
          </a:p>
        </p:txBody>
      </p:sp>
    </p:spTree>
  </p:cSld>
  <mc:AlternateContent>
    <mc:Choice Requires="p14">
      <p:transition spd="slow" p14:dur="2000"/>
    </mc:Choice>
    <mc:Fallback>
      <p:transition spd="slow"/>
    </mc:Fallback>
  </mc:AlternateContent>
</p:sld>
</file>

<file path=ppt/slides/slide8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5" name="CustomShape 1"/>
          <p:cNvSpPr/>
          <p:nvPr/>
        </p:nvSpPr>
        <p:spPr>
          <a:xfrm>
            <a:off x="504000" y="226080"/>
            <a:ext cx="9071280" cy="94608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4400" spc="-1" strike="noStrike">
                <a:latin typeface="Tahoma"/>
                <a:ea typeface="Microsoft YaHei"/>
              </a:rPr>
              <a:t>&lt;option&gt; attributes</a:t>
            </a:r>
            <a:r>
              <a:rPr b="0" lang="en-US" sz="2600" spc="-1" strike="noStrike">
                <a:latin typeface="Tahoma"/>
                <a:ea typeface="Microsoft YaHei"/>
              </a:rPr>
              <a:t> (values in the parentheses)</a:t>
            </a:r>
            <a:endParaRPr b="0" lang="en-GB" sz="2600" spc="-1" strike="noStrike">
              <a:latin typeface="Arial"/>
            </a:endParaRPr>
          </a:p>
        </p:txBody>
      </p:sp>
      <p:sp>
        <p:nvSpPr>
          <p:cNvPr id="236" name="CustomShape 2"/>
          <p:cNvSpPr/>
          <p:nvPr/>
        </p:nvSpPr>
        <p:spPr>
          <a:xfrm>
            <a:off x="504000" y="1326600"/>
            <a:ext cx="9071280" cy="3287880"/>
          </a:xfrm>
          <a:prstGeom prst="rect">
            <a:avLst/>
          </a:prstGeom>
          <a:noFill/>
          <a:ln w="0">
            <a:noFill/>
          </a:ln>
        </p:spPr>
        <p:style>
          <a:lnRef idx="0"/>
          <a:fillRef idx="0"/>
          <a:effectRef idx="0"/>
          <a:fontRef idx="minor"/>
        </p:style>
        <p:txBody>
          <a:bodyPr lIns="0" rIns="0" tIns="0" bIns="0">
            <a:normAutofit fontScale="61000"/>
          </a:bodyPr>
          <a:p>
            <a:pPr marL="432000" indent="-323640">
              <a:lnSpc>
                <a:spcPct val="100000"/>
              </a:lnSpc>
              <a:spcBef>
                <a:spcPts val="1414"/>
              </a:spcBef>
              <a:buClr>
                <a:srgbClr val="000000"/>
              </a:buClr>
              <a:buSzPct val="45000"/>
              <a:buFont typeface="Wingdings" charset="2"/>
              <a:buChar char=""/>
            </a:pPr>
            <a:r>
              <a:rPr b="0" lang="en-US" sz="3200" spc="-1" strike="noStrike">
                <a:latin typeface="Tahoma"/>
              </a:rPr>
              <a:t>disabled   Specifies that an option should be disabled</a:t>
            </a:r>
            <a:endParaRPr b="0" lang="en-GB" sz="3200" spc="-1" strike="noStrike">
              <a:latin typeface="Arial"/>
            </a:endParaRPr>
          </a:p>
          <a:p>
            <a:pPr marL="432000" indent="-323640">
              <a:lnSpc>
                <a:spcPct val="100000"/>
              </a:lnSpc>
              <a:spcBef>
                <a:spcPts val="1414"/>
              </a:spcBef>
              <a:buClr>
                <a:srgbClr val="000000"/>
              </a:buClr>
              <a:buSzPct val="45000"/>
              <a:buFont typeface="Wingdings" charset="2"/>
              <a:buChar char=""/>
            </a:pPr>
            <a:r>
              <a:rPr b="0" lang="en-US" sz="3200" spc="-1" strike="noStrike">
                <a:latin typeface="Tahoma"/>
              </a:rPr>
              <a:t>label ( </a:t>
            </a:r>
            <a:r>
              <a:rPr b="0" i="1" lang="en-US" sz="3200" spc="-1" strike="noStrike">
                <a:latin typeface="Tahoma"/>
              </a:rPr>
              <a:t>text</a:t>
            </a:r>
            <a:r>
              <a:rPr b="0" lang="en-US" sz="3200" spc="-1" strike="noStrike">
                <a:latin typeface="Tahoma"/>
              </a:rPr>
              <a:t> ) Specifies a shorter label for an option</a:t>
            </a:r>
            <a:endParaRPr b="0" lang="en-GB" sz="3200" spc="-1" strike="noStrike">
              <a:latin typeface="Arial"/>
            </a:endParaRPr>
          </a:p>
          <a:p>
            <a:pPr marL="432000" indent="-323640">
              <a:lnSpc>
                <a:spcPct val="100000"/>
              </a:lnSpc>
              <a:spcBef>
                <a:spcPts val="1414"/>
              </a:spcBef>
              <a:buClr>
                <a:srgbClr val="000000"/>
              </a:buClr>
              <a:buSzPct val="45000"/>
              <a:buFont typeface="Wingdings" charset="2"/>
              <a:buChar char=""/>
            </a:pPr>
            <a:r>
              <a:rPr b="0" lang="en-US" sz="3200" spc="-1" strike="noStrike">
                <a:latin typeface="Tahoma"/>
              </a:rPr>
              <a:t>selected   Specifies that an option should be pre-selected when the page loads</a:t>
            </a:r>
            <a:endParaRPr b="0" lang="en-GB" sz="3200" spc="-1" strike="noStrike">
              <a:latin typeface="Arial"/>
            </a:endParaRPr>
          </a:p>
          <a:p>
            <a:pPr marL="432000" indent="-323640">
              <a:lnSpc>
                <a:spcPct val="100000"/>
              </a:lnSpc>
              <a:spcBef>
                <a:spcPts val="1414"/>
              </a:spcBef>
              <a:buClr>
                <a:srgbClr val="000000"/>
              </a:buClr>
              <a:buSzPct val="45000"/>
              <a:buFont typeface="Wingdings" charset="2"/>
              <a:buChar char=""/>
            </a:pPr>
            <a:r>
              <a:rPr b="0" lang="en-US" sz="3200" spc="-1" strike="noStrike">
                <a:latin typeface="Tahoma"/>
              </a:rPr>
              <a:t>value ( </a:t>
            </a:r>
            <a:r>
              <a:rPr b="0" i="1" lang="en-US" sz="3200" spc="-1" strike="noStrike">
                <a:latin typeface="Tahoma"/>
              </a:rPr>
              <a:t>text</a:t>
            </a:r>
            <a:r>
              <a:rPr b="0" lang="en-US" sz="3200" spc="-1" strike="noStrike">
                <a:latin typeface="Tahoma"/>
              </a:rPr>
              <a:t> ) Specifies the value to be sent to a server</a:t>
            </a:r>
            <a:endParaRPr b="0" lang="en-GB" sz="3200" spc="-1" strike="noStrike">
              <a:latin typeface="Arial"/>
            </a:endParaRPr>
          </a:p>
        </p:txBody>
      </p:sp>
    </p:spTree>
  </p:cSld>
  <mc:AlternateContent>
    <mc:Choice Requires="p14">
      <p:transition spd="slow" p14:dur="2000"/>
    </mc:Choice>
    <mc:Fallback>
      <p:transition spd="slow"/>
    </mc:Fallback>
  </mc:AlternateContent>
</p:sld>
</file>

<file path=ppt/slides/slide8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7" name="CustomShape 1"/>
          <p:cNvSpPr/>
          <p:nvPr/>
        </p:nvSpPr>
        <p:spPr>
          <a:xfrm>
            <a:off x="548640" y="2345400"/>
            <a:ext cx="9071280" cy="94608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4400" spc="-1" strike="noStrike">
                <a:latin typeface="Tahoma"/>
              </a:rPr>
              <a:t>&lt;select&gt;</a:t>
            </a:r>
            <a:endParaRPr b="0" lang="en-GB" sz="4400" spc="-1" strike="noStrike">
              <a:latin typeface="Arial"/>
            </a:endParaRPr>
          </a:p>
        </p:txBody>
      </p:sp>
    </p:spTree>
  </p:cSld>
  <mc:AlternateContent>
    <mc:Choice Requires="p14">
      <p:transition spd="slow" p14:dur="2000"/>
    </mc:Choice>
    <mc:Fallback>
      <p:transition spd="slow"/>
    </mc:Fallback>
  </mc:AlternateContent>
</p:sld>
</file>

<file path=ppt/slides/slide8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8" name="CustomShape 1"/>
          <p:cNvSpPr/>
          <p:nvPr/>
        </p:nvSpPr>
        <p:spPr>
          <a:xfrm>
            <a:off x="504000" y="226080"/>
            <a:ext cx="9071280" cy="94608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4400" spc="-1" strike="noStrike">
                <a:latin typeface="Tahoma"/>
              </a:rPr>
              <a:t>&lt;select&gt; tag</a:t>
            </a:r>
            <a:endParaRPr b="0" lang="en-GB" sz="4400" spc="-1" strike="noStrike">
              <a:latin typeface="Arial"/>
            </a:endParaRPr>
          </a:p>
        </p:txBody>
      </p:sp>
      <p:sp>
        <p:nvSpPr>
          <p:cNvPr id="239" name="CustomShape 2"/>
          <p:cNvSpPr/>
          <p:nvPr/>
        </p:nvSpPr>
        <p:spPr>
          <a:xfrm>
            <a:off x="504000" y="1326600"/>
            <a:ext cx="9071280" cy="3287880"/>
          </a:xfrm>
          <a:prstGeom prst="rect">
            <a:avLst/>
          </a:prstGeom>
          <a:noFill/>
          <a:ln w="0">
            <a:noFill/>
          </a:ln>
        </p:spPr>
        <p:style>
          <a:lnRef idx="0"/>
          <a:fillRef idx="0"/>
          <a:effectRef idx="0"/>
          <a:fontRef idx="minor"/>
        </p:style>
        <p:txBody>
          <a:bodyPr lIns="0" rIns="0" tIns="0" bIns="0">
            <a:normAutofit fontScale="91000"/>
          </a:bodyPr>
          <a:p>
            <a:pPr marL="432000" indent="-323640">
              <a:lnSpc>
                <a:spcPct val="100000"/>
              </a:lnSpc>
              <a:spcBef>
                <a:spcPts val="1414"/>
              </a:spcBef>
              <a:buClr>
                <a:srgbClr val="000000"/>
              </a:buClr>
              <a:buSzPct val="45000"/>
              <a:buFont typeface="Wingdings" charset="2"/>
              <a:buChar char=""/>
            </a:pPr>
            <a:r>
              <a:rPr b="0" lang="en-US" sz="3200" spc="-1" strike="noStrike">
                <a:latin typeface="Tahoma"/>
              </a:rPr>
              <a:t>Creates a drop-down list.</a:t>
            </a:r>
            <a:endParaRPr b="0" lang="en-GB" sz="3200" spc="-1" strike="noStrike">
              <a:latin typeface="Arial"/>
            </a:endParaRPr>
          </a:p>
          <a:p>
            <a:pPr marL="432000" indent="-323640">
              <a:lnSpc>
                <a:spcPct val="100000"/>
              </a:lnSpc>
              <a:spcBef>
                <a:spcPts val="1414"/>
              </a:spcBef>
              <a:buClr>
                <a:srgbClr val="000000"/>
              </a:buClr>
              <a:buSzPct val="45000"/>
              <a:buFont typeface="Wingdings" charset="2"/>
              <a:buChar char=""/>
            </a:pPr>
            <a:r>
              <a:rPr b="0" lang="en-US" sz="3200" spc="-1" strike="noStrike">
                <a:latin typeface="Tahoma"/>
              </a:rPr>
              <a:t>Often used to collect data.</a:t>
            </a:r>
            <a:endParaRPr b="0" lang="en-GB" sz="3200" spc="-1" strike="noStrike">
              <a:latin typeface="Arial"/>
            </a:endParaRPr>
          </a:p>
          <a:p>
            <a:pPr marL="432000" indent="-323640">
              <a:lnSpc>
                <a:spcPct val="100000"/>
              </a:lnSpc>
              <a:spcBef>
                <a:spcPts val="1414"/>
              </a:spcBef>
              <a:buClr>
                <a:srgbClr val="000000"/>
              </a:buClr>
              <a:buSzPct val="45000"/>
              <a:buFont typeface="Wingdings" charset="2"/>
              <a:buChar char=""/>
            </a:pPr>
            <a:r>
              <a:rPr b="0" lang="en-US" sz="3200" spc="-1" strike="noStrike">
                <a:latin typeface="Tahoma"/>
              </a:rPr>
              <a:t>To submit the data, it is important to reference the form data by </a:t>
            </a:r>
            <a:r>
              <a:rPr b="0" i="1" lang="en-US" sz="3200" spc="-1" strike="noStrike">
                <a:latin typeface="Tahoma"/>
              </a:rPr>
              <a:t>name</a:t>
            </a:r>
            <a:r>
              <a:rPr b="0" lang="en-US" sz="3200" spc="-1" strike="noStrike">
                <a:latin typeface="Tahoma"/>
              </a:rPr>
              <a:t> attribute.</a:t>
            </a:r>
            <a:endParaRPr b="0" lang="en-GB" sz="3200" spc="-1" strike="noStrike">
              <a:latin typeface="Arial"/>
            </a:endParaRPr>
          </a:p>
          <a:p>
            <a:pPr marL="432000" indent="-323640">
              <a:lnSpc>
                <a:spcPct val="100000"/>
              </a:lnSpc>
              <a:spcBef>
                <a:spcPts val="1414"/>
              </a:spcBef>
              <a:buClr>
                <a:srgbClr val="000000"/>
              </a:buClr>
              <a:buSzPct val="45000"/>
              <a:buFont typeface="Wingdings" charset="2"/>
              <a:buChar char=""/>
            </a:pPr>
            <a:r>
              <a:rPr b="0" lang="en-US" sz="3200" spc="-1" strike="noStrike">
                <a:latin typeface="Tahoma"/>
              </a:rPr>
              <a:t>To associate with the label, </a:t>
            </a:r>
            <a:r>
              <a:rPr b="0" i="1" lang="en-US" sz="3200" spc="-1" strike="noStrike">
                <a:latin typeface="Tahoma"/>
              </a:rPr>
              <a:t>id</a:t>
            </a:r>
            <a:r>
              <a:rPr b="0" lang="en-US" sz="3200" spc="-1" strike="noStrike">
                <a:latin typeface="Tahoma"/>
              </a:rPr>
              <a:t> attribute is required.</a:t>
            </a:r>
            <a:endParaRPr b="0" lang="en-GB" sz="3200" spc="-1" strike="noStrike">
              <a:latin typeface="Arial"/>
            </a:endParaRPr>
          </a:p>
        </p:txBody>
      </p:sp>
    </p:spTree>
  </p:cSld>
  <mc:AlternateContent>
    <mc:Choice Requires="p14">
      <p:transition spd="slow" p14:dur="2000"/>
    </mc:Choice>
    <mc:Fallback>
      <p:transition spd="slow"/>
    </mc:Fallback>
  </mc:AlternateContent>
</p:sld>
</file>

<file path=ppt/slides/slide8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0" name="CustomShape 1"/>
          <p:cNvSpPr/>
          <p:nvPr/>
        </p:nvSpPr>
        <p:spPr>
          <a:xfrm>
            <a:off x="504000" y="226080"/>
            <a:ext cx="9071280" cy="94608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4400" spc="-1" strike="noStrike">
                <a:latin typeface="Tahoma"/>
              </a:rPr>
              <a:t>&lt;select&gt; tag</a:t>
            </a:r>
            <a:endParaRPr b="0" lang="en-GB" sz="4400" spc="-1" strike="noStrike">
              <a:latin typeface="Arial"/>
            </a:endParaRPr>
          </a:p>
        </p:txBody>
      </p:sp>
      <p:sp>
        <p:nvSpPr>
          <p:cNvPr id="241" name="CustomShape 2"/>
          <p:cNvSpPr/>
          <p:nvPr/>
        </p:nvSpPr>
        <p:spPr>
          <a:xfrm>
            <a:off x="548640" y="1062360"/>
            <a:ext cx="4845960" cy="369216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0" lang="en-US" sz="1800" spc="-1" strike="noStrike">
                <a:latin typeface="Arial"/>
              </a:rPr>
              <a:t>&lt;!DOCTYPE html&gt;</a:t>
            </a:r>
            <a:endParaRPr b="0" lang="en-GB" sz="1800" spc="-1" strike="noStrike">
              <a:latin typeface="Arial"/>
            </a:endParaRPr>
          </a:p>
          <a:p>
            <a:pPr>
              <a:lnSpc>
                <a:spcPct val="100000"/>
              </a:lnSpc>
            </a:pPr>
            <a:r>
              <a:rPr b="0" lang="en-US" sz="1800" spc="-1" strike="noStrike">
                <a:latin typeface="Arial"/>
              </a:rPr>
              <a:t>&lt;html&gt;</a:t>
            </a:r>
            <a:endParaRPr b="0" lang="en-GB" sz="1800" spc="-1" strike="noStrike">
              <a:latin typeface="Arial"/>
            </a:endParaRPr>
          </a:p>
          <a:p>
            <a:pPr>
              <a:lnSpc>
                <a:spcPct val="100000"/>
              </a:lnSpc>
            </a:pPr>
            <a:r>
              <a:rPr b="0" lang="en-US" sz="1800" spc="-1" strike="noStrike">
                <a:latin typeface="Arial"/>
              </a:rPr>
              <a:t>&lt;body&gt;</a:t>
            </a:r>
            <a:endParaRPr b="0" lang="en-GB" sz="1800" spc="-1" strike="noStrike">
              <a:latin typeface="Arial"/>
            </a:endParaRPr>
          </a:p>
          <a:p>
            <a:pPr>
              <a:lnSpc>
                <a:spcPct val="100000"/>
              </a:lnSpc>
            </a:pPr>
            <a:r>
              <a:rPr b="0" lang="en-US" sz="1800" spc="-1" strike="noStrike">
                <a:latin typeface="Arial"/>
              </a:rPr>
              <a:t>&lt;label for="cars"&gt;Choose a car:&lt;/label&gt;</a:t>
            </a:r>
            <a:endParaRPr b="0" lang="en-GB" sz="1800" spc="-1" strike="noStrike">
              <a:latin typeface="Arial"/>
            </a:endParaRPr>
          </a:p>
          <a:p>
            <a:pPr>
              <a:lnSpc>
                <a:spcPct val="100000"/>
              </a:lnSpc>
            </a:pPr>
            <a:endParaRPr b="0" lang="en-GB" sz="1800" spc="-1" strike="noStrike">
              <a:latin typeface="Arial"/>
            </a:endParaRPr>
          </a:p>
          <a:p>
            <a:pPr>
              <a:lnSpc>
                <a:spcPct val="100000"/>
              </a:lnSpc>
            </a:pPr>
            <a:r>
              <a:rPr b="0" lang="en-US" sz="1800" spc="-1" strike="noStrike">
                <a:latin typeface="Arial"/>
              </a:rPr>
              <a:t>&lt;select id="cars"&gt;</a:t>
            </a:r>
            <a:endParaRPr b="0" lang="en-GB" sz="1800" spc="-1" strike="noStrike">
              <a:latin typeface="Arial"/>
            </a:endParaRPr>
          </a:p>
          <a:p>
            <a:pPr>
              <a:lnSpc>
                <a:spcPct val="100000"/>
              </a:lnSpc>
            </a:pPr>
            <a:r>
              <a:rPr b="0" lang="en-US" sz="1800" spc="-1" strike="noStrike">
                <a:latin typeface="Arial"/>
              </a:rPr>
              <a:t>&lt;option value="volvo"&gt;Volvo&lt;/option&gt;</a:t>
            </a:r>
            <a:endParaRPr b="0" lang="en-GB" sz="1800" spc="-1" strike="noStrike">
              <a:latin typeface="Arial"/>
            </a:endParaRPr>
          </a:p>
          <a:p>
            <a:pPr>
              <a:lnSpc>
                <a:spcPct val="100000"/>
              </a:lnSpc>
            </a:pPr>
            <a:r>
              <a:rPr b="0" lang="en-US" sz="1800" spc="-1" strike="noStrike">
                <a:latin typeface="Arial"/>
              </a:rPr>
              <a:t>&lt;option value="saab"&gt;Saab&lt;/option&gt;</a:t>
            </a:r>
            <a:endParaRPr b="0" lang="en-GB" sz="1800" spc="-1" strike="noStrike">
              <a:latin typeface="Arial"/>
            </a:endParaRPr>
          </a:p>
          <a:p>
            <a:pPr>
              <a:lnSpc>
                <a:spcPct val="100000"/>
              </a:lnSpc>
            </a:pPr>
            <a:r>
              <a:rPr b="0" lang="en-US" sz="1800" spc="-1" strike="noStrike">
                <a:latin typeface="Arial"/>
              </a:rPr>
              <a:t>&lt;option value="opel"&gt;Opel&lt;/option&gt;</a:t>
            </a:r>
            <a:endParaRPr b="0" lang="en-GB" sz="1800" spc="-1" strike="noStrike">
              <a:latin typeface="Arial"/>
            </a:endParaRPr>
          </a:p>
          <a:p>
            <a:pPr>
              <a:lnSpc>
                <a:spcPct val="100000"/>
              </a:lnSpc>
            </a:pPr>
            <a:r>
              <a:rPr b="0" lang="en-US" sz="1800" spc="-1" strike="noStrike">
                <a:latin typeface="Arial"/>
              </a:rPr>
              <a:t>&lt;option value="audi"&gt;Audi&lt;/option&gt;</a:t>
            </a:r>
            <a:endParaRPr b="0" lang="en-GB" sz="1800" spc="-1" strike="noStrike">
              <a:latin typeface="Arial"/>
            </a:endParaRPr>
          </a:p>
          <a:p>
            <a:pPr>
              <a:lnSpc>
                <a:spcPct val="100000"/>
              </a:lnSpc>
            </a:pPr>
            <a:r>
              <a:rPr b="0" lang="en-US" sz="1800" spc="-1" strike="noStrike">
                <a:latin typeface="Arial"/>
              </a:rPr>
              <a:t>&lt;/select&gt; </a:t>
            </a:r>
            <a:endParaRPr b="0" lang="en-GB" sz="1800" spc="-1" strike="noStrike">
              <a:latin typeface="Arial"/>
            </a:endParaRPr>
          </a:p>
          <a:p>
            <a:pPr>
              <a:lnSpc>
                <a:spcPct val="100000"/>
              </a:lnSpc>
            </a:pPr>
            <a:r>
              <a:rPr b="0" lang="en-US" sz="1800" spc="-1" strike="noStrike">
                <a:latin typeface="Arial"/>
              </a:rPr>
              <a:t>&lt;/body&gt;</a:t>
            </a:r>
            <a:endParaRPr b="0" lang="en-GB" sz="1800" spc="-1" strike="noStrike">
              <a:latin typeface="Arial"/>
            </a:endParaRPr>
          </a:p>
          <a:p>
            <a:pPr>
              <a:lnSpc>
                <a:spcPct val="100000"/>
              </a:lnSpc>
            </a:pPr>
            <a:r>
              <a:rPr b="0" lang="en-US" sz="1800" spc="-1" strike="noStrike">
                <a:latin typeface="Arial"/>
              </a:rPr>
              <a:t>&lt;/html&gt;</a:t>
            </a:r>
            <a:endParaRPr b="0" lang="en-GB" sz="1800" spc="-1" strike="noStrike">
              <a:latin typeface="Arial"/>
            </a:endParaRPr>
          </a:p>
        </p:txBody>
      </p:sp>
    </p:spTree>
  </p:cSld>
  <mc:AlternateContent>
    <mc:Choice Requires="p14">
      <p:transition spd="slow" p14:dur="2000"/>
    </mc:Choice>
    <mc:Fallback>
      <p:transition spd="slow"/>
    </mc:Fallback>
  </mc:AlternateContent>
</p:sld>
</file>

<file path=ppt/slides/slide8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729fcf"/>
        </a:solidFill>
      </p:bgPr>
    </p:bg>
    <p:spTree>
      <p:nvGrpSpPr>
        <p:cNvPr id="1" name=""/>
        <p:cNvGrpSpPr/>
        <p:nvPr/>
      </p:nvGrpSpPr>
      <p:grpSpPr>
        <a:xfrm>
          <a:off x="0" y="0"/>
          <a:ext cx="0" cy="0"/>
          <a:chOff x="0" y="0"/>
          <a:chExt cx="0" cy="0"/>
        </a:xfrm>
      </p:grpSpPr>
      <p:pic>
        <p:nvPicPr>
          <p:cNvPr id="242" name="" descr=""/>
          <p:cNvPicPr/>
          <p:nvPr/>
        </p:nvPicPr>
        <p:blipFill>
          <a:blip r:embed="rId1"/>
          <a:stretch/>
        </p:blipFill>
        <p:spPr>
          <a:xfrm>
            <a:off x="99360" y="91440"/>
            <a:ext cx="3816720" cy="731160"/>
          </a:xfrm>
          <a:prstGeom prst="rect">
            <a:avLst/>
          </a:prstGeom>
          <a:ln w="0">
            <a:noFill/>
          </a:ln>
        </p:spPr>
      </p:pic>
      <p:pic>
        <p:nvPicPr>
          <p:cNvPr id="243" name="" descr=""/>
          <p:cNvPicPr/>
          <p:nvPr/>
        </p:nvPicPr>
        <p:blipFill>
          <a:blip r:embed="rId2"/>
          <a:stretch/>
        </p:blipFill>
        <p:spPr>
          <a:xfrm>
            <a:off x="78480" y="921240"/>
            <a:ext cx="2938680" cy="2736000"/>
          </a:xfrm>
          <a:prstGeom prst="rect">
            <a:avLst/>
          </a:prstGeom>
          <a:ln w="0">
            <a:noFill/>
          </a:ln>
        </p:spPr>
      </p:pic>
      <p:pic>
        <p:nvPicPr>
          <p:cNvPr id="244" name="" descr=""/>
          <p:cNvPicPr/>
          <p:nvPr/>
        </p:nvPicPr>
        <p:blipFill>
          <a:blip r:embed="rId3"/>
          <a:stretch/>
        </p:blipFill>
        <p:spPr>
          <a:xfrm>
            <a:off x="4741920" y="91440"/>
            <a:ext cx="3618720" cy="2834280"/>
          </a:xfrm>
          <a:prstGeom prst="rect">
            <a:avLst/>
          </a:prstGeom>
          <a:ln w="0">
            <a:noFill/>
          </a:ln>
        </p:spPr>
      </p:pic>
      <p:pic>
        <p:nvPicPr>
          <p:cNvPr id="245" name="" descr=""/>
          <p:cNvPicPr/>
          <p:nvPr/>
        </p:nvPicPr>
        <p:blipFill>
          <a:blip r:embed="rId4"/>
          <a:stretch/>
        </p:blipFill>
        <p:spPr>
          <a:xfrm>
            <a:off x="4754880" y="3385440"/>
            <a:ext cx="3200040" cy="1314720"/>
          </a:xfrm>
          <a:prstGeom prst="rect">
            <a:avLst/>
          </a:prstGeom>
          <a:ln w="0">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CustomShape 1"/>
          <p:cNvSpPr/>
          <p:nvPr/>
        </p:nvSpPr>
        <p:spPr>
          <a:xfrm>
            <a:off x="504000" y="226080"/>
            <a:ext cx="9071280" cy="946080"/>
          </a:xfrm>
          <a:prstGeom prst="rect">
            <a:avLst/>
          </a:prstGeom>
          <a:noFill/>
          <a:ln w="0">
            <a:noFill/>
          </a:ln>
        </p:spPr>
        <p:style>
          <a:lnRef idx="0"/>
          <a:fillRef idx="0"/>
          <a:effectRef idx="0"/>
          <a:fontRef idx="minor"/>
        </p:style>
        <p:txBody>
          <a:bodyPr lIns="0" rIns="0" tIns="0" bIns="0" anchor="ctr">
            <a:noAutofit/>
          </a:bodyPr>
          <a:p>
            <a:pPr marL="432000" indent="-323640" algn="ctr">
              <a:lnSpc>
                <a:spcPct val="100000"/>
              </a:lnSpc>
              <a:spcBef>
                <a:spcPts val="1414"/>
              </a:spcBef>
              <a:buClr>
                <a:srgbClr val="000000"/>
              </a:buClr>
              <a:buSzPct val="45000"/>
              <a:buFont typeface="Wingdings" charset="2"/>
              <a:buChar char=""/>
            </a:pPr>
            <a:r>
              <a:rPr b="0" i="1" lang="en-US" sz="4400" spc="-1" strike="noStrike">
                <a:latin typeface="Tahoma"/>
              </a:rPr>
              <a:t>enctype</a:t>
            </a:r>
            <a:r>
              <a:rPr b="0" lang="en-US" sz="4400" spc="-1" strike="noStrike">
                <a:latin typeface="Tahoma"/>
              </a:rPr>
              <a:t> attribute values</a:t>
            </a:r>
            <a:endParaRPr b="0" lang="en-GB" sz="4400" spc="-1" strike="noStrike">
              <a:latin typeface="Arial"/>
            </a:endParaRPr>
          </a:p>
        </p:txBody>
      </p:sp>
      <p:sp>
        <p:nvSpPr>
          <p:cNvPr id="91" name="CustomShape 2"/>
          <p:cNvSpPr/>
          <p:nvPr/>
        </p:nvSpPr>
        <p:spPr>
          <a:xfrm>
            <a:off x="504000" y="1326600"/>
            <a:ext cx="9071280" cy="3287880"/>
          </a:xfrm>
          <a:prstGeom prst="rect">
            <a:avLst/>
          </a:prstGeom>
          <a:noFill/>
          <a:ln w="0">
            <a:noFill/>
          </a:ln>
        </p:spPr>
        <p:style>
          <a:lnRef idx="0"/>
          <a:fillRef idx="0"/>
          <a:effectRef idx="0"/>
          <a:fontRef idx="minor"/>
        </p:style>
        <p:txBody>
          <a:bodyPr lIns="0" rIns="0" tIns="0" bIns="0">
            <a:normAutofit fontScale="48000"/>
          </a:bodyPr>
          <a:p>
            <a:pPr marL="432000" indent="-323640">
              <a:lnSpc>
                <a:spcPct val="100000"/>
              </a:lnSpc>
              <a:spcBef>
                <a:spcPts val="1414"/>
              </a:spcBef>
              <a:buClr>
                <a:srgbClr val="000000"/>
              </a:buClr>
              <a:buSzPct val="45000"/>
              <a:buFont typeface="Wingdings" charset="2"/>
              <a:buChar char=""/>
            </a:pPr>
            <a:r>
              <a:rPr b="0" i="1" lang="en-US" sz="3200" spc="-1" strike="noStrike">
                <a:latin typeface="Tahoma"/>
              </a:rPr>
              <a:t>application/x-www-form-urlencoded</a:t>
            </a:r>
            <a:r>
              <a:rPr b="0" lang="en-US" sz="3200" spc="-1" strike="noStrike">
                <a:latin typeface="Tahoma"/>
              </a:rPr>
              <a:t>   Default. All characters are encoded before sent (spaces are converted to "+" symbols, and special characters are converted to ASCII HEX values)</a:t>
            </a:r>
            <a:endParaRPr b="0" lang="en-GB" sz="3200" spc="-1" strike="noStrike">
              <a:latin typeface="Arial"/>
            </a:endParaRPr>
          </a:p>
          <a:p>
            <a:pPr marL="432000" indent="-323640">
              <a:lnSpc>
                <a:spcPct val="100000"/>
              </a:lnSpc>
              <a:spcBef>
                <a:spcPts val="1414"/>
              </a:spcBef>
              <a:buClr>
                <a:srgbClr val="000000"/>
              </a:buClr>
              <a:buSzPct val="45000"/>
              <a:buFont typeface="Wingdings" charset="2"/>
              <a:buChar char=""/>
            </a:pPr>
            <a:r>
              <a:rPr b="0" i="1" lang="en-US" sz="3200" spc="-1" strike="noStrike">
                <a:latin typeface="Tahoma"/>
              </a:rPr>
              <a:t>multipart/form-data</a:t>
            </a:r>
            <a:r>
              <a:rPr b="0" lang="en-US" sz="3200" spc="-1" strike="noStrike">
                <a:latin typeface="Tahoma"/>
              </a:rPr>
              <a:t>   No characters are encoded. This value is required when you are using forms that have a file upload control.</a:t>
            </a:r>
            <a:endParaRPr b="0" lang="en-GB" sz="3200" spc="-1" strike="noStrike">
              <a:latin typeface="Arial"/>
            </a:endParaRPr>
          </a:p>
          <a:p>
            <a:pPr marL="432000" indent="-323640">
              <a:lnSpc>
                <a:spcPct val="100000"/>
              </a:lnSpc>
              <a:spcBef>
                <a:spcPts val="1414"/>
              </a:spcBef>
              <a:buClr>
                <a:srgbClr val="000000"/>
              </a:buClr>
              <a:buSzPct val="45000"/>
              <a:buFont typeface="Wingdings" charset="2"/>
              <a:buChar char=""/>
            </a:pPr>
            <a:r>
              <a:rPr b="0" i="1" lang="en-US" sz="3200" spc="-1" strike="noStrike">
                <a:latin typeface="Tahoma"/>
              </a:rPr>
              <a:t>text/plain</a:t>
            </a:r>
            <a:r>
              <a:rPr b="0" lang="en-US" sz="3200" spc="-1" strike="noStrike">
                <a:latin typeface="Tahoma"/>
              </a:rPr>
              <a:t>   Spaces are converted to "+" symbols, but no special characters are encoded.</a:t>
            </a:r>
            <a:endParaRPr b="0" lang="en-GB" sz="3200" spc="-1" strike="noStrike">
              <a:latin typeface="Arial"/>
            </a:endParaRPr>
          </a:p>
        </p:txBody>
      </p:sp>
    </p:spTree>
  </p:cSld>
  <mc:AlternateContent>
    <mc:Choice Requires="p14">
      <p:transition spd="slow" p14:dur="2000"/>
    </mc:Choice>
    <mc:Fallback>
      <p:transition spd="slow"/>
    </mc:Fallback>
  </mc:AlternateContent>
</p:sld>
</file>

<file path=ppt/slides/slide9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6" name="CustomShape 1"/>
          <p:cNvSpPr/>
          <p:nvPr/>
        </p:nvSpPr>
        <p:spPr>
          <a:xfrm>
            <a:off x="504000" y="161640"/>
            <a:ext cx="9071280" cy="107496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4400" spc="-1" strike="noStrike">
                <a:latin typeface="Tahoma"/>
                <a:ea typeface="Microsoft YaHei"/>
              </a:rPr>
              <a:t>Other &lt;select&gt; attributes</a:t>
            </a:r>
            <a:r>
              <a:rPr b="0" lang="en-US" sz="2600" spc="-1" strike="noStrike">
                <a:latin typeface="Tahoma"/>
                <a:ea typeface="Microsoft YaHei"/>
              </a:rPr>
              <a:t> (values in the parentheses)</a:t>
            </a:r>
            <a:endParaRPr b="0" lang="en-GB" sz="2600" spc="-1" strike="noStrike">
              <a:latin typeface="Arial"/>
            </a:endParaRPr>
          </a:p>
        </p:txBody>
      </p:sp>
      <p:sp>
        <p:nvSpPr>
          <p:cNvPr id="247" name="CustomShape 2"/>
          <p:cNvSpPr/>
          <p:nvPr/>
        </p:nvSpPr>
        <p:spPr>
          <a:xfrm>
            <a:off x="504000" y="1326600"/>
            <a:ext cx="9071280" cy="3287880"/>
          </a:xfrm>
          <a:prstGeom prst="rect">
            <a:avLst/>
          </a:prstGeom>
          <a:noFill/>
          <a:ln w="0">
            <a:noFill/>
          </a:ln>
        </p:spPr>
        <p:style>
          <a:lnRef idx="0"/>
          <a:fillRef idx="0"/>
          <a:effectRef idx="0"/>
          <a:fontRef idx="minor"/>
        </p:style>
        <p:txBody>
          <a:bodyPr lIns="0" rIns="0" tIns="0" bIns="0">
            <a:normAutofit fontScale="21000"/>
          </a:bodyPr>
          <a:p>
            <a:pPr marL="432000" indent="-323640">
              <a:lnSpc>
                <a:spcPct val="100000"/>
              </a:lnSpc>
              <a:spcBef>
                <a:spcPts val="1414"/>
              </a:spcBef>
              <a:buClr>
                <a:srgbClr val="000000"/>
              </a:buClr>
              <a:buSzPct val="45000"/>
              <a:buFont typeface="Wingdings" charset="2"/>
              <a:buChar char=""/>
            </a:pPr>
            <a:r>
              <a:rPr b="0" lang="en-US" sz="3200" spc="-1" strike="noStrike">
                <a:latin typeface="Tahoma"/>
              </a:rPr>
              <a:t>autofocus  Specifies that the drop-down list should automatically get focus when the page loads</a:t>
            </a:r>
            <a:endParaRPr b="0" lang="en-GB" sz="3200" spc="-1" strike="noStrike">
              <a:latin typeface="Arial"/>
            </a:endParaRPr>
          </a:p>
          <a:p>
            <a:pPr marL="432000" indent="-323640">
              <a:lnSpc>
                <a:spcPct val="100000"/>
              </a:lnSpc>
              <a:spcBef>
                <a:spcPts val="1414"/>
              </a:spcBef>
              <a:buClr>
                <a:srgbClr val="000000"/>
              </a:buClr>
              <a:buSzPct val="45000"/>
              <a:buFont typeface="Wingdings" charset="2"/>
              <a:buChar char=""/>
            </a:pPr>
            <a:r>
              <a:rPr b="0" lang="en-US" sz="3200" spc="-1" strike="noStrike">
                <a:latin typeface="Tahoma"/>
              </a:rPr>
              <a:t>disabled  Specifies that a drop-down list should be disabled</a:t>
            </a:r>
            <a:endParaRPr b="0" lang="en-GB" sz="3200" spc="-1" strike="noStrike">
              <a:latin typeface="Arial"/>
            </a:endParaRPr>
          </a:p>
          <a:p>
            <a:pPr marL="432000" indent="-323640">
              <a:lnSpc>
                <a:spcPct val="100000"/>
              </a:lnSpc>
              <a:spcBef>
                <a:spcPts val="1414"/>
              </a:spcBef>
              <a:buClr>
                <a:srgbClr val="000000"/>
              </a:buClr>
              <a:buSzPct val="45000"/>
              <a:buFont typeface="Wingdings" charset="2"/>
              <a:buChar char=""/>
            </a:pPr>
            <a:r>
              <a:rPr b="0" lang="en-US" sz="3200" spc="-1" strike="noStrike">
                <a:latin typeface="Tahoma"/>
              </a:rPr>
              <a:t>form ( </a:t>
            </a:r>
            <a:r>
              <a:rPr b="0" i="1" lang="en-US" sz="3200" spc="-1" strike="noStrike">
                <a:latin typeface="Tahoma"/>
              </a:rPr>
              <a:t>form_id</a:t>
            </a:r>
            <a:r>
              <a:rPr b="0" lang="en-US" sz="3200" spc="-1" strike="noStrike">
                <a:latin typeface="Tahoma"/>
              </a:rPr>
              <a:t> ) Defines which form the drop-down list belongs to</a:t>
            </a:r>
            <a:endParaRPr b="0" lang="en-GB" sz="3200" spc="-1" strike="noStrike">
              <a:latin typeface="Arial"/>
            </a:endParaRPr>
          </a:p>
          <a:p>
            <a:pPr marL="432000" indent="-323640">
              <a:lnSpc>
                <a:spcPct val="100000"/>
              </a:lnSpc>
              <a:spcBef>
                <a:spcPts val="1414"/>
              </a:spcBef>
              <a:buClr>
                <a:srgbClr val="000000"/>
              </a:buClr>
              <a:buSzPct val="45000"/>
              <a:buFont typeface="Wingdings" charset="2"/>
              <a:buChar char=""/>
            </a:pPr>
            <a:r>
              <a:rPr b="0" lang="en-US" sz="3200" spc="-1" strike="noStrike">
                <a:latin typeface="Tahoma"/>
              </a:rPr>
              <a:t>multiple  Specifies that multiple options can be selected at once. To select it, Ctrl+Mouseclick might be used.</a:t>
            </a:r>
            <a:endParaRPr b="0" lang="en-GB" sz="3200" spc="-1" strike="noStrike">
              <a:latin typeface="Arial"/>
            </a:endParaRPr>
          </a:p>
          <a:p>
            <a:pPr marL="432000" indent="-323640">
              <a:lnSpc>
                <a:spcPct val="100000"/>
              </a:lnSpc>
              <a:spcBef>
                <a:spcPts val="1414"/>
              </a:spcBef>
              <a:buClr>
                <a:srgbClr val="000000"/>
              </a:buClr>
              <a:buSzPct val="45000"/>
              <a:buFont typeface="Wingdings" charset="2"/>
              <a:buChar char=""/>
            </a:pPr>
            <a:r>
              <a:rPr b="0" lang="en-US" sz="3200" spc="-1" strike="noStrike">
                <a:latin typeface="Tahoma"/>
              </a:rPr>
              <a:t>name ( </a:t>
            </a:r>
            <a:r>
              <a:rPr b="0" i="1" lang="en-US" sz="3200" spc="-1" strike="noStrike">
                <a:latin typeface="Tahoma"/>
              </a:rPr>
              <a:t>name</a:t>
            </a:r>
            <a:r>
              <a:rPr b="0" lang="en-US" sz="3200" spc="-1" strike="noStrike">
                <a:latin typeface="Tahoma"/>
              </a:rPr>
              <a:t> ) Defines a name for the drop-down list</a:t>
            </a:r>
            <a:endParaRPr b="0" lang="en-GB" sz="3200" spc="-1" strike="noStrike">
              <a:latin typeface="Arial"/>
            </a:endParaRPr>
          </a:p>
          <a:p>
            <a:pPr marL="432000" indent="-323640">
              <a:lnSpc>
                <a:spcPct val="100000"/>
              </a:lnSpc>
              <a:spcBef>
                <a:spcPts val="1414"/>
              </a:spcBef>
              <a:buClr>
                <a:srgbClr val="000000"/>
              </a:buClr>
              <a:buSzPct val="45000"/>
              <a:buFont typeface="Wingdings" charset="2"/>
              <a:buChar char=""/>
            </a:pPr>
            <a:r>
              <a:rPr b="0" lang="en-US" sz="3200" spc="-1" strike="noStrike">
                <a:latin typeface="Tahoma"/>
              </a:rPr>
              <a:t>required  Specifies that the user is required to select a value before submitting the form</a:t>
            </a:r>
            <a:endParaRPr b="0" lang="en-GB" sz="3200" spc="-1" strike="noStrike">
              <a:latin typeface="Arial"/>
            </a:endParaRPr>
          </a:p>
          <a:p>
            <a:pPr marL="432000" indent="-323640">
              <a:lnSpc>
                <a:spcPct val="100000"/>
              </a:lnSpc>
              <a:spcBef>
                <a:spcPts val="1414"/>
              </a:spcBef>
              <a:buClr>
                <a:srgbClr val="000000"/>
              </a:buClr>
              <a:buSzPct val="45000"/>
              <a:buFont typeface="Wingdings" charset="2"/>
              <a:buChar char=""/>
            </a:pPr>
            <a:r>
              <a:rPr b="0" lang="en-US" sz="3200" spc="-1" strike="noStrike">
                <a:latin typeface="Tahoma"/>
              </a:rPr>
              <a:t>size ( </a:t>
            </a:r>
            <a:r>
              <a:rPr b="0" i="1" lang="en-US" sz="3200" spc="-1" strike="noStrike">
                <a:latin typeface="Tahoma"/>
              </a:rPr>
              <a:t>number</a:t>
            </a:r>
            <a:r>
              <a:rPr b="0" lang="en-US" sz="3200" spc="-1" strike="noStrike">
                <a:latin typeface="Tahoma"/>
              </a:rPr>
              <a:t> ) Defines the number of visible options in a drop-down list</a:t>
            </a:r>
            <a:endParaRPr b="0" lang="en-GB" sz="3200" spc="-1" strike="noStrike">
              <a:latin typeface="Arial"/>
            </a:endParaRPr>
          </a:p>
        </p:txBody>
      </p:sp>
    </p:spTree>
  </p:cSld>
  <mc:AlternateContent>
    <mc:Choice Requires="p14">
      <p:transition spd="slow" p14:dur="2000"/>
    </mc:Choice>
    <mc:Fallback>
      <p:transition spd="slow"/>
    </mc:Fallback>
  </mc:AlternateContent>
</p:sld>
</file>

<file path=ppt/slides/slide9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8" name="CustomShape 1"/>
          <p:cNvSpPr/>
          <p:nvPr/>
        </p:nvSpPr>
        <p:spPr>
          <a:xfrm>
            <a:off x="548640" y="2345400"/>
            <a:ext cx="9071280" cy="94608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4400" spc="-1" strike="noStrike">
                <a:latin typeface="Tahoma"/>
              </a:rPr>
              <a:t>&lt;optgroup&gt;</a:t>
            </a:r>
            <a:endParaRPr b="0" lang="en-GB" sz="4400" spc="-1" strike="noStrike">
              <a:latin typeface="Arial"/>
            </a:endParaRPr>
          </a:p>
        </p:txBody>
      </p:sp>
    </p:spTree>
  </p:cSld>
  <mc:AlternateContent>
    <mc:Choice Requires="p14">
      <p:transition spd="slow" p14:dur="2000"/>
    </mc:Choice>
    <mc:Fallback>
      <p:transition spd="slow"/>
    </mc:Fallback>
  </mc:AlternateContent>
</p:sld>
</file>

<file path=ppt/slides/slide9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9" name="CustomShape 1"/>
          <p:cNvSpPr/>
          <p:nvPr/>
        </p:nvSpPr>
        <p:spPr>
          <a:xfrm>
            <a:off x="504000" y="226080"/>
            <a:ext cx="9071280" cy="94608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4400" spc="-1" strike="noStrike">
                <a:latin typeface="Tahoma"/>
              </a:rPr>
              <a:t>&lt;optgroup&gt; tag</a:t>
            </a:r>
            <a:endParaRPr b="0" lang="en-GB" sz="4400" spc="-1" strike="noStrike">
              <a:latin typeface="Arial"/>
            </a:endParaRPr>
          </a:p>
        </p:txBody>
      </p:sp>
      <p:sp>
        <p:nvSpPr>
          <p:cNvPr id="250" name="CustomShape 2"/>
          <p:cNvSpPr/>
          <p:nvPr/>
        </p:nvSpPr>
        <p:spPr>
          <a:xfrm>
            <a:off x="504000" y="1326600"/>
            <a:ext cx="9071280" cy="3287880"/>
          </a:xfrm>
          <a:prstGeom prst="rect">
            <a:avLst/>
          </a:prstGeom>
          <a:noFill/>
          <a:ln w="0">
            <a:noFill/>
          </a:ln>
        </p:spPr>
        <p:style>
          <a:lnRef idx="0"/>
          <a:fillRef idx="0"/>
          <a:effectRef idx="0"/>
          <a:fontRef idx="minor"/>
        </p:style>
        <p:txBody>
          <a:bodyPr lIns="0" rIns="0" tIns="0" bIns="0">
            <a:normAutofit/>
          </a:bodyPr>
          <a:p>
            <a:pPr marL="432000" indent="-323640">
              <a:lnSpc>
                <a:spcPct val="100000"/>
              </a:lnSpc>
              <a:spcBef>
                <a:spcPts val="1414"/>
              </a:spcBef>
              <a:buClr>
                <a:srgbClr val="000000"/>
              </a:buClr>
              <a:buSzPct val="45000"/>
              <a:buFont typeface="Wingdings" charset="2"/>
              <a:buChar char=""/>
            </a:pPr>
            <a:r>
              <a:rPr b="0" lang="en-US" sz="3200" spc="-1" strike="noStrike">
                <a:latin typeface="Tahoma"/>
              </a:rPr>
              <a:t>Is used to group the tag-related options in the &lt;select&gt; tag.</a:t>
            </a:r>
            <a:endParaRPr b="0" lang="en-GB" sz="3200" spc="-1" strike="noStrike">
              <a:latin typeface="Arial"/>
            </a:endParaRPr>
          </a:p>
          <a:p>
            <a:pPr marL="432000" indent="-323640">
              <a:lnSpc>
                <a:spcPct val="100000"/>
              </a:lnSpc>
              <a:spcBef>
                <a:spcPts val="1414"/>
              </a:spcBef>
              <a:buClr>
                <a:srgbClr val="000000"/>
              </a:buClr>
              <a:buSzPct val="45000"/>
              <a:buFont typeface="Wingdings" charset="2"/>
              <a:buChar char=""/>
            </a:pPr>
            <a:r>
              <a:rPr b="0" lang="en-US" sz="3200" spc="-1" strike="noStrike">
                <a:latin typeface="Tahoma"/>
              </a:rPr>
              <a:t>Makes the distinguishing the options easier.</a:t>
            </a:r>
            <a:endParaRPr b="0" lang="en-GB" sz="3200" spc="-1" strike="noStrike">
              <a:latin typeface="Arial"/>
            </a:endParaRPr>
          </a:p>
        </p:txBody>
      </p:sp>
    </p:spTree>
  </p:cSld>
  <mc:AlternateContent>
    <mc:Choice Requires="p14">
      <p:transition spd="slow" p14:dur="2000"/>
    </mc:Choice>
    <mc:Fallback>
      <p:transition spd="slow"/>
    </mc:Fallback>
  </mc:AlternateContent>
</p:sld>
</file>

<file path=ppt/slides/slide9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1" name="CustomShape 1"/>
          <p:cNvSpPr/>
          <p:nvPr/>
        </p:nvSpPr>
        <p:spPr>
          <a:xfrm>
            <a:off x="504000" y="226080"/>
            <a:ext cx="9071280" cy="94608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4400" spc="-1" strike="noStrike">
                <a:latin typeface="Tahoma"/>
              </a:rPr>
              <a:t>&lt;optgroup&gt; tag</a:t>
            </a:r>
            <a:endParaRPr b="0" lang="en-GB" sz="4400" spc="-1" strike="noStrike">
              <a:latin typeface="Arial"/>
            </a:endParaRPr>
          </a:p>
        </p:txBody>
      </p:sp>
      <p:sp>
        <p:nvSpPr>
          <p:cNvPr id="252" name="CustomShape 2"/>
          <p:cNvSpPr/>
          <p:nvPr/>
        </p:nvSpPr>
        <p:spPr>
          <a:xfrm>
            <a:off x="640080" y="1097280"/>
            <a:ext cx="8686440" cy="418536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0" lang="en-US" sz="1800" spc="-1" strike="noStrike">
                <a:latin typeface="Arial"/>
              </a:rPr>
              <a:t>&lt;!DOCTYPE html&gt;</a:t>
            </a:r>
            <a:endParaRPr b="0" lang="en-GB" sz="1800" spc="-1" strike="noStrike">
              <a:latin typeface="Arial"/>
            </a:endParaRPr>
          </a:p>
          <a:p>
            <a:pPr>
              <a:lnSpc>
                <a:spcPct val="100000"/>
              </a:lnSpc>
            </a:pPr>
            <a:r>
              <a:rPr b="0" lang="en-US" sz="1800" spc="-1" strike="noStrike">
                <a:latin typeface="Arial"/>
              </a:rPr>
              <a:t>&lt;html&gt;</a:t>
            </a:r>
            <a:endParaRPr b="0" lang="en-GB" sz="1800" spc="-1" strike="noStrike">
              <a:latin typeface="Arial"/>
            </a:endParaRPr>
          </a:p>
          <a:p>
            <a:pPr>
              <a:lnSpc>
                <a:spcPct val="100000"/>
              </a:lnSpc>
            </a:pPr>
            <a:r>
              <a:rPr b="0" lang="en-US" sz="1800" spc="-1" strike="noStrike">
                <a:latin typeface="Arial"/>
              </a:rPr>
              <a:t>&lt;body&gt;</a:t>
            </a:r>
            <a:endParaRPr b="0" lang="en-GB" sz="1800" spc="-1" strike="noStrike">
              <a:latin typeface="Arial"/>
            </a:endParaRPr>
          </a:p>
          <a:p>
            <a:pPr>
              <a:lnSpc>
                <a:spcPct val="100000"/>
              </a:lnSpc>
            </a:pPr>
            <a:r>
              <a:rPr b="0" lang="en-US" sz="1800" spc="-1" strike="noStrike">
                <a:latin typeface="Arial"/>
              </a:rPr>
              <a:t> </a:t>
            </a:r>
            <a:r>
              <a:rPr b="0" lang="en-US" sz="1800" spc="-1" strike="noStrike">
                <a:latin typeface="Arial"/>
              </a:rPr>
              <a:t>&lt;label for="cars"&gt;Choose a car:&lt;/label&gt;</a:t>
            </a:r>
            <a:endParaRPr b="0" lang="en-GB" sz="1800" spc="-1" strike="noStrike">
              <a:latin typeface="Arial"/>
            </a:endParaRPr>
          </a:p>
          <a:p>
            <a:pPr>
              <a:lnSpc>
                <a:spcPct val="100000"/>
              </a:lnSpc>
            </a:pPr>
            <a:r>
              <a:rPr b="0" lang="en-US" sz="1800" spc="-1" strike="noStrike">
                <a:latin typeface="Arial"/>
              </a:rPr>
              <a:t>&lt;select  name="cars" id="cars"&gt;</a:t>
            </a:r>
            <a:endParaRPr b="0" lang="en-GB" sz="1800" spc="-1" strike="noStrike">
              <a:latin typeface="Arial"/>
            </a:endParaRPr>
          </a:p>
          <a:p>
            <a:pPr>
              <a:lnSpc>
                <a:spcPct val="100000"/>
              </a:lnSpc>
            </a:pPr>
            <a:r>
              <a:rPr b="0" lang="en-US" sz="1800" spc="-1" strike="noStrike">
                <a:latin typeface="Arial"/>
              </a:rPr>
              <a:t>  </a:t>
            </a:r>
            <a:r>
              <a:rPr b="0" lang="en-US" sz="1800" spc="-1" strike="noStrike">
                <a:latin typeface="Arial"/>
              </a:rPr>
              <a:t>&lt;optgroup label="Swedish Cars"&gt;</a:t>
            </a:r>
            <a:endParaRPr b="0" lang="en-GB" sz="1800" spc="-1" strike="noStrike">
              <a:latin typeface="Arial"/>
            </a:endParaRPr>
          </a:p>
          <a:p>
            <a:pPr>
              <a:lnSpc>
                <a:spcPct val="100000"/>
              </a:lnSpc>
            </a:pPr>
            <a:r>
              <a:rPr b="0" lang="en-US" sz="1800" spc="-1" strike="noStrike">
                <a:latin typeface="Arial"/>
              </a:rPr>
              <a:t>    </a:t>
            </a:r>
            <a:r>
              <a:rPr b="0" lang="en-US" sz="1800" spc="-1" strike="noStrike">
                <a:latin typeface="Arial"/>
              </a:rPr>
              <a:t>&lt;option value="volvo"&gt;Volvo&lt;/option&gt;</a:t>
            </a:r>
            <a:endParaRPr b="0" lang="en-GB" sz="1800" spc="-1" strike="noStrike">
              <a:latin typeface="Arial"/>
            </a:endParaRPr>
          </a:p>
          <a:p>
            <a:pPr>
              <a:lnSpc>
                <a:spcPct val="100000"/>
              </a:lnSpc>
            </a:pPr>
            <a:r>
              <a:rPr b="0" lang="en-US" sz="1800" spc="-1" strike="noStrike">
                <a:latin typeface="Arial"/>
              </a:rPr>
              <a:t>    </a:t>
            </a:r>
            <a:r>
              <a:rPr b="0" lang="en-US" sz="1800" spc="-1" strike="noStrike">
                <a:latin typeface="Arial"/>
              </a:rPr>
              <a:t>&lt;option value="saab"&gt;Saab&lt;/option&gt;</a:t>
            </a:r>
            <a:endParaRPr b="0" lang="en-GB" sz="1800" spc="-1" strike="noStrike">
              <a:latin typeface="Arial"/>
            </a:endParaRPr>
          </a:p>
          <a:p>
            <a:pPr>
              <a:lnSpc>
                <a:spcPct val="100000"/>
              </a:lnSpc>
            </a:pPr>
            <a:r>
              <a:rPr b="0" lang="en-US" sz="1800" spc="-1" strike="noStrike">
                <a:latin typeface="Arial"/>
              </a:rPr>
              <a:t>  </a:t>
            </a:r>
            <a:r>
              <a:rPr b="0" lang="en-US" sz="1800" spc="-1" strike="noStrike">
                <a:latin typeface="Arial"/>
              </a:rPr>
              <a:t>&lt;/optgroup&gt;</a:t>
            </a:r>
            <a:endParaRPr b="0" lang="en-GB" sz="1800" spc="-1" strike="noStrike">
              <a:latin typeface="Arial"/>
            </a:endParaRPr>
          </a:p>
          <a:p>
            <a:pPr>
              <a:lnSpc>
                <a:spcPct val="100000"/>
              </a:lnSpc>
            </a:pPr>
            <a:r>
              <a:rPr b="0" lang="en-US" sz="1800" spc="-1" strike="noStrike">
                <a:latin typeface="Arial"/>
              </a:rPr>
              <a:t>  </a:t>
            </a:r>
            <a:r>
              <a:rPr b="0" lang="en-US" sz="1800" spc="-1" strike="noStrike">
                <a:latin typeface="Arial"/>
              </a:rPr>
              <a:t>&lt;optgroup label="German Cars"&gt;</a:t>
            </a:r>
            <a:endParaRPr b="0" lang="en-GB" sz="1800" spc="-1" strike="noStrike">
              <a:latin typeface="Arial"/>
            </a:endParaRPr>
          </a:p>
          <a:p>
            <a:pPr>
              <a:lnSpc>
                <a:spcPct val="100000"/>
              </a:lnSpc>
            </a:pPr>
            <a:r>
              <a:rPr b="0" lang="en-US" sz="1800" spc="-1" strike="noStrike">
                <a:latin typeface="Arial"/>
              </a:rPr>
              <a:t>    </a:t>
            </a:r>
            <a:r>
              <a:rPr b="0" lang="en-US" sz="1800" spc="-1" strike="noStrike">
                <a:latin typeface="Arial"/>
              </a:rPr>
              <a:t>&lt;option value="mercedes"&gt;Mercedes&lt;/option&gt;</a:t>
            </a:r>
            <a:endParaRPr b="0" lang="en-GB" sz="1800" spc="-1" strike="noStrike">
              <a:latin typeface="Arial"/>
            </a:endParaRPr>
          </a:p>
          <a:p>
            <a:pPr>
              <a:lnSpc>
                <a:spcPct val="100000"/>
              </a:lnSpc>
            </a:pPr>
            <a:r>
              <a:rPr b="0" lang="en-US" sz="1800" spc="-1" strike="noStrike">
                <a:latin typeface="Arial"/>
              </a:rPr>
              <a:t>    </a:t>
            </a:r>
            <a:r>
              <a:rPr b="0" lang="en-US" sz="1800" spc="-1" strike="noStrike">
                <a:latin typeface="Arial"/>
              </a:rPr>
              <a:t>&lt;option value="audi"&gt;Audi&lt;/option&gt;</a:t>
            </a:r>
            <a:endParaRPr b="0" lang="en-GB" sz="1800" spc="-1" strike="noStrike">
              <a:latin typeface="Arial"/>
            </a:endParaRPr>
          </a:p>
          <a:p>
            <a:pPr>
              <a:lnSpc>
                <a:spcPct val="100000"/>
              </a:lnSpc>
            </a:pPr>
            <a:r>
              <a:rPr b="0" lang="en-US" sz="1800" spc="-1" strike="noStrike">
                <a:latin typeface="Arial"/>
              </a:rPr>
              <a:t>  </a:t>
            </a:r>
            <a:r>
              <a:rPr b="0" lang="en-US" sz="1800" spc="-1" strike="noStrike">
                <a:latin typeface="Arial"/>
              </a:rPr>
              <a:t>&lt;/optgroup&gt;</a:t>
            </a:r>
            <a:endParaRPr b="0" lang="en-GB" sz="1800" spc="-1" strike="noStrike">
              <a:latin typeface="Arial"/>
            </a:endParaRPr>
          </a:p>
          <a:p>
            <a:pPr>
              <a:lnSpc>
                <a:spcPct val="100000"/>
              </a:lnSpc>
            </a:pPr>
            <a:r>
              <a:rPr b="0" lang="en-US" sz="1800" spc="-1" strike="noStrike">
                <a:latin typeface="Arial"/>
              </a:rPr>
              <a:t>&lt;/select&gt;</a:t>
            </a:r>
            <a:endParaRPr b="0" lang="en-GB" sz="1800" spc="-1" strike="noStrike">
              <a:latin typeface="Arial"/>
            </a:endParaRPr>
          </a:p>
          <a:p>
            <a:pPr>
              <a:lnSpc>
                <a:spcPct val="100000"/>
              </a:lnSpc>
            </a:pPr>
            <a:r>
              <a:rPr b="0" lang="en-US" sz="1800" spc="-1" strike="noStrike">
                <a:latin typeface="Arial"/>
              </a:rPr>
              <a:t>&lt;/body&gt;</a:t>
            </a:r>
            <a:endParaRPr b="0" lang="en-GB" sz="1800" spc="-1" strike="noStrike">
              <a:latin typeface="Arial"/>
            </a:endParaRPr>
          </a:p>
          <a:p>
            <a:pPr>
              <a:lnSpc>
                <a:spcPct val="100000"/>
              </a:lnSpc>
            </a:pPr>
            <a:r>
              <a:rPr b="0" lang="en-US" sz="1800" spc="-1" strike="noStrike">
                <a:latin typeface="Arial"/>
              </a:rPr>
              <a:t>&lt;/html&gt;</a:t>
            </a:r>
            <a:endParaRPr b="0" lang="en-GB" sz="1800" spc="-1" strike="noStrike">
              <a:latin typeface="Arial"/>
            </a:endParaRPr>
          </a:p>
        </p:txBody>
      </p:sp>
    </p:spTree>
  </p:cSld>
  <mc:AlternateContent>
    <mc:Choice Requires="p14">
      <p:transition spd="slow" p14:dur="2000"/>
    </mc:Choice>
    <mc:Fallback>
      <p:transition spd="slow"/>
    </mc:Fallback>
  </mc:AlternateContent>
</p:sld>
</file>

<file path=ppt/slides/slide9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729fcf"/>
        </a:solidFill>
      </p:bgPr>
    </p:bg>
    <p:spTree>
      <p:nvGrpSpPr>
        <p:cNvPr id="1" name=""/>
        <p:cNvGrpSpPr/>
        <p:nvPr/>
      </p:nvGrpSpPr>
      <p:grpSpPr>
        <a:xfrm>
          <a:off x="0" y="0"/>
          <a:ext cx="0" cy="0"/>
          <a:chOff x="0" y="0"/>
          <a:chExt cx="0" cy="0"/>
        </a:xfrm>
      </p:grpSpPr>
      <p:pic>
        <p:nvPicPr>
          <p:cNvPr id="253" name="" descr=""/>
          <p:cNvPicPr/>
          <p:nvPr/>
        </p:nvPicPr>
        <p:blipFill>
          <a:blip r:embed="rId1"/>
          <a:stretch/>
        </p:blipFill>
        <p:spPr>
          <a:xfrm>
            <a:off x="86040" y="106920"/>
            <a:ext cx="2954160" cy="715680"/>
          </a:xfrm>
          <a:prstGeom prst="rect">
            <a:avLst/>
          </a:prstGeom>
          <a:ln w="0">
            <a:noFill/>
          </a:ln>
        </p:spPr>
      </p:pic>
      <p:pic>
        <p:nvPicPr>
          <p:cNvPr id="254" name="" descr=""/>
          <p:cNvPicPr/>
          <p:nvPr/>
        </p:nvPicPr>
        <p:blipFill>
          <a:blip r:embed="rId2"/>
          <a:stretch/>
        </p:blipFill>
        <p:spPr>
          <a:xfrm>
            <a:off x="116640" y="1233000"/>
            <a:ext cx="3383640" cy="2698560"/>
          </a:xfrm>
          <a:prstGeom prst="rect">
            <a:avLst/>
          </a:prstGeom>
          <a:ln w="0">
            <a:noFill/>
          </a:ln>
        </p:spPr>
      </p:pic>
      <p:pic>
        <p:nvPicPr>
          <p:cNvPr id="255" name="" descr=""/>
          <p:cNvPicPr/>
          <p:nvPr/>
        </p:nvPicPr>
        <p:blipFill>
          <a:blip r:embed="rId3"/>
          <a:stretch/>
        </p:blipFill>
        <p:spPr>
          <a:xfrm>
            <a:off x="4754880" y="82440"/>
            <a:ext cx="3657240" cy="2868840"/>
          </a:xfrm>
          <a:prstGeom prst="rect">
            <a:avLst/>
          </a:prstGeom>
          <a:ln w="0">
            <a:noFill/>
          </a:ln>
        </p:spPr>
      </p:pic>
      <p:pic>
        <p:nvPicPr>
          <p:cNvPr id="256" name="" descr=""/>
          <p:cNvPicPr/>
          <p:nvPr/>
        </p:nvPicPr>
        <p:blipFill>
          <a:blip r:embed="rId4"/>
          <a:stretch/>
        </p:blipFill>
        <p:spPr>
          <a:xfrm>
            <a:off x="4724640" y="3566160"/>
            <a:ext cx="3812400" cy="731160"/>
          </a:xfrm>
          <a:prstGeom prst="rect">
            <a:avLst/>
          </a:prstGeom>
          <a:ln w="0">
            <a:noFill/>
          </a:ln>
        </p:spPr>
      </p:pic>
    </p:spTree>
  </p:cSld>
  <mc:AlternateContent>
    <mc:Choice Requires="p14">
      <p:transition spd="slow" p14:dur="2000"/>
    </mc:Choice>
    <mc:Fallback>
      <p:transition spd="slow"/>
    </mc:Fallback>
  </mc:AlternateContent>
</p:sld>
</file>

<file path=ppt/slides/slide9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7" name="CustomShape 1"/>
          <p:cNvSpPr/>
          <p:nvPr/>
        </p:nvSpPr>
        <p:spPr>
          <a:xfrm>
            <a:off x="504000" y="161640"/>
            <a:ext cx="9071280" cy="107496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4400" spc="-1" strike="noStrike">
                <a:latin typeface="Tahoma"/>
                <a:ea typeface="Microsoft YaHei"/>
              </a:rPr>
              <a:t>&lt;optgroup&gt; attributes</a:t>
            </a:r>
            <a:r>
              <a:rPr b="0" lang="en-US" sz="2600" spc="-1" strike="noStrike">
                <a:latin typeface="Tahoma"/>
                <a:ea typeface="Microsoft YaHei"/>
              </a:rPr>
              <a:t> (values in the parentheses)</a:t>
            </a:r>
            <a:endParaRPr b="0" lang="en-GB" sz="2600" spc="-1" strike="noStrike">
              <a:latin typeface="Arial"/>
            </a:endParaRPr>
          </a:p>
        </p:txBody>
      </p:sp>
      <p:sp>
        <p:nvSpPr>
          <p:cNvPr id="258" name="CustomShape 2"/>
          <p:cNvSpPr/>
          <p:nvPr/>
        </p:nvSpPr>
        <p:spPr>
          <a:xfrm>
            <a:off x="504000" y="1326600"/>
            <a:ext cx="9071280" cy="2330640"/>
          </a:xfrm>
          <a:prstGeom prst="rect">
            <a:avLst/>
          </a:prstGeom>
          <a:noFill/>
          <a:ln w="0">
            <a:noFill/>
          </a:ln>
        </p:spPr>
        <p:style>
          <a:lnRef idx="0"/>
          <a:fillRef idx="0"/>
          <a:effectRef idx="0"/>
          <a:fontRef idx="minor"/>
        </p:style>
        <p:txBody>
          <a:bodyPr lIns="0" rIns="0" tIns="0" bIns="0">
            <a:normAutofit/>
          </a:bodyPr>
          <a:p>
            <a:pPr marL="432000" indent="-323640">
              <a:lnSpc>
                <a:spcPct val="100000"/>
              </a:lnSpc>
              <a:spcBef>
                <a:spcPts val="1414"/>
              </a:spcBef>
              <a:buClr>
                <a:srgbClr val="000000"/>
              </a:buClr>
              <a:buSzPct val="45000"/>
              <a:buFont typeface="Wingdings" charset="2"/>
              <a:buChar char=""/>
            </a:pPr>
            <a:r>
              <a:rPr b="0" lang="en-US" sz="3200" spc="-1" strike="noStrike">
                <a:latin typeface="Tahoma"/>
              </a:rPr>
              <a:t>disabled   Specifies that an option-group should be disabled</a:t>
            </a:r>
            <a:endParaRPr b="0" lang="en-GB" sz="3200" spc="-1" strike="noStrike">
              <a:latin typeface="Arial"/>
            </a:endParaRPr>
          </a:p>
          <a:p>
            <a:pPr marL="432000" indent="-323640">
              <a:lnSpc>
                <a:spcPct val="100000"/>
              </a:lnSpc>
              <a:spcBef>
                <a:spcPts val="1414"/>
              </a:spcBef>
              <a:buClr>
                <a:srgbClr val="000000"/>
              </a:buClr>
              <a:buSzPct val="45000"/>
              <a:buFont typeface="Wingdings" charset="2"/>
              <a:buChar char=""/>
            </a:pPr>
            <a:r>
              <a:rPr b="0" lang="en-US" sz="3200" spc="-1" strike="noStrike">
                <a:latin typeface="Tahoma"/>
              </a:rPr>
              <a:t>label ( text ) Specifies a label for an option-group</a:t>
            </a:r>
            <a:endParaRPr b="0" lang="en-GB" sz="3200" spc="-1" strike="noStrike">
              <a:latin typeface="Arial"/>
            </a:endParaRPr>
          </a:p>
        </p:txBody>
      </p:sp>
    </p:spTree>
  </p:cSld>
  <mc:AlternateContent>
    <mc:Choice Requires="p14">
      <p:transition spd="slow" p14:dur="2000"/>
    </mc:Choice>
    <mc:Fallback>
      <p:transition spd="slow"/>
    </mc:Fallback>
  </mc:AlternateContent>
</p:sld>
</file>

<file path=ppt/slides/slide9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9" name="CustomShape 1"/>
          <p:cNvSpPr/>
          <p:nvPr/>
        </p:nvSpPr>
        <p:spPr>
          <a:xfrm>
            <a:off x="548640" y="2345400"/>
            <a:ext cx="9071280" cy="94608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4400" spc="-1" strike="noStrike">
                <a:latin typeface="Tahoma"/>
              </a:rPr>
              <a:t>&lt;fieldset&gt;</a:t>
            </a:r>
            <a:endParaRPr b="0" lang="en-GB" sz="4400" spc="-1" strike="noStrike">
              <a:latin typeface="Arial"/>
            </a:endParaRPr>
          </a:p>
        </p:txBody>
      </p:sp>
    </p:spTree>
  </p:cSld>
  <mc:AlternateContent>
    <mc:Choice Requires="p14">
      <p:transition spd="slow" p14:dur="2000"/>
    </mc:Choice>
    <mc:Fallback>
      <p:transition spd="slow"/>
    </mc:Fallback>
  </mc:AlternateContent>
</p:sld>
</file>

<file path=ppt/slides/slide9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0" name="CustomShape 1"/>
          <p:cNvSpPr/>
          <p:nvPr/>
        </p:nvSpPr>
        <p:spPr>
          <a:xfrm>
            <a:off x="504000" y="226080"/>
            <a:ext cx="9071280" cy="94608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4400" spc="-1" strike="noStrike">
                <a:latin typeface="Tahoma"/>
              </a:rPr>
              <a:t>&lt;fieldset&gt; tag</a:t>
            </a:r>
            <a:endParaRPr b="0" lang="en-GB" sz="4400" spc="-1" strike="noStrike">
              <a:latin typeface="Arial"/>
            </a:endParaRPr>
          </a:p>
        </p:txBody>
      </p:sp>
      <p:sp>
        <p:nvSpPr>
          <p:cNvPr id="261" name="CustomShape 2"/>
          <p:cNvSpPr/>
          <p:nvPr/>
        </p:nvSpPr>
        <p:spPr>
          <a:xfrm>
            <a:off x="504000" y="1326600"/>
            <a:ext cx="9071280" cy="3287880"/>
          </a:xfrm>
          <a:prstGeom prst="rect">
            <a:avLst/>
          </a:prstGeom>
          <a:noFill/>
          <a:ln w="0">
            <a:noFill/>
          </a:ln>
        </p:spPr>
        <p:style>
          <a:lnRef idx="0"/>
          <a:fillRef idx="0"/>
          <a:effectRef idx="0"/>
          <a:fontRef idx="minor"/>
        </p:style>
        <p:txBody>
          <a:bodyPr lIns="0" rIns="0" tIns="0" bIns="0">
            <a:normAutofit fontScale="97000"/>
          </a:bodyPr>
          <a:p>
            <a:pPr marL="432000" indent="-323640">
              <a:lnSpc>
                <a:spcPct val="100000"/>
              </a:lnSpc>
              <a:spcBef>
                <a:spcPts val="1414"/>
              </a:spcBef>
              <a:buClr>
                <a:srgbClr val="000000"/>
              </a:buClr>
              <a:buSzPct val="45000"/>
              <a:buFont typeface="Wingdings" charset="2"/>
              <a:buChar char=""/>
            </a:pPr>
            <a:r>
              <a:rPr b="0" lang="en-US" sz="3200" spc="-1" strike="noStrike">
                <a:latin typeface="Tahoma"/>
              </a:rPr>
              <a:t>The &lt;fieldset&gt; tag is used to group the elements in the &lt;form&gt;</a:t>
            </a:r>
            <a:endParaRPr b="0" lang="en-GB" sz="3200" spc="-1" strike="noStrike">
              <a:latin typeface="Arial"/>
            </a:endParaRPr>
          </a:p>
          <a:p>
            <a:pPr marL="432000" indent="-323640">
              <a:lnSpc>
                <a:spcPct val="100000"/>
              </a:lnSpc>
              <a:spcBef>
                <a:spcPts val="1414"/>
              </a:spcBef>
              <a:buClr>
                <a:srgbClr val="000000"/>
              </a:buClr>
              <a:buSzPct val="45000"/>
              <a:buFont typeface="Wingdings" charset="2"/>
              <a:buChar char=""/>
            </a:pPr>
            <a:r>
              <a:rPr b="0" lang="en-US" sz="3200" spc="-1" strike="noStrike">
                <a:latin typeface="Tahoma"/>
              </a:rPr>
              <a:t>The &lt;fieldset&gt; tag draws the box around the tag.</a:t>
            </a:r>
            <a:endParaRPr b="0" lang="en-GB" sz="3200" spc="-1" strike="noStrike">
              <a:latin typeface="Arial"/>
            </a:endParaRPr>
          </a:p>
          <a:p>
            <a:pPr marL="432000" indent="-323640">
              <a:lnSpc>
                <a:spcPct val="100000"/>
              </a:lnSpc>
              <a:spcBef>
                <a:spcPts val="1414"/>
              </a:spcBef>
              <a:buClr>
                <a:srgbClr val="000000"/>
              </a:buClr>
              <a:buSzPct val="45000"/>
              <a:buFont typeface="Wingdings" charset="2"/>
              <a:buChar char=""/>
            </a:pPr>
            <a:r>
              <a:rPr b="0" lang="en-US" sz="3200" spc="-1" strike="noStrike">
                <a:latin typeface="Tahoma"/>
              </a:rPr>
              <a:t>The &lt;legend&gt; tag is used to define a caption for the &lt;fieldset&gt; element.</a:t>
            </a:r>
            <a:endParaRPr b="0" lang="en-GB" sz="3200" spc="-1" strike="noStrike">
              <a:latin typeface="Arial"/>
            </a:endParaRPr>
          </a:p>
        </p:txBody>
      </p:sp>
    </p:spTree>
  </p:cSld>
  <mc:AlternateContent>
    <mc:Choice Requires="p14">
      <p:transition spd="slow" p14:dur="2000"/>
    </mc:Choice>
    <mc:Fallback>
      <p:transition spd="slow"/>
    </mc:Fallback>
  </mc:AlternateContent>
</p:sld>
</file>

<file path=ppt/slides/slide9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2" name="CustomShape 1"/>
          <p:cNvSpPr/>
          <p:nvPr/>
        </p:nvSpPr>
        <p:spPr>
          <a:xfrm>
            <a:off x="731520" y="-35640"/>
            <a:ext cx="9071280" cy="67536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4400" spc="-1" strike="noStrike">
                <a:latin typeface="Tahoma"/>
              </a:rPr>
              <a:t>&lt;fieldset&gt; tag</a:t>
            </a:r>
            <a:endParaRPr b="0" lang="en-GB" sz="4400" spc="-1" strike="noStrike">
              <a:latin typeface="Arial"/>
            </a:endParaRPr>
          </a:p>
        </p:txBody>
      </p:sp>
      <p:sp>
        <p:nvSpPr>
          <p:cNvPr id="263" name="CustomShape 2"/>
          <p:cNvSpPr/>
          <p:nvPr/>
        </p:nvSpPr>
        <p:spPr>
          <a:xfrm>
            <a:off x="457200" y="624240"/>
            <a:ext cx="7680600" cy="495324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0" lang="en-US" sz="1800" spc="-1" strike="noStrike">
                <a:latin typeface="Arial"/>
              </a:rPr>
              <a:t>&lt;!DOCTYPE html&gt;</a:t>
            </a:r>
            <a:endParaRPr b="0" lang="en-GB" sz="1800" spc="-1" strike="noStrike">
              <a:latin typeface="Arial"/>
            </a:endParaRPr>
          </a:p>
          <a:p>
            <a:pPr>
              <a:lnSpc>
                <a:spcPct val="100000"/>
              </a:lnSpc>
            </a:pPr>
            <a:r>
              <a:rPr b="0" lang="en-US" sz="1800" spc="-1" strike="noStrike">
                <a:latin typeface="Arial"/>
              </a:rPr>
              <a:t>&lt;html&gt;</a:t>
            </a:r>
            <a:endParaRPr b="0" lang="en-GB" sz="1800" spc="-1" strike="noStrike">
              <a:latin typeface="Arial"/>
            </a:endParaRPr>
          </a:p>
          <a:p>
            <a:pPr>
              <a:lnSpc>
                <a:spcPct val="100000"/>
              </a:lnSpc>
            </a:pPr>
            <a:r>
              <a:rPr b="0" lang="en-US" sz="1800" spc="-1" strike="noStrike">
                <a:latin typeface="Arial"/>
              </a:rPr>
              <a:t>&lt;body&gt;</a:t>
            </a:r>
            <a:endParaRPr b="0" lang="en-GB" sz="1800" spc="-1" strike="noStrike">
              <a:latin typeface="Arial"/>
            </a:endParaRPr>
          </a:p>
          <a:p>
            <a:pPr>
              <a:lnSpc>
                <a:spcPct val="100000"/>
              </a:lnSpc>
            </a:pPr>
            <a:r>
              <a:rPr b="0" lang="en-US" sz="1800" spc="-1" strike="noStrike">
                <a:latin typeface="Arial"/>
              </a:rPr>
              <a:t>&lt;form&gt;</a:t>
            </a:r>
            <a:endParaRPr b="0" lang="en-GB" sz="1800" spc="-1" strike="noStrike">
              <a:latin typeface="Arial"/>
            </a:endParaRPr>
          </a:p>
          <a:p>
            <a:pPr>
              <a:lnSpc>
                <a:spcPct val="100000"/>
              </a:lnSpc>
            </a:pPr>
            <a:r>
              <a:rPr b="0" lang="en-US" sz="1800" spc="-1" strike="noStrike">
                <a:latin typeface="Arial"/>
              </a:rPr>
              <a:t>  </a:t>
            </a:r>
            <a:r>
              <a:rPr b="0" lang="en-US" sz="1800" spc="-1" strike="noStrike">
                <a:latin typeface="Arial"/>
              </a:rPr>
              <a:t>&lt;fieldset&gt;</a:t>
            </a:r>
            <a:endParaRPr b="0" lang="en-GB" sz="1800" spc="-1" strike="noStrike">
              <a:latin typeface="Arial"/>
            </a:endParaRPr>
          </a:p>
          <a:p>
            <a:pPr>
              <a:lnSpc>
                <a:spcPct val="100000"/>
              </a:lnSpc>
            </a:pPr>
            <a:r>
              <a:rPr b="0" lang="en-US" sz="1800" spc="-1" strike="noStrike">
                <a:latin typeface="Arial"/>
              </a:rPr>
              <a:t>    </a:t>
            </a:r>
            <a:r>
              <a:rPr b="0" lang="en-US" sz="1800" spc="-1" strike="noStrike">
                <a:latin typeface="Arial"/>
              </a:rPr>
              <a:t>&lt;legend&gt;Personalia:&lt;/legend&gt;</a:t>
            </a:r>
            <a:endParaRPr b="0" lang="en-GB" sz="1800" spc="-1" strike="noStrike">
              <a:latin typeface="Arial"/>
            </a:endParaRPr>
          </a:p>
          <a:p>
            <a:pPr>
              <a:lnSpc>
                <a:spcPct val="100000"/>
              </a:lnSpc>
            </a:pPr>
            <a:r>
              <a:rPr b="0" lang="en-US" sz="1800" spc="-1" strike="noStrike">
                <a:latin typeface="Arial"/>
              </a:rPr>
              <a:t>    </a:t>
            </a:r>
            <a:r>
              <a:rPr b="0" lang="en-US" sz="1800" spc="-1" strike="noStrike">
                <a:latin typeface="Arial"/>
              </a:rPr>
              <a:t>&lt;label for="fname"&gt;First name:&lt;/label&gt;</a:t>
            </a:r>
            <a:endParaRPr b="0" lang="en-GB" sz="1800" spc="-1" strike="noStrike">
              <a:latin typeface="Arial"/>
            </a:endParaRPr>
          </a:p>
          <a:p>
            <a:pPr>
              <a:lnSpc>
                <a:spcPct val="100000"/>
              </a:lnSpc>
            </a:pPr>
            <a:r>
              <a:rPr b="0" lang="en-US" sz="1800" spc="-1" strike="noStrike">
                <a:latin typeface="Arial"/>
              </a:rPr>
              <a:t>    </a:t>
            </a:r>
            <a:r>
              <a:rPr b="0" lang="en-US" sz="1800" spc="-1" strike="noStrike">
                <a:latin typeface="Arial"/>
              </a:rPr>
              <a:t>&lt;input type="text" id="fname" name="fname"&gt;&lt;br&gt;&lt;br&gt;</a:t>
            </a:r>
            <a:endParaRPr b="0" lang="en-GB" sz="1800" spc="-1" strike="noStrike">
              <a:latin typeface="Arial"/>
            </a:endParaRPr>
          </a:p>
          <a:p>
            <a:pPr>
              <a:lnSpc>
                <a:spcPct val="100000"/>
              </a:lnSpc>
            </a:pPr>
            <a:r>
              <a:rPr b="0" lang="en-US" sz="1800" spc="-1" strike="noStrike">
                <a:latin typeface="Arial"/>
              </a:rPr>
              <a:t>    </a:t>
            </a:r>
            <a:r>
              <a:rPr b="0" lang="en-US" sz="1800" spc="-1" strike="noStrike">
                <a:latin typeface="Arial"/>
              </a:rPr>
              <a:t>&lt;label for="lname"&gt;Last name:&lt;/label&gt;</a:t>
            </a:r>
            <a:endParaRPr b="0" lang="en-GB" sz="1800" spc="-1" strike="noStrike">
              <a:latin typeface="Arial"/>
            </a:endParaRPr>
          </a:p>
          <a:p>
            <a:pPr>
              <a:lnSpc>
                <a:spcPct val="100000"/>
              </a:lnSpc>
            </a:pPr>
            <a:r>
              <a:rPr b="0" lang="en-US" sz="1800" spc="-1" strike="noStrike">
                <a:latin typeface="Arial"/>
              </a:rPr>
              <a:t>    </a:t>
            </a:r>
            <a:r>
              <a:rPr b="0" lang="en-US" sz="1800" spc="-1" strike="noStrike">
                <a:latin typeface="Arial"/>
              </a:rPr>
              <a:t>&lt;input type="text" id="lname" name="lname"&gt;&lt;br&gt;&lt;br&gt;</a:t>
            </a:r>
            <a:endParaRPr b="0" lang="en-GB" sz="1800" spc="-1" strike="noStrike">
              <a:latin typeface="Arial"/>
            </a:endParaRPr>
          </a:p>
          <a:p>
            <a:pPr>
              <a:lnSpc>
                <a:spcPct val="100000"/>
              </a:lnSpc>
            </a:pPr>
            <a:r>
              <a:rPr b="0" lang="en-US" sz="1800" spc="-1" strike="noStrike">
                <a:latin typeface="Arial"/>
              </a:rPr>
              <a:t>    </a:t>
            </a:r>
            <a:r>
              <a:rPr b="0" lang="en-US" sz="1800" spc="-1" strike="noStrike">
                <a:latin typeface="Arial"/>
              </a:rPr>
              <a:t>&lt;label for="email"&gt;Email:&lt;/label&gt;</a:t>
            </a:r>
            <a:endParaRPr b="0" lang="en-GB" sz="1800" spc="-1" strike="noStrike">
              <a:latin typeface="Arial"/>
            </a:endParaRPr>
          </a:p>
          <a:p>
            <a:pPr>
              <a:lnSpc>
                <a:spcPct val="100000"/>
              </a:lnSpc>
            </a:pPr>
            <a:r>
              <a:rPr b="0" lang="en-US" sz="1800" spc="-1" strike="noStrike">
                <a:latin typeface="Arial"/>
              </a:rPr>
              <a:t>    </a:t>
            </a:r>
            <a:r>
              <a:rPr b="0" lang="en-US" sz="1800" spc="-1" strike="noStrike">
                <a:latin typeface="Arial"/>
              </a:rPr>
              <a:t>&lt;input type="email" id="email" name="email"&gt;&lt;br&gt;&lt;br&gt;</a:t>
            </a:r>
            <a:endParaRPr b="0" lang="en-GB" sz="1800" spc="-1" strike="noStrike">
              <a:latin typeface="Arial"/>
            </a:endParaRPr>
          </a:p>
          <a:p>
            <a:pPr>
              <a:lnSpc>
                <a:spcPct val="100000"/>
              </a:lnSpc>
            </a:pPr>
            <a:r>
              <a:rPr b="0" lang="en-US" sz="1800" spc="-1" strike="noStrike">
                <a:latin typeface="Arial"/>
              </a:rPr>
              <a:t>    </a:t>
            </a:r>
            <a:r>
              <a:rPr b="0" lang="en-US" sz="1800" spc="-1" strike="noStrike">
                <a:latin typeface="Arial"/>
              </a:rPr>
              <a:t>&lt;label for="birthday"&gt;Birthday:&lt;/label&gt;</a:t>
            </a:r>
            <a:endParaRPr b="0" lang="en-GB" sz="1800" spc="-1" strike="noStrike">
              <a:latin typeface="Arial"/>
            </a:endParaRPr>
          </a:p>
          <a:p>
            <a:pPr>
              <a:lnSpc>
                <a:spcPct val="100000"/>
              </a:lnSpc>
            </a:pPr>
            <a:r>
              <a:rPr b="0" lang="en-US" sz="1800" spc="-1" strike="noStrike">
                <a:latin typeface="Arial"/>
              </a:rPr>
              <a:t>    </a:t>
            </a:r>
            <a:r>
              <a:rPr b="0" lang="en-US" sz="1800" spc="-1" strike="noStrike">
                <a:latin typeface="Arial"/>
              </a:rPr>
              <a:t>&lt;input type="date" id="birthday" name="birthday"&gt;&lt;br&gt;&lt;br&gt;</a:t>
            </a:r>
            <a:endParaRPr b="0" lang="en-GB" sz="1800" spc="-1" strike="noStrike">
              <a:latin typeface="Arial"/>
            </a:endParaRPr>
          </a:p>
          <a:p>
            <a:pPr>
              <a:lnSpc>
                <a:spcPct val="100000"/>
              </a:lnSpc>
            </a:pPr>
            <a:r>
              <a:rPr b="0" lang="en-US" sz="1800" spc="-1" strike="noStrike">
                <a:latin typeface="Arial"/>
              </a:rPr>
              <a:t>&lt;/fieldset&gt;</a:t>
            </a:r>
            <a:endParaRPr b="0" lang="en-GB" sz="1800" spc="-1" strike="noStrike">
              <a:latin typeface="Arial"/>
            </a:endParaRPr>
          </a:p>
          <a:p>
            <a:pPr>
              <a:lnSpc>
                <a:spcPct val="100000"/>
              </a:lnSpc>
            </a:pPr>
            <a:r>
              <a:rPr b="0" lang="en-US" sz="1800" spc="-1" strike="noStrike">
                <a:latin typeface="Arial"/>
              </a:rPr>
              <a:t>&lt;/form&gt; </a:t>
            </a:r>
            <a:endParaRPr b="0" lang="en-GB" sz="1800" spc="-1" strike="noStrike">
              <a:latin typeface="Arial"/>
            </a:endParaRPr>
          </a:p>
          <a:p>
            <a:pPr>
              <a:lnSpc>
                <a:spcPct val="100000"/>
              </a:lnSpc>
            </a:pPr>
            <a:r>
              <a:rPr b="0" lang="en-US" sz="1800" spc="-1" strike="noStrike">
                <a:latin typeface="Arial"/>
              </a:rPr>
              <a:t>&lt;/select&gt;</a:t>
            </a:r>
            <a:endParaRPr b="0" lang="en-GB" sz="1800" spc="-1" strike="noStrike">
              <a:latin typeface="Arial"/>
            </a:endParaRPr>
          </a:p>
          <a:p>
            <a:pPr>
              <a:lnSpc>
                <a:spcPct val="100000"/>
              </a:lnSpc>
            </a:pPr>
            <a:r>
              <a:rPr b="0" lang="en-US" sz="1800" spc="-1" strike="noStrike">
                <a:latin typeface="Arial"/>
              </a:rPr>
              <a:t>&lt;/body&gt;</a:t>
            </a:r>
            <a:endParaRPr b="0" lang="en-GB" sz="1800" spc="-1" strike="noStrike">
              <a:latin typeface="Arial"/>
            </a:endParaRPr>
          </a:p>
          <a:p>
            <a:pPr>
              <a:lnSpc>
                <a:spcPct val="100000"/>
              </a:lnSpc>
            </a:pPr>
            <a:r>
              <a:rPr b="0" lang="en-US" sz="1800" spc="-1" strike="noStrike">
                <a:latin typeface="Arial"/>
              </a:rPr>
              <a:t>&lt;/html&gt;</a:t>
            </a:r>
            <a:endParaRPr b="0" lang="en-GB" sz="1800" spc="-1" strike="noStrike">
              <a:latin typeface="Arial"/>
            </a:endParaRPr>
          </a:p>
        </p:txBody>
      </p:sp>
    </p:spTree>
  </p:cSld>
  <mc:AlternateContent>
    <mc:Choice Requires="p14">
      <p:transition spd="slow" p14:dur="2000"/>
    </mc:Choice>
    <mc:Fallback>
      <p:transition spd="slow"/>
    </mc:Fallback>
  </mc:AlternateContent>
</p:sld>
</file>

<file path=ppt/slides/slide9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729fcf"/>
        </a:solidFill>
      </p:bgPr>
    </p:bg>
    <p:spTree>
      <p:nvGrpSpPr>
        <p:cNvPr id="1" name=""/>
        <p:cNvGrpSpPr/>
        <p:nvPr/>
      </p:nvGrpSpPr>
      <p:grpSpPr>
        <a:xfrm>
          <a:off x="0" y="0"/>
          <a:ext cx="0" cy="0"/>
          <a:chOff x="0" y="0"/>
          <a:chExt cx="0" cy="0"/>
        </a:xfrm>
      </p:grpSpPr>
      <p:pic>
        <p:nvPicPr>
          <p:cNvPr id="264" name="" descr=""/>
          <p:cNvPicPr/>
          <p:nvPr/>
        </p:nvPicPr>
        <p:blipFill>
          <a:blip r:embed="rId1"/>
          <a:stretch/>
        </p:blipFill>
        <p:spPr>
          <a:xfrm>
            <a:off x="618840" y="640080"/>
            <a:ext cx="10079280" cy="237708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1172</TotalTime>
  <Application>LibreOffice/7.0.0.3$Windows_X86_64 LibreOffice_project/8061b3e9204bef6b321a21033174034a5e2ea88e</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2017-10-20T23:41:18Z</dcterms:created>
  <dc:creator/>
  <dc:description/>
  <dc:language>en-GB</dc:language>
  <cp:lastModifiedBy/>
  <dcterms:modified xsi:type="dcterms:W3CDTF">2020-09-12T19:01:34Z</dcterms:modified>
  <cp:revision>320</cp:revision>
  <dc:subject/>
  <dc:title/>
</cp:coreProperties>
</file>