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3" r:id="rId4"/>
    <p:sldId id="259" r:id="rId5"/>
    <p:sldId id="260" r:id="rId6"/>
    <p:sldId id="272" r:id="rId7"/>
    <p:sldId id="268" r:id="rId8"/>
    <p:sldId id="278" r:id="rId9"/>
    <p:sldId id="279" r:id="rId10"/>
    <p:sldId id="264" r:id="rId11"/>
    <p:sldId id="265" r:id="rId12"/>
    <p:sldId id="277" r:id="rId13"/>
    <p:sldId id="267" r:id="rId14"/>
    <p:sldId id="27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AEFE-1218-4099-94E7-DDFE3BAE1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DCE5B-7A1E-4173-9A67-944C47AE6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87D-2CD6-4E89-90D8-80E40480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44FE-F830-4235-93CE-7A99ACEE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B8F0-E44F-4AAC-91FE-D411E230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2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C0C8-1CDC-4744-A030-1D03C6C4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B224E-A76A-45C8-9033-92098E56D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EB72-06BB-4EEF-91FB-722ED846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8D1D-C76B-4A85-942E-763330A9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2EB8-0457-415A-8670-DD957767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7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B17C7-62ED-49F4-8857-2CCAF53E2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CFB8-26BE-4D41-820B-8CE066E0E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3B71-C824-4EBD-83B8-9CACBFEB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DFF2-DBA1-408B-85E3-0822F089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90141-9635-4EA7-BF7B-4A21B6EB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B24C-31B0-4A1D-85E4-F0D63C5F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1DE81-617D-4F7F-BF63-6997AD96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CF8A-DDA7-4F68-90C8-CC8D8CE7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9A283-C23E-4547-BCAA-A28F45A0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F26A-14DE-467D-8620-8D030667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EC04-998C-4886-AF98-3C93CD02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91-B13B-467D-9B94-989051F6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A25-6890-47B6-BAE6-3A0DFBFD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E880-3475-47BA-B940-088B0821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D122-3096-4919-84F8-51238D9E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0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CBB5-9023-46B5-AC28-5B3540EE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B966-8A88-458A-9543-02F35D669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528F4-3C8A-4742-A9C2-484FD9C51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E2AA6-6B2D-4047-9ACC-18548BD9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DB691-F144-4509-AE0D-1B95999D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9028-FC8E-48EB-9D97-2B8A267A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7B61-AE7D-48B1-898A-98FA064E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75F53-364A-4F3C-B0DC-39D508A66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648A4-0EAE-4202-B200-A14A6533A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3831D-843F-409E-8260-D5FDC1B8B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C53C4-FBA1-44F5-B0C9-E2C01A5B6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512BA-F7C9-4103-BB59-D5E816BB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516A7-75DF-46C5-90FF-4595D158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B402E-1CA2-4A40-926E-59117915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4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B128-0D40-4DB0-8EDF-4F832429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52561-30E9-4D34-82E3-ED59047B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A871A-9FEB-423C-9C34-2245D82A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FB6D9-B378-4B5B-8B23-631CAD50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8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0F744-9E26-4796-ACDF-D303094F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DDA56-E5F1-4CEC-BF04-2A69085B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A1A30-8F6A-43BC-8CD2-86123AB1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6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613-704E-4F89-8A7E-38D483BC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20CF-F670-47BB-8A56-BF8EC9F9F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B7B80-70E0-4A7F-8947-4DFF0E1A8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DBAC6-330E-49BE-977C-E3FE9D18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437B1-CF02-4CF5-B85F-DEDDDED3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E031-3849-4304-B869-737D8613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2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0BA1-1C15-4EED-8B2E-48431B66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6B539-267B-4FE1-BD61-1B35F4C3C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CAFDD-811E-4C52-9E14-5993F514B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2531-9953-41F0-9CB0-B91261A4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214F7-5679-4CA6-A84D-5D1619C7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E9DD-A2E0-4C4C-A80D-673FA638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70650-EA10-4551-B712-269D2407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0DE5-64D3-4E4C-8292-AE4CE477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A8BF-0E7C-444F-9C4F-7D4D3076C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12AF-0C62-4B74-AC3B-F2FD151C476D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543C-6A91-43A0-B586-B15EBE6F0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984C-EEDD-4DDB-8A58-271CFC7B2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3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BC25-B056-46F1-9A84-2E610E781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838" y="1281397"/>
            <a:ext cx="10061678" cy="2631180"/>
          </a:xfrm>
        </p:spPr>
        <p:txBody>
          <a:bodyPr/>
          <a:lstStyle/>
          <a:p>
            <a:r>
              <a:rPr lang="en-US" sz="4800" dirty="0"/>
              <a:t>Embedded System for Real-time Overhead Clearance and Collison Detection for Vehicles</a:t>
            </a:r>
            <a:br>
              <a:rPr lang="en-US" sz="4800" dirty="0"/>
            </a:br>
            <a:r>
              <a:rPr lang="en-US" sz="2400" i="1" dirty="0"/>
              <a:t>(Internet Programming Project)</a:t>
            </a:r>
            <a:endParaRPr lang="en-US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6F9D7-1545-41F8-A970-9EB0A7FA4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810354"/>
            <a:ext cx="6831673" cy="1819046"/>
          </a:xfrm>
        </p:spPr>
        <p:txBody>
          <a:bodyPr>
            <a:normAutofit/>
          </a:bodyPr>
          <a:lstStyle/>
          <a:p>
            <a:r>
              <a:rPr lang="en-US" dirty="0"/>
              <a:t>Jane Doe and John Doe</a:t>
            </a:r>
          </a:p>
          <a:p>
            <a:r>
              <a:rPr lang="en-US" dirty="0"/>
              <a:t>Summer 2020</a:t>
            </a:r>
          </a:p>
          <a:p>
            <a:endParaRPr lang="en-US" dirty="0"/>
          </a:p>
          <a:p>
            <a:r>
              <a:rPr lang="en-US" dirty="0"/>
              <a:t>The University of Texas Rio Grande Valley</a:t>
            </a:r>
          </a:p>
        </p:txBody>
      </p:sp>
    </p:spTree>
    <p:extLst>
      <p:ext uri="{BB962C8B-B14F-4D97-AF65-F5344CB8AC3E}">
        <p14:creationId xmlns:p14="http://schemas.microsoft.com/office/powerpoint/2010/main" val="67353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16B-520E-4338-8EFA-7F0710DF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ctr"/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C173-AFAC-444D-AC7D-661E4F0F9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5"/>
            <a:ext cx="7160491" cy="4351338"/>
          </a:xfrm>
        </p:spPr>
        <p:txBody>
          <a:bodyPr anchor="ctr"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Salient Features of App, Website and </a:t>
            </a:r>
            <a:r>
              <a:rPr lang="en-US" dirty="0" err="1"/>
              <a:t>RPi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8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B66F-9FBC-4959-9AD3-51EB7F3F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ctr"/>
          <a:lstStyle/>
          <a:p>
            <a:pPr algn="ctr"/>
            <a:r>
              <a:rPr lang="en-US" b="1" dirty="0"/>
              <a:t>Database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8128842-BCFC-4D1F-BD81-E06A43547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30094"/>
              </p:ext>
            </p:extLst>
          </p:nvPr>
        </p:nvGraphicFramePr>
        <p:xfrm>
          <a:off x="968605" y="2471740"/>
          <a:ext cx="19424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52">
                  <a:extLst>
                    <a:ext uri="{9D8B030D-6E8A-4147-A177-3AD203B41FA5}">
                      <a16:colId xmlns:a16="http://schemas.microsoft.com/office/drawing/2014/main" val="4051999017"/>
                    </a:ext>
                  </a:extLst>
                </a:gridCol>
                <a:gridCol w="1328955">
                  <a:extLst>
                    <a:ext uri="{9D8B030D-6E8A-4147-A177-3AD203B41FA5}">
                      <a16:colId xmlns:a16="http://schemas.microsoft.com/office/drawing/2014/main" val="2906798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r>
                        <a:rPr lang="en-US" baseline="0" dirty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58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4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3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23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3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09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6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3468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E535C22-D2CC-4830-8AEF-D0BCD941F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67690"/>
              </p:ext>
            </p:extLst>
          </p:nvPr>
        </p:nvGraphicFramePr>
        <p:xfrm>
          <a:off x="3525721" y="2471740"/>
          <a:ext cx="4730005" cy="343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519">
                  <a:extLst>
                    <a:ext uri="{9D8B030D-6E8A-4147-A177-3AD203B41FA5}">
                      <a16:colId xmlns:a16="http://schemas.microsoft.com/office/drawing/2014/main" val="4051999017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906798957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3363502066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1698968492"/>
                    </a:ext>
                  </a:extLst>
                </a:gridCol>
                <a:gridCol w="2233749">
                  <a:extLst>
                    <a:ext uri="{9D8B030D-6E8A-4147-A177-3AD203B41FA5}">
                      <a16:colId xmlns:a16="http://schemas.microsoft.com/office/drawing/2014/main" val="301315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</a:t>
                      </a:r>
                    </a:p>
                    <a:p>
                      <a:r>
                        <a:rPr lang="en-US" dirty="0"/>
                        <a:t>(Time &amp; 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58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700, 40, 23, 20, 30, 7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2018-10-05 03:21:25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4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3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23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3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13726"/>
                  </a:ext>
                </a:extLst>
              </a:tr>
            </a:tbl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4F6553-EAEA-49D7-B08A-A486D0342B2B}"/>
              </a:ext>
            </a:extLst>
          </p:cNvPr>
          <p:cNvSpPr txBox="1">
            <a:spLocks/>
          </p:cNvSpPr>
          <p:nvPr/>
        </p:nvSpPr>
        <p:spPr>
          <a:xfrm>
            <a:off x="896215" y="2175874"/>
            <a:ext cx="950170" cy="435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259E3-9B8C-40F0-9241-7335A4358DB3}"/>
              </a:ext>
            </a:extLst>
          </p:cNvPr>
          <p:cNvSpPr txBox="1">
            <a:spLocks/>
          </p:cNvSpPr>
          <p:nvPr/>
        </p:nvSpPr>
        <p:spPr>
          <a:xfrm>
            <a:off x="3386397" y="2171700"/>
            <a:ext cx="851015" cy="368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84975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16B-520E-4338-8EFA-7F0710DF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ctr"/>
          <a:lstStyle/>
          <a:p>
            <a:pPr algn="ctr"/>
            <a:r>
              <a:rPr lang="en-US" b="1" dirty="0"/>
              <a:t>Results and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31902-691C-4D59-A75E-1A1D08BA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4" y="1951555"/>
            <a:ext cx="4310743" cy="3446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B25B4E-65E1-490A-812D-5E094D687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66" y="1953012"/>
            <a:ext cx="5392234" cy="14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5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83ED-90E3-4B97-A1BD-BC79AEA7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618" y="-61913"/>
            <a:ext cx="10401300" cy="1485900"/>
          </a:xfrm>
        </p:spPr>
        <p:txBody>
          <a:bodyPr anchor="ctr"/>
          <a:lstStyle/>
          <a:p>
            <a:pPr algn="ctr"/>
            <a:r>
              <a:rPr lang="en-US" b="1" dirty="0"/>
              <a:t>Issues and Recommended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E6FD-9BC8-4E47-AF01-FEC4ABC6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. . 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707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83ED-90E3-4B97-A1BD-BC79AEA7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46" y="-61913"/>
            <a:ext cx="10401300" cy="1485900"/>
          </a:xfrm>
        </p:spPr>
        <p:txBody>
          <a:bodyPr anchor="ctr"/>
          <a:lstStyle/>
          <a:p>
            <a:pPr algn="ctr"/>
            <a:r>
              <a:rPr lang="en-US" b="1" dirty="0"/>
              <a:t>Video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E6FD-9BC8-4E47-AF01-FEC4ABC6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. . 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3599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83ED-90E3-4B97-A1BD-BC79AEA7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ctr"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E6FD-9BC8-4E47-AF01-FEC4ABC6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. . 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5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F93A-6F81-4A81-9F30-3B0416B0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87DC-5FFF-4539-91ED-5F7BABAA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Overhead clearance detection in real-time using </a:t>
            </a:r>
          </a:p>
          <a:p>
            <a:r>
              <a:rPr lang="en-US" dirty="0"/>
              <a:t>Collision detection in real-time using </a:t>
            </a:r>
          </a:p>
          <a:p>
            <a:r>
              <a:rPr lang="en-US" dirty="0"/>
              <a:t>Central Management System (CMS)</a:t>
            </a:r>
          </a:p>
          <a:p>
            <a:pPr lvl="1"/>
            <a:r>
              <a:rPr lang="en-US" dirty="0"/>
              <a:t>Backend database storing data, such as motion, timestamp, overhead clearance, Collison detection, image</a:t>
            </a:r>
          </a:p>
          <a:p>
            <a:pPr lvl="1"/>
            <a:r>
              <a:rPr lang="en-US" dirty="0"/>
              <a:t>Website showing recent history</a:t>
            </a:r>
          </a:p>
          <a:p>
            <a:pPr lvl="1"/>
            <a:r>
              <a:rPr lang="en-US" dirty="0"/>
              <a:t>Profiling tools to display history</a:t>
            </a:r>
          </a:p>
        </p:txBody>
      </p:sp>
    </p:spTree>
    <p:extLst>
      <p:ext uri="{BB962C8B-B14F-4D97-AF65-F5344CB8AC3E}">
        <p14:creationId xmlns:p14="http://schemas.microsoft.com/office/powerpoint/2010/main" val="115519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2B4B-4E43-44C0-9414-9DB070F2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ctr"/>
          <a:lstStyle/>
          <a:p>
            <a:pPr algn="ctr"/>
            <a:r>
              <a:rPr lang="en-US" b="1" dirty="0"/>
              <a:t>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4842-D314-4ECD-AAB2-89ADE1711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81851" cy="4351338"/>
          </a:xfrm>
        </p:spPr>
        <p:txBody>
          <a:bodyPr anchor="ctr"/>
          <a:lstStyle/>
          <a:p>
            <a:r>
              <a:rPr lang="en-US" dirty="0"/>
              <a:t>Small hardened microcomputer system</a:t>
            </a:r>
          </a:p>
          <a:p>
            <a:r>
              <a:rPr lang="en-US" dirty="0"/>
              <a:t>GPIO Pins for interfacing actuators &amp; sensors</a:t>
            </a:r>
          </a:p>
          <a:p>
            <a:r>
              <a:rPr lang="en-US" dirty="0"/>
              <a:t>Linux based OS</a:t>
            </a:r>
          </a:p>
          <a:p>
            <a:r>
              <a:rPr lang="en-US" dirty="0"/>
              <a:t>Wireless &amp; wired connectivity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A1F2971-0A7E-4002-B06F-920E5F49A3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37" y="2429669"/>
            <a:ext cx="3876675" cy="3524250"/>
          </a:xfrm>
        </p:spPr>
      </p:pic>
    </p:spTree>
    <p:extLst>
      <p:ext uri="{BB962C8B-B14F-4D97-AF65-F5344CB8AC3E}">
        <p14:creationId xmlns:p14="http://schemas.microsoft.com/office/powerpoint/2010/main" val="365240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28194F-FCBF-4731-B6FC-05F7F2E37336}"/>
              </a:ext>
            </a:extLst>
          </p:cNvPr>
          <p:cNvGrpSpPr/>
          <p:nvPr/>
        </p:nvGrpSpPr>
        <p:grpSpPr>
          <a:xfrm>
            <a:off x="305218" y="540284"/>
            <a:ext cx="8441634" cy="6222472"/>
            <a:chOff x="3242382" y="106175"/>
            <a:chExt cx="8441634" cy="62224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305C9A-1CDD-4F53-9253-0536F717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0114" y="5240725"/>
              <a:ext cx="650708" cy="5672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9E5C79-41A3-4318-A90D-0B763C3A1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4127" y="5238447"/>
              <a:ext cx="901215" cy="73783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60EDC0D-2F2D-4D5E-925F-9157B272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124039" y="3847142"/>
              <a:ext cx="408742" cy="806130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0EE800A-6282-4808-A1B4-9608A6A22F49}"/>
                </a:ext>
              </a:extLst>
            </p:cNvPr>
            <p:cNvSpPr/>
            <p:nvPr/>
          </p:nvSpPr>
          <p:spPr>
            <a:xfrm>
              <a:off x="7702935" y="3640044"/>
              <a:ext cx="2460973" cy="12675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359583-17CA-4672-9061-A857BF15279E}"/>
                </a:ext>
              </a:extLst>
            </p:cNvPr>
            <p:cNvSpPr txBox="1"/>
            <p:nvPr/>
          </p:nvSpPr>
          <p:spPr>
            <a:xfrm>
              <a:off x="8616545" y="4464724"/>
              <a:ext cx="142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GPIO/USB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00795F6-D454-409F-B39B-23D435A63C86}"/>
                </a:ext>
              </a:extLst>
            </p:cNvPr>
            <p:cNvSpPr txBox="1"/>
            <p:nvPr/>
          </p:nvSpPr>
          <p:spPr>
            <a:xfrm>
              <a:off x="9519547" y="2951869"/>
              <a:ext cx="21644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Raspberry Pi (mounted in a vehicle)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225532-6144-4A48-9DFD-E966CE47A833}"/>
                </a:ext>
              </a:extLst>
            </p:cNvPr>
            <p:cNvSpPr txBox="1"/>
            <p:nvPr/>
          </p:nvSpPr>
          <p:spPr>
            <a:xfrm>
              <a:off x="9712782" y="5808009"/>
              <a:ext cx="889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Joystick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55226" y="3801184"/>
              <a:ext cx="1013385" cy="643248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7874278" y="4532365"/>
              <a:ext cx="931985" cy="234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359583-17CA-4672-9061-A857BF15279E}"/>
                </a:ext>
              </a:extLst>
            </p:cNvPr>
            <p:cNvSpPr txBox="1"/>
            <p:nvPr/>
          </p:nvSpPr>
          <p:spPr>
            <a:xfrm>
              <a:off x="10401152" y="4386912"/>
              <a:ext cx="892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Camera</a:t>
              </a:r>
            </a:p>
          </p:txBody>
        </p:sp>
        <p:cxnSp>
          <p:nvCxnSpPr>
            <p:cNvPr id="72" name="Straight Connector 71"/>
            <p:cNvCxnSpPr>
              <a:cxnSpLocks/>
            </p:cNvCxnSpPr>
            <p:nvPr/>
          </p:nvCxnSpPr>
          <p:spPr>
            <a:xfrm flipH="1" flipV="1">
              <a:off x="8647351" y="4762696"/>
              <a:ext cx="330255" cy="5198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loud 73">
              <a:extLst>
                <a:ext uri="{FF2B5EF4-FFF2-40B4-BE49-F238E27FC236}">
                  <a16:creationId xmlns:a16="http://schemas.microsoft.com/office/drawing/2014/main" id="{9148CCB1-2C71-4A63-947E-7749C4720833}"/>
                </a:ext>
              </a:extLst>
            </p:cNvPr>
            <p:cNvSpPr/>
            <p:nvPr/>
          </p:nvSpPr>
          <p:spPr>
            <a:xfrm>
              <a:off x="4006464" y="106175"/>
              <a:ext cx="3880674" cy="2617974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3239" y="1197767"/>
              <a:ext cx="1367822" cy="82817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82510" y="352543"/>
              <a:ext cx="474052" cy="77195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07EF6BB-E3DE-471F-9F9B-DD672AD690B1}"/>
                </a:ext>
              </a:extLst>
            </p:cNvPr>
            <p:cNvSpPr txBox="1"/>
            <p:nvPr/>
          </p:nvSpPr>
          <p:spPr>
            <a:xfrm>
              <a:off x="5837854" y="649164"/>
              <a:ext cx="386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DB</a:t>
              </a:r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54027" y="900334"/>
              <a:ext cx="614562" cy="614562"/>
            </a:xfrm>
            <a:prstGeom prst="rect">
              <a:avLst/>
            </a:prstGeom>
          </p:spPr>
        </p:pic>
        <p:cxnSp>
          <p:nvCxnSpPr>
            <p:cNvPr id="80" name="Straight Connector 79"/>
            <p:cNvCxnSpPr>
              <a:stCxn id="75" idx="0"/>
              <a:endCxn id="76" idx="1"/>
            </p:cNvCxnSpPr>
            <p:nvPr/>
          </p:nvCxnSpPr>
          <p:spPr>
            <a:xfrm flipV="1">
              <a:off x="4947150" y="738520"/>
              <a:ext cx="835360" cy="459247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621825" y="1186444"/>
              <a:ext cx="832202" cy="24835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58" idx="0"/>
            </p:cNvCxnSpPr>
            <p:nvPr/>
          </p:nvCxnSpPr>
          <p:spPr>
            <a:xfrm flipH="1" flipV="1">
              <a:off x="5189296" y="2009790"/>
              <a:ext cx="3172623" cy="1791394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20822" y="2514131"/>
              <a:ext cx="534404" cy="610747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00795F6-D454-409F-B39B-23D435A63C86}"/>
                </a:ext>
              </a:extLst>
            </p:cNvPr>
            <p:cNvSpPr txBox="1"/>
            <p:nvPr/>
          </p:nvSpPr>
          <p:spPr>
            <a:xfrm>
              <a:off x="3242382" y="1432834"/>
              <a:ext cx="109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CMS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00795F6-D454-409F-B39B-23D435A63C86}"/>
                </a:ext>
              </a:extLst>
            </p:cNvPr>
            <p:cNvSpPr txBox="1"/>
            <p:nvPr/>
          </p:nvSpPr>
          <p:spPr>
            <a:xfrm>
              <a:off x="5653977" y="2982722"/>
              <a:ext cx="15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JSONRequest</a:t>
              </a:r>
              <a:endParaRPr lang="en-US" dirty="0"/>
            </a:p>
          </p:txBody>
        </p:sp>
        <p:cxnSp>
          <p:nvCxnSpPr>
            <p:cNvPr id="48" name="Straight Connector 47"/>
            <p:cNvCxnSpPr>
              <a:cxnSpLocks/>
            </p:cNvCxnSpPr>
            <p:nvPr/>
          </p:nvCxnSpPr>
          <p:spPr>
            <a:xfrm flipV="1">
              <a:off x="7234369" y="4737639"/>
              <a:ext cx="698842" cy="544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369004-5DB7-433A-B55E-D6CAA1CAC965}"/>
                </a:ext>
              </a:extLst>
            </p:cNvPr>
            <p:cNvSpPr/>
            <p:nvPr/>
          </p:nvSpPr>
          <p:spPr>
            <a:xfrm rot="16200000">
              <a:off x="9671727" y="4206032"/>
              <a:ext cx="403457" cy="103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AEFD32-4AE4-424D-96B6-193FE6ED6DB9}"/>
                </a:ext>
              </a:extLst>
            </p:cNvPr>
            <p:cNvSpPr txBox="1"/>
            <p:nvPr/>
          </p:nvSpPr>
          <p:spPr>
            <a:xfrm>
              <a:off x="9223017" y="3862268"/>
              <a:ext cx="6906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Serial Interface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359583-17CA-4672-9061-A857BF15279E}"/>
                </a:ext>
              </a:extLst>
            </p:cNvPr>
            <p:cNvSpPr txBox="1"/>
            <p:nvPr/>
          </p:nvSpPr>
          <p:spPr>
            <a:xfrm>
              <a:off x="6896672" y="5685789"/>
              <a:ext cx="998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Collision Detector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B35F5A-64EB-4B72-931A-6CD2E665535E}"/>
                </a:ext>
              </a:extLst>
            </p:cNvPr>
            <p:cNvSpPr txBox="1"/>
            <p:nvPr/>
          </p:nvSpPr>
          <p:spPr>
            <a:xfrm>
              <a:off x="9567567" y="5805427"/>
              <a:ext cx="806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GPS module</a:t>
              </a:r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2451712C-BD55-4E30-B677-20DD62DDFA5E}"/>
              </a:ext>
            </a:extLst>
          </p:cNvPr>
          <p:cNvSpPr txBox="1">
            <a:spLocks/>
          </p:cNvSpPr>
          <p:nvPr/>
        </p:nvSpPr>
        <p:spPr>
          <a:xfrm>
            <a:off x="1113917" y="-36803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System Layout</a:t>
            </a:r>
          </a:p>
        </p:txBody>
      </p:sp>
    </p:spTree>
    <p:extLst>
      <p:ext uri="{BB962C8B-B14F-4D97-AF65-F5344CB8AC3E}">
        <p14:creationId xmlns:p14="http://schemas.microsoft.com/office/powerpoint/2010/main" val="58734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A982-1B6E-48D4-A375-21A82459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8"/>
            <a:ext cx="10515600" cy="1325563"/>
          </a:xfrm>
        </p:spPr>
        <p:txBody>
          <a:bodyPr anchor="ctr"/>
          <a:lstStyle/>
          <a:p>
            <a:pPr algn="ctr"/>
            <a:r>
              <a:rPr lang="en-US" b="1" dirty="0"/>
              <a:t>Sensors and GPS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2A16-858B-44BB-95F4-EC5006DEA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491" y="1638299"/>
            <a:ext cx="4447786" cy="3581401"/>
          </a:xfrm>
        </p:spPr>
        <p:txBody>
          <a:bodyPr anchor="ctr"/>
          <a:lstStyle/>
          <a:p>
            <a:r>
              <a:rPr lang="en-US" dirty="0"/>
              <a:t>Collision Detector</a:t>
            </a:r>
          </a:p>
          <a:p>
            <a:endParaRPr lang="en-US" dirty="0"/>
          </a:p>
          <a:p>
            <a:r>
              <a:rPr lang="en-US" dirty="0"/>
              <a:t>GPS Module</a:t>
            </a:r>
          </a:p>
          <a:p>
            <a:endParaRPr lang="en-US" dirty="0"/>
          </a:p>
          <a:p>
            <a:r>
              <a:rPr lang="en-US" dirty="0"/>
              <a:t>Camera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25532-6144-4A48-9DFD-E966CE47A833}"/>
              </a:ext>
            </a:extLst>
          </p:cNvPr>
          <p:cNvSpPr txBox="1"/>
          <p:nvPr/>
        </p:nvSpPr>
        <p:spPr>
          <a:xfrm>
            <a:off x="9712782" y="5808009"/>
            <a:ext cx="88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Joystick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D78828-4BCC-43B8-A114-444CFCF0B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50" y="1864834"/>
            <a:ext cx="650708" cy="567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D27A97-5A8A-440D-ABAB-B6F75CB18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453" y="2929356"/>
            <a:ext cx="901215" cy="7378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B53C6B-81C8-4B46-AB26-494C6B029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662625" y="3890726"/>
            <a:ext cx="408742" cy="80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8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8DB7-F2DF-48ED-ADD7-BFCFC573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246" y="145560"/>
            <a:ext cx="9601200" cy="1485900"/>
          </a:xfrm>
        </p:spPr>
        <p:txBody>
          <a:bodyPr anchor="ctr"/>
          <a:lstStyle/>
          <a:p>
            <a:pPr algn="ctr"/>
            <a:r>
              <a:rPr lang="en-US" b="1" dirty="0"/>
              <a:t>Usage of Sensors and Actuators</a:t>
            </a:r>
          </a:p>
        </p:txBody>
      </p:sp>
    </p:spTree>
    <p:extLst>
      <p:ext uri="{BB962C8B-B14F-4D97-AF65-F5344CB8AC3E}">
        <p14:creationId xmlns:p14="http://schemas.microsoft.com/office/powerpoint/2010/main" val="87488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FE16-D74B-4F1A-8FF4-7BDE9666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8097"/>
            <a:ext cx="10515600" cy="1325563"/>
          </a:xfrm>
        </p:spPr>
        <p:txBody>
          <a:bodyPr anchor="ctr"/>
          <a:lstStyle/>
          <a:p>
            <a:pPr algn="ctr"/>
            <a:r>
              <a:rPr lang="en-US" b="1" dirty="0"/>
              <a:t>Python/PHP Code Snippets (</a:t>
            </a:r>
            <a:r>
              <a:rPr lang="en-US" b="1" dirty="0" err="1"/>
              <a:t>RPi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F04-9734-422E-8F01-2047674E3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663440" cy="3581400"/>
          </a:xfrm>
        </p:spPr>
        <p:txBody>
          <a:bodyPr anchor="ctr"/>
          <a:lstStyle/>
          <a:p>
            <a:r>
              <a:rPr lang="en-US" dirty="0"/>
              <a:t>. . . </a:t>
            </a:r>
          </a:p>
          <a:p>
            <a:r>
              <a:rPr lang="en-US" dirty="0"/>
              <a:t>. . 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890" y="4497847"/>
            <a:ext cx="534404" cy="610747"/>
          </a:xfrm>
          <a:prstGeom prst="rect">
            <a:avLst/>
          </a:prstGeom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9148CCB1-2C71-4A63-947E-7749C4720833}"/>
              </a:ext>
            </a:extLst>
          </p:cNvPr>
          <p:cNvSpPr/>
          <p:nvPr/>
        </p:nvSpPr>
        <p:spPr>
          <a:xfrm>
            <a:off x="7174523" y="1743011"/>
            <a:ext cx="3880674" cy="26179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298" y="5409344"/>
            <a:ext cx="1394463" cy="8851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298" y="2834603"/>
            <a:ext cx="1367822" cy="8281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569" y="1989379"/>
            <a:ext cx="474052" cy="7719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7EF6BB-E3DE-471F-9F9B-DD672AD690B1}"/>
              </a:ext>
            </a:extLst>
          </p:cNvPr>
          <p:cNvSpPr txBox="1"/>
          <p:nvPr/>
        </p:nvSpPr>
        <p:spPr>
          <a:xfrm>
            <a:off x="9005913" y="2286000"/>
            <a:ext cx="386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2086" y="2537170"/>
            <a:ext cx="614562" cy="614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4860" y="3228911"/>
            <a:ext cx="601723" cy="601723"/>
          </a:xfrm>
          <a:prstGeom prst="rect">
            <a:avLst/>
          </a:prstGeom>
        </p:spPr>
      </p:pic>
      <p:cxnSp>
        <p:nvCxnSpPr>
          <p:cNvPr id="23" name="Straight Connector 22"/>
          <p:cNvCxnSpPr>
            <a:stCxn id="16" idx="0"/>
            <a:endCxn id="18" idx="1"/>
          </p:cNvCxnSpPr>
          <p:nvPr/>
        </p:nvCxnSpPr>
        <p:spPr>
          <a:xfrm flipV="1">
            <a:off x="8115209" y="2375356"/>
            <a:ext cx="835360" cy="45924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789884" y="2823280"/>
            <a:ext cx="832202" cy="24835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813656" y="3289549"/>
            <a:ext cx="301204" cy="21795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0"/>
            <a:endCxn id="16" idx="2"/>
          </p:cNvCxnSpPr>
          <p:nvPr/>
        </p:nvCxnSpPr>
        <p:spPr>
          <a:xfrm flipH="1" flipV="1">
            <a:off x="8115209" y="3662776"/>
            <a:ext cx="13321" cy="174656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1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FE16-D74B-4F1A-8FF4-7BDE9666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8097"/>
            <a:ext cx="10515600" cy="1325563"/>
          </a:xfrm>
        </p:spPr>
        <p:txBody>
          <a:bodyPr anchor="ctr"/>
          <a:lstStyle/>
          <a:p>
            <a:pPr algn="ctr"/>
            <a:r>
              <a:rPr lang="en-US" b="1" dirty="0" err="1"/>
              <a:t>Kivy</a:t>
            </a:r>
            <a:r>
              <a:rPr lang="en-US" b="1" dirty="0"/>
              <a:t> Code Snippets (Android)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F04-9734-422E-8F01-2047674E3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663440" cy="3581400"/>
          </a:xfrm>
        </p:spPr>
        <p:txBody>
          <a:bodyPr anchor="ctr"/>
          <a:lstStyle/>
          <a:p>
            <a:r>
              <a:rPr lang="en-US" dirty="0"/>
              <a:t>. . . </a:t>
            </a:r>
          </a:p>
          <a:p>
            <a:r>
              <a:rPr lang="en-US" dirty="0"/>
              <a:t>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6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FE16-D74B-4F1A-8FF4-7BDE9666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8097"/>
            <a:ext cx="10515600" cy="1325563"/>
          </a:xfrm>
        </p:spPr>
        <p:txBody>
          <a:bodyPr anchor="ctr"/>
          <a:lstStyle/>
          <a:p>
            <a:pPr algn="ctr"/>
            <a:r>
              <a:rPr lang="en-US" b="1" dirty="0"/>
              <a:t>Website Code Snippets (Website)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F04-9734-422E-8F01-2047674E3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663440" cy="3581400"/>
          </a:xfrm>
        </p:spPr>
        <p:txBody>
          <a:bodyPr anchor="ctr"/>
          <a:lstStyle/>
          <a:p>
            <a:r>
              <a:rPr lang="en-US" dirty="0"/>
              <a:t>. . . </a:t>
            </a:r>
          </a:p>
          <a:p>
            <a:r>
              <a:rPr lang="en-US" dirty="0"/>
              <a:t>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9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2750</TotalTime>
  <Words>237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Office Theme</vt:lpstr>
      <vt:lpstr>Embedded System for Real-time Overhead Clearance and Collison Detection for Vehicles (Internet Programming Project)</vt:lpstr>
      <vt:lpstr>Project Overview</vt:lpstr>
      <vt:lpstr>Raspberry Pi</vt:lpstr>
      <vt:lpstr>PowerPoint Presentation</vt:lpstr>
      <vt:lpstr>Sensors and GPS Module</vt:lpstr>
      <vt:lpstr>Usage of Sensors and Actuators</vt:lpstr>
      <vt:lpstr>Python/PHP Code Snippets (RPi)</vt:lpstr>
      <vt:lpstr>Kivy Code Snippets (Android)</vt:lpstr>
      <vt:lpstr>Website Code Snippets (Website)</vt:lpstr>
      <vt:lpstr>Application</vt:lpstr>
      <vt:lpstr>Database</vt:lpstr>
      <vt:lpstr>Results and Analysis</vt:lpstr>
      <vt:lpstr>Issues and Recommended Enhancements</vt:lpstr>
      <vt:lpstr>Video 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Site Real-Time Security and Safety System (Senior Project)</dc:title>
  <dc:creator>Kristian Recio</dc:creator>
  <cp:lastModifiedBy>Fitra Khan</cp:lastModifiedBy>
  <cp:revision>92</cp:revision>
  <dcterms:created xsi:type="dcterms:W3CDTF">2017-11-23T19:20:43Z</dcterms:created>
  <dcterms:modified xsi:type="dcterms:W3CDTF">2020-06-30T21:08:59Z</dcterms:modified>
</cp:coreProperties>
</file>