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62" r:id="rId5"/>
    <p:sldId id="259" r:id="rId6"/>
    <p:sldId id="260" r:id="rId7"/>
    <p:sldId id="270" r:id="rId8"/>
    <p:sldId id="266" r:id="rId9"/>
    <p:sldId id="263" r:id="rId10"/>
    <p:sldId id="269" r:id="rId11"/>
    <p:sldId id="284" r:id="rId12"/>
    <p:sldId id="285" r:id="rId13"/>
    <p:sldId id="267" r:id="rId14"/>
    <p:sldId id="268" r:id="rId15"/>
    <p:sldId id="264" r:id="rId16"/>
    <p:sldId id="265" r:id="rId17"/>
    <p:sldId id="271" r:id="rId18"/>
    <p:sldId id="272" r:id="rId19"/>
    <p:sldId id="274" r:id="rId20"/>
    <p:sldId id="273" r:id="rId21"/>
    <p:sldId id="278" r:id="rId22"/>
    <p:sldId id="286" r:id="rId23"/>
    <p:sldId id="275" r:id="rId24"/>
    <p:sldId id="276" r:id="rId25"/>
    <p:sldId id="277" r:id="rId26"/>
    <p:sldId id="279" r:id="rId27"/>
    <p:sldId id="280" r:id="rId28"/>
    <p:sldId id="281" r:id="rId29"/>
    <p:sldId id="282" r:id="rId30"/>
    <p:sldId id="283" r:id="rId31"/>
  </p:sldIdLst>
  <p:sldSz cx="9144000" cy="6858000" type="screen4x3"/>
  <p:notesSz cx="6858000" cy="91170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600" i="1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1600" i="1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1600" i="1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1600" i="1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3CC"/>
    <a:srgbClr val="333399"/>
    <a:srgbClr val="006600"/>
    <a:srgbClr val="008000"/>
    <a:srgbClr val="0000CC"/>
    <a:srgbClr val="FF5050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4BA392-3ADB-4A14-9770-9C5CBB492915}" v="152" dt="2020-05-27T22:42:26.6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32787"/>
    <p:restoredTop sz="90929"/>
  </p:normalViewPr>
  <p:slideViewPr>
    <p:cSldViewPr>
      <p:cViewPr varScale="1">
        <p:scale>
          <a:sx n="114" d="100"/>
          <a:sy n="114" d="100"/>
        </p:scale>
        <p:origin x="140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.utpa@outlook.com" userId="f745662403d38070" providerId="LiveId" clId="{D24BA392-3ADB-4A14-9770-9C5CBB492915}"/>
    <pc:docChg chg="custSel modSld">
      <pc:chgData name="chen.utpa@outlook.com" userId="f745662403d38070" providerId="LiveId" clId="{D24BA392-3ADB-4A14-9770-9C5CBB492915}" dt="2020-05-27T22:45:00.665" v="211" actId="20577"/>
      <pc:docMkLst>
        <pc:docMk/>
      </pc:docMkLst>
      <pc:sldChg chg="addSp modSp modAnim">
        <pc:chgData name="chen.utpa@outlook.com" userId="f745662403d38070" providerId="LiveId" clId="{D24BA392-3ADB-4A14-9770-9C5CBB492915}" dt="2020-05-27T22:39:53.394" v="68" actId="962"/>
        <pc:sldMkLst>
          <pc:docMk/>
          <pc:sldMk cId="0" sldId="262"/>
        </pc:sldMkLst>
        <pc:spChg chg="mod">
          <ac:chgData name="chen.utpa@outlook.com" userId="f745662403d38070" providerId="LiveId" clId="{D24BA392-3ADB-4A14-9770-9C5CBB492915}" dt="2020-05-27T22:39:24.546" v="0" actId="164"/>
          <ac:spMkLst>
            <pc:docMk/>
            <pc:sldMk cId="0" sldId="262"/>
            <ac:spMk id="21509" creationId="{00000000-0000-0000-0000-000000000000}"/>
          </ac:spMkLst>
        </pc:spChg>
        <pc:grpChg chg="mod">
          <ac:chgData name="chen.utpa@outlook.com" userId="f745662403d38070" providerId="LiveId" clId="{D24BA392-3ADB-4A14-9770-9C5CBB492915}" dt="2020-05-27T22:39:24.546" v="0" actId="164"/>
          <ac:grpSpMkLst>
            <pc:docMk/>
            <pc:sldMk cId="0" sldId="262"/>
            <ac:grpSpMk id="2" creationId="{00000000-0000-0000-0000-000000000000}"/>
          </ac:grpSpMkLst>
        </pc:grpChg>
        <pc:grpChg chg="mod">
          <ac:chgData name="chen.utpa@outlook.com" userId="f745662403d38070" providerId="LiveId" clId="{D24BA392-3ADB-4A14-9770-9C5CBB492915}" dt="2020-05-27T22:39:24.546" v="0" actId="164"/>
          <ac:grpSpMkLst>
            <pc:docMk/>
            <pc:sldMk cId="0" sldId="262"/>
            <ac:grpSpMk id="3" creationId="{00000000-0000-0000-0000-000000000000}"/>
          </ac:grpSpMkLst>
        </pc:grpChg>
        <pc:grpChg chg="mod">
          <ac:chgData name="chen.utpa@outlook.com" userId="f745662403d38070" providerId="LiveId" clId="{D24BA392-3ADB-4A14-9770-9C5CBB492915}" dt="2020-05-27T22:39:24.546" v="0" actId="164"/>
          <ac:grpSpMkLst>
            <pc:docMk/>
            <pc:sldMk cId="0" sldId="262"/>
            <ac:grpSpMk id="4" creationId="{00000000-0000-0000-0000-000000000000}"/>
          </ac:grpSpMkLst>
        </pc:grpChg>
        <pc:grpChg chg="add mod">
          <ac:chgData name="chen.utpa@outlook.com" userId="f745662403d38070" providerId="LiveId" clId="{D24BA392-3ADB-4A14-9770-9C5CBB492915}" dt="2020-05-27T22:39:53.394" v="68" actId="962"/>
          <ac:grpSpMkLst>
            <pc:docMk/>
            <pc:sldMk cId="0" sldId="262"/>
            <ac:grpSpMk id="5" creationId="{F25CD97B-0BF1-42EE-86F9-E1C9D471310D}"/>
          </ac:grpSpMkLst>
        </pc:grpChg>
        <pc:picChg chg="mod">
          <ac:chgData name="chen.utpa@outlook.com" userId="f745662403d38070" providerId="LiveId" clId="{D24BA392-3ADB-4A14-9770-9C5CBB492915}" dt="2020-05-27T22:39:24.546" v="0" actId="164"/>
          <ac:picMkLst>
            <pc:docMk/>
            <pc:sldMk cId="0" sldId="262"/>
            <ac:picMk id="37895" creationId="{00000000-0000-0000-0000-000000000000}"/>
          </ac:picMkLst>
        </pc:picChg>
      </pc:sldChg>
      <pc:sldChg chg="modSp">
        <pc:chgData name="chen.utpa@outlook.com" userId="f745662403d38070" providerId="LiveId" clId="{D24BA392-3ADB-4A14-9770-9C5CBB492915}" dt="2020-05-27T22:44:07.707" v="174" actId="20577"/>
        <pc:sldMkLst>
          <pc:docMk/>
          <pc:sldMk cId="0" sldId="265"/>
        </pc:sldMkLst>
        <pc:spChg chg="mod">
          <ac:chgData name="chen.utpa@outlook.com" userId="f745662403d38070" providerId="LiveId" clId="{D24BA392-3ADB-4A14-9770-9C5CBB492915}" dt="2020-05-27T22:44:07.707" v="174" actId="20577"/>
          <ac:spMkLst>
            <pc:docMk/>
            <pc:sldMk cId="0" sldId="265"/>
            <ac:spMk id="44035" creationId="{00000000-0000-0000-0000-000000000000}"/>
          </ac:spMkLst>
        </pc:spChg>
      </pc:sldChg>
      <pc:sldChg chg="addSp delSp modSp modAnim">
        <pc:chgData name="chen.utpa@outlook.com" userId="f745662403d38070" providerId="LiveId" clId="{D24BA392-3ADB-4A14-9770-9C5CBB492915}" dt="2020-05-27T22:42:26.623" v="151" actId="962"/>
        <pc:sldMkLst>
          <pc:docMk/>
          <pc:sldMk cId="0" sldId="268"/>
        </pc:sldMkLst>
        <pc:spChg chg="mod">
          <ac:chgData name="chen.utpa@outlook.com" userId="f745662403d38070" providerId="LiveId" clId="{D24BA392-3ADB-4A14-9770-9C5CBB492915}" dt="2020-05-27T22:42:09.393" v="117" actId="164"/>
          <ac:spMkLst>
            <pc:docMk/>
            <pc:sldMk cId="0" sldId="268"/>
            <ac:spMk id="40965" creationId="{00000000-0000-0000-0000-000000000000}"/>
          </ac:spMkLst>
        </pc:spChg>
        <pc:spChg chg="mod topLvl">
          <ac:chgData name="chen.utpa@outlook.com" userId="f745662403d38070" providerId="LiveId" clId="{D24BA392-3ADB-4A14-9770-9C5CBB492915}" dt="2020-05-27T22:42:09.393" v="117" actId="164"/>
          <ac:spMkLst>
            <pc:docMk/>
            <pc:sldMk cId="0" sldId="268"/>
            <ac:spMk id="40971" creationId="{00000000-0000-0000-0000-000000000000}"/>
          </ac:spMkLst>
        </pc:spChg>
        <pc:spChg chg="mod topLvl">
          <ac:chgData name="chen.utpa@outlook.com" userId="f745662403d38070" providerId="LiveId" clId="{D24BA392-3ADB-4A14-9770-9C5CBB492915}" dt="2020-05-27T22:42:09.393" v="117" actId="164"/>
          <ac:spMkLst>
            <pc:docMk/>
            <pc:sldMk cId="0" sldId="268"/>
            <ac:spMk id="40976" creationId="{00000000-0000-0000-0000-000000000000}"/>
          </ac:spMkLst>
        </pc:spChg>
        <pc:spChg chg="mod topLvl">
          <ac:chgData name="chen.utpa@outlook.com" userId="f745662403d38070" providerId="LiveId" clId="{D24BA392-3ADB-4A14-9770-9C5CBB492915}" dt="2020-05-27T22:42:09.393" v="117" actId="164"/>
          <ac:spMkLst>
            <pc:docMk/>
            <pc:sldMk cId="0" sldId="268"/>
            <ac:spMk id="40977" creationId="{00000000-0000-0000-0000-000000000000}"/>
          </ac:spMkLst>
        </pc:spChg>
        <pc:spChg chg="mod topLvl">
          <ac:chgData name="chen.utpa@outlook.com" userId="f745662403d38070" providerId="LiveId" clId="{D24BA392-3ADB-4A14-9770-9C5CBB492915}" dt="2020-05-27T22:42:09.393" v="117" actId="164"/>
          <ac:spMkLst>
            <pc:docMk/>
            <pc:sldMk cId="0" sldId="268"/>
            <ac:spMk id="41057" creationId="{00000000-0000-0000-0000-000000000000}"/>
          </ac:spMkLst>
        </pc:spChg>
        <pc:spChg chg="mod topLvl">
          <ac:chgData name="chen.utpa@outlook.com" userId="f745662403d38070" providerId="LiveId" clId="{D24BA392-3ADB-4A14-9770-9C5CBB492915}" dt="2020-05-27T22:42:09.393" v="117" actId="164"/>
          <ac:spMkLst>
            <pc:docMk/>
            <pc:sldMk cId="0" sldId="268"/>
            <ac:spMk id="41058" creationId="{00000000-0000-0000-0000-000000000000}"/>
          </ac:spMkLst>
        </pc:spChg>
        <pc:spChg chg="mod topLvl">
          <ac:chgData name="chen.utpa@outlook.com" userId="f745662403d38070" providerId="LiveId" clId="{D24BA392-3ADB-4A14-9770-9C5CBB492915}" dt="2020-05-27T22:42:09.393" v="117" actId="164"/>
          <ac:spMkLst>
            <pc:docMk/>
            <pc:sldMk cId="0" sldId="268"/>
            <ac:spMk id="41059" creationId="{00000000-0000-0000-0000-000000000000}"/>
          </ac:spMkLst>
        </pc:spChg>
        <pc:spChg chg="mod topLvl">
          <ac:chgData name="chen.utpa@outlook.com" userId="f745662403d38070" providerId="LiveId" clId="{D24BA392-3ADB-4A14-9770-9C5CBB492915}" dt="2020-05-27T22:42:09.393" v="117" actId="164"/>
          <ac:spMkLst>
            <pc:docMk/>
            <pc:sldMk cId="0" sldId="268"/>
            <ac:spMk id="41060" creationId="{00000000-0000-0000-0000-000000000000}"/>
          </ac:spMkLst>
        </pc:spChg>
        <pc:spChg chg="mod topLvl">
          <ac:chgData name="chen.utpa@outlook.com" userId="f745662403d38070" providerId="LiveId" clId="{D24BA392-3ADB-4A14-9770-9C5CBB492915}" dt="2020-05-27T22:42:09.393" v="117" actId="164"/>
          <ac:spMkLst>
            <pc:docMk/>
            <pc:sldMk cId="0" sldId="268"/>
            <ac:spMk id="41061" creationId="{00000000-0000-0000-0000-000000000000}"/>
          </ac:spMkLst>
        </pc:spChg>
        <pc:spChg chg="mod topLvl">
          <ac:chgData name="chen.utpa@outlook.com" userId="f745662403d38070" providerId="LiveId" clId="{D24BA392-3ADB-4A14-9770-9C5CBB492915}" dt="2020-05-27T22:42:09.393" v="117" actId="164"/>
          <ac:spMkLst>
            <pc:docMk/>
            <pc:sldMk cId="0" sldId="268"/>
            <ac:spMk id="41062" creationId="{00000000-0000-0000-0000-000000000000}"/>
          </ac:spMkLst>
        </pc:spChg>
        <pc:spChg chg="mod topLvl">
          <ac:chgData name="chen.utpa@outlook.com" userId="f745662403d38070" providerId="LiveId" clId="{D24BA392-3ADB-4A14-9770-9C5CBB492915}" dt="2020-05-27T22:42:09.393" v="117" actId="164"/>
          <ac:spMkLst>
            <pc:docMk/>
            <pc:sldMk cId="0" sldId="268"/>
            <ac:spMk id="41064" creationId="{00000000-0000-0000-0000-000000000000}"/>
          </ac:spMkLst>
        </pc:spChg>
        <pc:spChg chg="mod">
          <ac:chgData name="chen.utpa@outlook.com" userId="f745662403d38070" providerId="LiveId" clId="{D24BA392-3ADB-4A14-9770-9C5CBB492915}" dt="2020-05-27T22:42:09.393" v="117" actId="164"/>
          <ac:spMkLst>
            <pc:docMk/>
            <pc:sldMk cId="0" sldId="268"/>
            <ac:spMk id="45064" creationId="{00000000-0000-0000-0000-000000000000}"/>
          </ac:spMkLst>
        </pc:spChg>
        <pc:grpChg chg="del">
          <ac:chgData name="chen.utpa@outlook.com" userId="f745662403d38070" providerId="LiveId" clId="{D24BA392-3ADB-4A14-9770-9C5CBB492915}" dt="2020-05-27T22:41:59.975" v="116" actId="165"/>
          <ac:grpSpMkLst>
            <pc:docMk/>
            <pc:sldMk cId="0" sldId="268"/>
            <ac:grpSpMk id="2" creationId="{00000000-0000-0000-0000-000000000000}"/>
          </ac:grpSpMkLst>
        </pc:grpChg>
        <pc:grpChg chg="add mod">
          <ac:chgData name="chen.utpa@outlook.com" userId="f745662403d38070" providerId="LiveId" clId="{D24BA392-3ADB-4A14-9770-9C5CBB492915}" dt="2020-05-27T22:42:26.623" v="151" actId="962"/>
          <ac:grpSpMkLst>
            <pc:docMk/>
            <pc:sldMk cId="0" sldId="268"/>
            <ac:grpSpMk id="3" creationId="{98E0935B-6F18-40E8-9F5E-77713101D907}"/>
          </ac:grpSpMkLst>
        </pc:grpChg>
        <pc:grpChg chg="del">
          <ac:chgData name="chen.utpa@outlook.com" userId="f745662403d38070" providerId="LiveId" clId="{D24BA392-3ADB-4A14-9770-9C5CBB492915}" dt="2020-05-27T22:41:59.975" v="116" actId="165"/>
          <ac:grpSpMkLst>
            <pc:docMk/>
            <pc:sldMk cId="0" sldId="268"/>
            <ac:grpSpMk id="4" creationId="{00000000-0000-0000-0000-000000000000}"/>
          </ac:grpSpMkLst>
        </pc:grpChg>
        <pc:grpChg chg="del">
          <ac:chgData name="chen.utpa@outlook.com" userId="f745662403d38070" providerId="LiveId" clId="{D24BA392-3ADB-4A14-9770-9C5CBB492915}" dt="2020-05-27T22:41:59.975" v="116" actId="165"/>
          <ac:grpSpMkLst>
            <pc:docMk/>
            <pc:sldMk cId="0" sldId="268"/>
            <ac:grpSpMk id="5" creationId="{00000000-0000-0000-0000-000000000000}"/>
          </ac:grpSpMkLst>
        </pc:grpChg>
        <pc:grpChg chg="del">
          <ac:chgData name="chen.utpa@outlook.com" userId="f745662403d38070" providerId="LiveId" clId="{D24BA392-3ADB-4A14-9770-9C5CBB492915}" dt="2020-05-27T22:41:59.975" v="116" actId="165"/>
          <ac:grpSpMkLst>
            <pc:docMk/>
            <pc:sldMk cId="0" sldId="268"/>
            <ac:grpSpMk id="14" creationId="{00000000-0000-0000-0000-000000000000}"/>
          </ac:grpSpMkLst>
        </pc:grpChg>
        <pc:grpChg chg="del">
          <ac:chgData name="chen.utpa@outlook.com" userId="f745662403d38070" providerId="LiveId" clId="{D24BA392-3ADB-4A14-9770-9C5CBB492915}" dt="2020-05-27T22:41:59.975" v="116" actId="165"/>
          <ac:grpSpMkLst>
            <pc:docMk/>
            <pc:sldMk cId="0" sldId="268"/>
            <ac:grpSpMk id="40969" creationId="{00000000-0000-0000-0000-000000000000}"/>
          </ac:grpSpMkLst>
        </pc:grpChg>
        <pc:grpChg chg="mod topLvl">
          <ac:chgData name="chen.utpa@outlook.com" userId="f745662403d38070" providerId="LiveId" clId="{D24BA392-3ADB-4A14-9770-9C5CBB492915}" dt="2020-05-27T22:42:09.393" v="117" actId="164"/>
          <ac:grpSpMkLst>
            <pc:docMk/>
            <pc:sldMk cId="0" sldId="268"/>
            <ac:grpSpMk id="40972" creationId="{00000000-0000-0000-0000-000000000000}"/>
          </ac:grpSpMkLst>
        </pc:grpChg>
        <pc:grpChg chg="mod topLvl">
          <ac:chgData name="chen.utpa@outlook.com" userId="f745662403d38070" providerId="LiveId" clId="{D24BA392-3ADB-4A14-9770-9C5CBB492915}" dt="2020-05-27T22:42:09.393" v="117" actId="164"/>
          <ac:grpSpMkLst>
            <pc:docMk/>
            <pc:sldMk cId="0" sldId="268"/>
            <ac:grpSpMk id="40978" creationId="{00000000-0000-0000-0000-000000000000}"/>
          </ac:grpSpMkLst>
        </pc:grpChg>
        <pc:grpChg chg="mod topLvl">
          <ac:chgData name="chen.utpa@outlook.com" userId="f745662403d38070" providerId="LiveId" clId="{D24BA392-3ADB-4A14-9770-9C5CBB492915}" dt="2020-05-27T22:42:09.393" v="117" actId="164"/>
          <ac:grpSpMkLst>
            <pc:docMk/>
            <pc:sldMk cId="0" sldId="268"/>
            <ac:grpSpMk id="41063" creationId="{00000000-0000-0000-0000-000000000000}"/>
          </ac:grpSpMkLst>
        </pc:grpChg>
      </pc:sldChg>
      <pc:sldChg chg="addSp delSp modSp">
        <pc:chgData name="chen.utpa@outlook.com" userId="f745662403d38070" providerId="LiveId" clId="{D24BA392-3ADB-4A14-9770-9C5CBB492915}" dt="2020-05-27T22:41:29.231" v="115" actId="962"/>
        <pc:sldMkLst>
          <pc:docMk/>
          <pc:sldMk cId="0" sldId="269"/>
        </pc:sldMkLst>
        <pc:spChg chg="mod topLvl">
          <ac:chgData name="chen.utpa@outlook.com" userId="f745662403d38070" providerId="LiveId" clId="{D24BA392-3ADB-4A14-9770-9C5CBB492915}" dt="2020-05-27T22:41:13" v="71" actId="164"/>
          <ac:spMkLst>
            <pc:docMk/>
            <pc:sldMk cId="0" sldId="269"/>
            <ac:spMk id="32772" creationId="{00000000-0000-0000-0000-000000000000}"/>
          </ac:spMkLst>
        </pc:spChg>
        <pc:spChg chg="mod topLvl">
          <ac:chgData name="chen.utpa@outlook.com" userId="f745662403d38070" providerId="LiveId" clId="{D24BA392-3ADB-4A14-9770-9C5CBB492915}" dt="2020-05-27T22:41:13" v="71" actId="164"/>
          <ac:spMkLst>
            <pc:docMk/>
            <pc:sldMk cId="0" sldId="269"/>
            <ac:spMk id="32773" creationId="{00000000-0000-0000-0000-000000000000}"/>
          </ac:spMkLst>
        </pc:spChg>
        <pc:spChg chg="mod topLvl">
          <ac:chgData name="chen.utpa@outlook.com" userId="f745662403d38070" providerId="LiveId" clId="{D24BA392-3ADB-4A14-9770-9C5CBB492915}" dt="2020-05-27T22:41:13" v="71" actId="164"/>
          <ac:spMkLst>
            <pc:docMk/>
            <pc:sldMk cId="0" sldId="269"/>
            <ac:spMk id="32774" creationId="{00000000-0000-0000-0000-000000000000}"/>
          </ac:spMkLst>
        </pc:spChg>
        <pc:spChg chg="mod topLvl">
          <ac:chgData name="chen.utpa@outlook.com" userId="f745662403d38070" providerId="LiveId" clId="{D24BA392-3ADB-4A14-9770-9C5CBB492915}" dt="2020-05-27T22:41:13" v="71" actId="164"/>
          <ac:spMkLst>
            <pc:docMk/>
            <pc:sldMk cId="0" sldId="269"/>
            <ac:spMk id="32775" creationId="{00000000-0000-0000-0000-000000000000}"/>
          </ac:spMkLst>
        </pc:spChg>
        <pc:spChg chg="mod topLvl">
          <ac:chgData name="chen.utpa@outlook.com" userId="f745662403d38070" providerId="LiveId" clId="{D24BA392-3ADB-4A14-9770-9C5CBB492915}" dt="2020-05-27T22:41:13" v="71" actId="164"/>
          <ac:spMkLst>
            <pc:docMk/>
            <pc:sldMk cId="0" sldId="269"/>
            <ac:spMk id="32776" creationId="{00000000-0000-0000-0000-000000000000}"/>
          </ac:spMkLst>
        </pc:spChg>
        <pc:spChg chg="mod topLvl">
          <ac:chgData name="chen.utpa@outlook.com" userId="f745662403d38070" providerId="LiveId" clId="{D24BA392-3ADB-4A14-9770-9C5CBB492915}" dt="2020-05-27T22:41:13" v="71" actId="164"/>
          <ac:spMkLst>
            <pc:docMk/>
            <pc:sldMk cId="0" sldId="269"/>
            <ac:spMk id="32777" creationId="{00000000-0000-0000-0000-000000000000}"/>
          </ac:spMkLst>
        </pc:spChg>
        <pc:spChg chg="mod topLvl">
          <ac:chgData name="chen.utpa@outlook.com" userId="f745662403d38070" providerId="LiveId" clId="{D24BA392-3ADB-4A14-9770-9C5CBB492915}" dt="2020-05-27T22:41:13" v="71" actId="164"/>
          <ac:spMkLst>
            <pc:docMk/>
            <pc:sldMk cId="0" sldId="269"/>
            <ac:spMk id="32778" creationId="{00000000-0000-0000-0000-000000000000}"/>
          </ac:spMkLst>
        </pc:spChg>
        <pc:spChg chg="mod topLvl">
          <ac:chgData name="chen.utpa@outlook.com" userId="f745662403d38070" providerId="LiveId" clId="{D24BA392-3ADB-4A14-9770-9C5CBB492915}" dt="2020-05-27T22:41:13" v="71" actId="164"/>
          <ac:spMkLst>
            <pc:docMk/>
            <pc:sldMk cId="0" sldId="269"/>
            <ac:spMk id="32779" creationId="{00000000-0000-0000-0000-000000000000}"/>
          </ac:spMkLst>
        </pc:spChg>
        <pc:spChg chg="mod topLvl">
          <ac:chgData name="chen.utpa@outlook.com" userId="f745662403d38070" providerId="LiveId" clId="{D24BA392-3ADB-4A14-9770-9C5CBB492915}" dt="2020-05-27T22:41:13" v="71" actId="164"/>
          <ac:spMkLst>
            <pc:docMk/>
            <pc:sldMk cId="0" sldId="269"/>
            <ac:spMk id="32780" creationId="{00000000-0000-0000-0000-000000000000}"/>
          </ac:spMkLst>
        </pc:spChg>
        <pc:spChg chg="mod topLvl">
          <ac:chgData name="chen.utpa@outlook.com" userId="f745662403d38070" providerId="LiveId" clId="{D24BA392-3ADB-4A14-9770-9C5CBB492915}" dt="2020-05-27T22:41:13" v="71" actId="164"/>
          <ac:spMkLst>
            <pc:docMk/>
            <pc:sldMk cId="0" sldId="269"/>
            <ac:spMk id="32781" creationId="{00000000-0000-0000-0000-000000000000}"/>
          </ac:spMkLst>
        </pc:spChg>
        <pc:spChg chg="mod topLvl">
          <ac:chgData name="chen.utpa@outlook.com" userId="f745662403d38070" providerId="LiveId" clId="{D24BA392-3ADB-4A14-9770-9C5CBB492915}" dt="2020-05-27T22:41:13" v="71" actId="164"/>
          <ac:spMkLst>
            <pc:docMk/>
            <pc:sldMk cId="0" sldId="269"/>
            <ac:spMk id="32782" creationId="{00000000-0000-0000-0000-000000000000}"/>
          </ac:spMkLst>
        </pc:spChg>
        <pc:spChg chg="mod topLvl">
          <ac:chgData name="chen.utpa@outlook.com" userId="f745662403d38070" providerId="LiveId" clId="{D24BA392-3ADB-4A14-9770-9C5CBB492915}" dt="2020-05-27T22:41:13" v="71" actId="164"/>
          <ac:spMkLst>
            <pc:docMk/>
            <pc:sldMk cId="0" sldId="269"/>
            <ac:spMk id="32783" creationId="{00000000-0000-0000-0000-000000000000}"/>
          </ac:spMkLst>
        </pc:spChg>
        <pc:spChg chg="mod topLvl">
          <ac:chgData name="chen.utpa@outlook.com" userId="f745662403d38070" providerId="LiveId" clId="{D24BA392-3ADB-4A14-9770-9C5CBB492915}" dt="2020-05-27T22:41:13" v="71" actId="164"/>
          <ac:spMkLst>
            <pc:docMk/>
            <pc:sldMk cId="0" sldId="269"/>
            <ac:spMk id="32784" creationId="{00000000-0000-0000-0000-000000000000}"/>
          </ac:spMkLst>
        </pc:spChg>
        <pc:spChg chg="mod topLvl">
          <ac:chgData name="chen.utpa@outlook.com" userId="f745662403d38070" providerId="LiveId" clId="{D24BA392-3ADB-4A14-9770-9C5CBB492915}" dt="2020-05-27T22:41:13" v="71" actId="164"/>
          <ac:spMkLst>
            <pc:docMk/>
            <pc:sldMk cId="0" sldId="269"/>
            <ac:spMk id="32785" creationId="{00000000-0000-0000-0000-000000000000}"/>
          </ac:spMkLst>
        </pc:spChg>
        <pc:spChg chg="mod topLvl">
          <ac:chgData name="chen.utpa@outlook.com" userId="f745662403d38070" providerId="LiveId" clId="{D24BA392-3ADB-4A14-9770-9C5CBB492915}" dt="2020-05-27T22:41:13" v="71" actId="164"/>
          <ac:spMkLst>
            <pc:docMk/>
            <pc:sldMk cId="0" sldId="269"/>
            <ac:spMk id="32786" creationId="{00000000-0000-0000-0000-000000000000}"/>
          </ac:spMkLst>
        </pc:spChg>
        <pc:spChg chg="mod topLvl">
          <ac:chgData name="chen.utpa@outlook.com" userId="f745662403d38070" providerId="LiveId" clId="{D24BA392-3ADB-4A14-9770-9C5CBB492915}" dt="2020-05-27T22:41:13" v="71" actId="164"/>
          <ac:spMkLst>
            <pc:docMk/>
            <pc:sldMk cId="0" sldId="269"/>
            <ac:spMk id="32790" creationId="{00000000-0000-0000-0000-000000000000}"/>
          </ac:spMkLst>
        </pc:spChg>
        <pc:spChg chg="mod topLvl">
          <ac:chgData name="chen.utpa@outlook.com" userId="f745662403d38070" providerId="LiveId" clId="{D24BA392-3ADB-4A14-9770-9C5CBB492915}" dt="2020-05-27T22:41:13" v="71" actId="164"/>
          <ac:spMkLst>
            <pc:docMk/>
            <pc:sldMk cId="0" sldId="269"/>
            <ac:spMk id="32791" creationId="{00000000-0000-0000-0000-000000000000}"/>
          </ac:spMkLst>
        </pc:spChg>
        <pc:spChg chg="mod topLvl">
          <ac:chgData name="chen.utpa@outlook.com" userId="f745662403d38070" providerId="LiveId" clId="{D24BA392-3ADB-4A14-9770-9C5CBB492915}" dt="2020-05-27T22:41:13" v="71" actId="164"/>
          <ac:spMkLst>
            <pc:docMk/>
            <pc:sldMk cId="0" sldId="269"/>
            <ac:spMk id="32792" creationId="{00000000-0000-0000-0000-000000000000}"/>
          </ac:spMkLst>
        </pc:spChg>
        <pc:spChg chg="mod topLvl">
          <ac:chgData name="chen.utpa@outlook.com" userId="f745662403d38070" providerId="LiveId" clId="{D24BA392-3ADB-4A14-9770-9C5CBB492915}" dt="2020-05-27T22:41:13" v="71" actId="164"/>
          <ac:spMkLst>
            <pc:docMk/>
            <pc:sldMk cId="0" sldId="269"/>
            <ac:spMk id="32793" creationId="{00000000-0000-0000-0000-000000000000}"/>
          </ac:spMkLst>
        </pc:spChg>
        <pc:spChg chg="mod topLvl">
          <ac:chgData name="chen.utpa@outlook.com" userId="f745662403d38070" providerId="LiveId" clId="{D24BA392-3ADB-4A14-9770-9C5CBB492915}" dt="2020-05-27T22:41:13" v="71" actId="164"/>
          <ac:spMkLst>
            <pc:docMk/>
            <pc:sldMk cId="0" sldId="269"/>
            <ac:spMk id="32794" creationId="{00000000-0000-0000-0000-000000000000}"/>
          </ac:spMkLst>
        </pc:spChg>
        <pc:spChg chg="mod topLvl">
          <ac:chgData name="chen.utpa@outlook.com" userId="f745662403d38070" providerId="LiveId" clId="{D24BA392-3ADB-4A14-9770-9C5CBB492915}" dt="2020-05-27T22:41:13" v="71" actId="164"/>
          <ac:spMkLst>
            <pc:docMk/>
            <pc:sldMk cId="0" sldId="269"/>
            <ac:spMk id="32795" creationId="{00000000-0000-0000-0000-000000000000}"/>
          </ac:spMkLst>
        </pc:spChg>
        <pc:spChg chg="mod topLvl">
          <ac:chgData name="chen.utpa@outlook.com" userId="f745662403d38070" providerId="LiveId" clId="{D24BA392-3ADB-4A14-9770-9C5CBB492915}" dt="2020-05-27T22:41:13" v="71" actId="164"/>
          <ac:spMkLst>
            <pc:docMk/>
            <pc:sldMk cId="0" sldId="269"/>
            <ac:spMk id="32796" creationId="{00000000-0000-0000-0000-000000000000}"/>
          </ac:spMkLst>
        </pc:spChg>
        <pc:spChg chg="mod topLvl">
          <ac:chgData name="chen.utpa@outlook.com" userId="f745662403d38070" providerId="LiveId" clId="{D24BA392-3ADB-4A14-9770-9C5CBB492915}" dt="2020-05-27T22:41:13" v="71" actId="164"/>
          <ac:spMkLst>
            <pc:docMk/>
            <pc:sldMk cId="0" sldId="269"/>
            <ac:spMk id="32797" creationId="{00000000-0000-0000-0000-000000000000}"/>
          </ac:spMkLst>
        </pc:spChg>
        <pc:spChg chg="mod topLvl">
          <ac:chgData name="chen.utpa@outlook.com" userId="f745662403d38070" providerId="LiveId" clId="{D24BA392-3ADB-4A14-9770-9C5CBB492915}" dt="2020-05-27T22:41:13" v="71" actId="164"/>
          <ac:spMkLst>
            <pc:docMk/>
            <pc:sldMk cId="0" sldId="269"/>
            <ac:spMk id="32798" creationId="{00000000-0000-0000-0000-000000000000}"/>
          </ac:spMkLst>
        </pc:spChg>
        <pc:spChg chg="mod topLvl">
          <ac:chgData name="chen.utpa@outlook.com" userId="f745662403d38070" providerId="LiveId" clId="{D24BA392-3ADB-4A14-9770-9C5CBB492915}" dt="2020-05-27T22:41:13" v="71" actId="164"/>
          <ac:spMkLst>
            <pc:docMk/>
            <pc:sldMk cId="0" sldId="269"/>
            <ac:spMk id="32799" creationId="{00000000-0000-0000-0000-000000000000}"/>
          </ac:spMkLst>
        </pc:spChg>
        <pc:spChg chg="mod topLvl">
          <ac:chgData name="chen.utpa@outlook.com" userId="f745662403d38070" providerId="LiveId" clId="{D24BA392-3ADB-4A14-9770-9C5CBB492915}" dt="2020-05-27T22:41:13" v="71" actId="164"/>
          <ac:spMkLst>
            <pc:docMk/>
            <pc:sldMk cId="0" sldId="269"/>
            <ac:spMk id="32800" creationId="{00000000-0000-0000-0000-000000000000}"/>
          </ac:spMkLst>
        </pc:spChg>
        <pc:spChg chg="mod topLvl">
          <ac:chgData name="chen.utpa@outlook.com" userId="f745662403d38070" providerId="LiveId" clId="{D24BA392-3ADB-4A14-9770-9C5CBB492915}" dt="2020-05-27T22:41:13" v="71" actId="164"/>
          <ac:spMkLst>
            <pc:docMk/>
            <pc:sldMk cId="0" sldId="269"/>
            <ac:spMk id="32801" creationId="{00000000-0000-0000-0000-000000000000}"/>
          </ac:spMkLst>
        </pc:spChg>
        <pc:spChg chg="mod topLvl">
          <ac:chgData name="chen.utpa@outlook.com" userId="f745662403d38070" providerId="LiveId" clId="{D24BA392-3ADB-4A14-9770-9C5CBB492915}" dt="2020-05-27T22:41:13" v="71" actId="164"/>
          <ac:spMkLst>
            <pc:docMk/>
            <pc:sldMk cId="0" sldId="269"/>
            <ac:spMk id="32802" creationId="{00000000-0000-0000-0000-000000000000}"/>
          </ac:spMkLst>
        </pc:spChg>
        <pc:spChg chg="mod topLvl">
          <ac:chgData name="chen.utpa@outlook.com" userId="f745662403d38070" providerId="LiveId" clId="{D24BA392-3ADB-4A14-9770-9C5CBB492915}" dt="2020-05-27T22:41:13" v="71" actId="164"/>
          <ac:spMkLst>
            <pc:docMk/>
            <pc:sldMk cId="0" sldId="269"/>
            <ac:spMk id="32803" creationId="{00000000-0000-0000-0000-000000000000}"/>
          </ac:spMkLst>
        </pc:spChg>
        <pc:spChg chg="mod topLvl">
          <ac:chgData name="chen.utpa@outlook.com" userId="f745662403d38070" providerId="LiveId" clId="{D24BA392-3ADB-4A14-9770-9C5CBB492915}" dt="2020-05-27T22:41:13" v="71" actId="164"/>
          <ac:spMkLst>
            <pc:docMk/>
            <pc:sldMk cId="0" sldId="269"/>
            <ac:spMk id="32804" creationId="{00000000-0000-0000-0000-000000000000}"/>
          </ac:spMkLst>
        </pc:spChg>
        <pc:spChg chg="mod topLvl">
          <ac:chgData name="chen.utpa@outlook.com" userId="f745662403d38070" providerId="LiveId" clId="{D24BA392-3ADB-4A14-9770-9C5CBB492915}" dt="2020-05-27T22:41:13" v="71" actId="164"/>
          <ac:spMkLst>
            <pc:docMk/>
            <pc:sldMk cId="0" sldId="269"/>
            <ac:spMk id="32805" creationId="{00000000-0000-0000-0000-000000000000}"/>
          </ac:spMkLst>
        </pc:spChg>
        <pc:spChg chg="mod topLvl">
          <ac:chgData name="chen.utpa@outlook.com" userId="f745662403d38070" providerId="LiveId" clId="{D24BA392-3ADB-4A14-9770-9C5CBB492915}" dt="2020-05-27T22:41:13" v="71" actId="164"/>
          <ac:spMkLst>
            <pc:docMk/>
            <pc:sldMk cId="0" sldId="269"/>
            <ac:spMk id="32806" creationId="{00000000-0000-0000-0000-000000000000}"/>
          </ac:spMkLst>
        </pc:spChg>
        <pc:spChg chg="mod topLvl">
          <ac:chgData name="chen.utpa@outlook.com" userId="f745662403d38070" providerId="LiveId" clId="{D24BA392-3ADB-4A14-9770-9C5CBB492915}" dt="2020-05-27T22:41:13" v="71" actId="164"/>
          <ac:spMkLst>
            <pc:docMk/>
            <pc:sldMk cId="0" sldId="269"/>
            <ac:spMk id="32807" creationId="{00000000-0000-0000-0000-000000000000}"/>
          </ac:spMkLst>
        </pc:spChg>
        <pc:spChg chg="mod topLvl">
          <ac:chgData name="chen.utpa@outlook.com" userId="f745662403d38070" providerId="LiveId" clId="{D24BA392-3ADB-4A14-9770-9C5CBB492915}" dt="2020-05-27T22:41:13" v="71" actId="164"/>
          <ac:spMkLst>
            <pc:docMk/>
            <pc:sldMk cId="0" sldId="269"/>
            <ac:spMk id="32808" creationId="{00000000-0000-0000-0000-000000000000}"/>
          </ac:spMkLst>
        </pc:spChg>
        <pc:spChg chg="mod topLvl">
          <ac:chgData name="chen.utpa@outlook.com" userId="f745662403d38070" providerId="LiveId" clId="{D24BA392-3ADB-4A14-9770-9C5CBB492915}" dt="2020-05-27T22:41:13" v="71" actId="164"/>
          <ac:spMkLst>
            <pc:docMk/>
            <pc:sldMk cId="0" sldId="269"/>
            <ac:spMk id="32810" creationId="{00000000-0000-0000-0000-000000000000}"/>
          </ac:spMkLst>
        </pc:spChg>
        <pc:spChg chg="mod topLvl">
          <ac:chgData name="chen.utpa@outlook.com" userId="f745662403d38070" providerId="LiveId" clId="{D24BA392-3ADB-4A14-9770-9C5CBB492915}" dt="2020-05-27T22:41:13" v="71" actId="164"/>
          <ac:spMkLst>
            <pc:docMk/>
            <pc:sldMk cId="0" sldId="269"/>
            <ac:spMk id="32811" creationId="{00000000-0000-0000-0000-000000000000}"/>
          </ac:spMkLst>
        </pc:spChg>
        <pc:grpChg chg="add del mod">
          <ac:chgData name="chen.utpa@outlook.com" userId="f745662403d38070" providerId="LiveId" clId="{D24BA392-3ADB-4A14-9770-9C5CBB492915}" dt="2020-05-27T22:40:53.682" v="70" actId="165"/>
          <ac:grpSpMkLst>
            <pc:docMk/>
            <pc:sldMk cId="0" sldId="269"/>
            <ac:grpSpMk id="2" creationId="{F39B9F16-7D9C-406A-84C1-6903BE3F9487}"/>
          </ac:grpSpMkLst>
        </pc:grpChg>
        <pc:grpChg chg="add mod">
          <ac:chgData name="chen.utpa@outlook.com" userId="f745662403d38070" providerId="LiveId" clId="{D24BA392-3ADB-4A14-9770-9C5CBB492915}" dt="2020-05-27T22:41:29.231" v="115" actId="962"/>
          <ac:grpSpMkLst>
            <pc:docMk/>
            <pc:sldMk cId="0" sldId="269"/>
            <ac:grpSpMk id="3" creationId="{18BF993A-E4C1-4DB3-BF0C-3A259F69F942}"/>
          </ac:grpSpMkLst>
        </pc:grpChg>
        <pc:cxnChg chg="mod topLvl">
          <ac:chgData name="chen.utpa@outlook.com" userId="f745662403d38070" providerId="LiveId" clId="{D24BA392-3ADB-4A14-9770-9C5CBB492915}" dt="2020-05-27T22:41:13" v="71" actId="164"/>
          <ac:cxnSpMkLst>
            <pc:docMk/>
            <pc:sldMk cId="0" sldId="269"/>
            <ac:cxnSpMk id="32787" creationId="{00000000-0000-0000-0000-000000000000}"/>
          </ac:cxnSpMkLst>
        </pc:cxnChg>
        <pc:cxnChg chg="mod topLvl">
          <ac:chgData name="chen.utpa@outlook.com" userId="f745662403d38070" providerId="LiveId" clId="{D24BA392-3ADB-4A14-9770-9C5CBB492915}" dt="2020-05-27T22:41:13" v="71" actId="164"/>
          <ac:cxnSpMkLst>
            <pc:docMk/>
            <pc:sldMk cId="0" sldId="269"/>
            <ac:cxnSpMk id="32788" creationId="{00000000-0000-0000-0000-000000000000}"/>
          </ac:cxnSpMkLst>
        </pc:cxnChg>
        <pc:cxnChg chg="mod topLvl">
          <ac:chgData name="chen.utpa@outlook.com" userId="f745662403d38070" providerId="LiveId" clId="{D24BA392-3ADB-4A14-9770-9C5CBB492915}" dt="2020-05-27T22:41:13" v="71" actId="164"/>
          <ac:cxnSpMkLst>
            <pc:docMk/>
            <pc:sldMk cId="0" sldId="269"/>
            <ac:cxnSpMk id="32789" creationId="{00000000-0000-0000-0000-000000000000}"/>
          </ac:cxnSpMkLst>
        </pc:cxnChg>
        <pc:cxnChg chg="mod topLvl">
          <ac:chgData name="chen.utpa@outlook.com" userId="f745662403d38070" providerId="LiveId" clId="{D24BA392-3ADB-4A14-9770-9C5CBB492915}" dt="2020-05-27T22:41:13" v="71" actId="164"/>
          <ac:cxnSpMkLst>
            <pc:docMk/>
            <pc:sldMk cId="0" sldId="269"/>
            <ac:cxnSpMk id="32809" creationId="{00000000-0000-0000-0000-000000000000}"/>
          </ac:cxnSpMkLst>
        </pc:cxnChg>
      </pc:sldChg>
      <pc:sldChg chg="modSp">
        <pc:chgData name="chen.utpa@outlook.com" userId="f745662403d38070" providerId="LiveId" clId="{D24BA392-3ADB-4A14-9770-9C5CBB492915}" dt="2020-05-27T22:44:21.706" v="188" actId="20577"/>
        <pc:sldMkLst>
          <pc:docMk/>
          <pc:sldMk cId="0" sldId="271"/>
        </pc:sldMkLst>
        <pc:spChg chg="mod">
          <ac:chgData name="chen.utpa@outlook.com" userId="f745662403d38070" providerId="LiveId" clId="{D24BA392-3ADB-4A14-9770-9C5CBB492915}" dt="2020-05-27T22:44:21.706" v="188" actId="20577"/>
          <ac:spMkLst>
            <pc:docMk/>
            <pc:sldMk cId="0" sldId="271"/>
            <ac:spMk id="46083" creationId="{00000000-0000-0000-0000-000000000000}"/>
          </ac:spMkLst>
        </pc:spChg>
      </pc:sldChg>
      <pc:sldChg chg="modSp">
        <pc:chgData name="chen.utpa@outlook.com" userId="f745662403d38070" providerId="LiveId" clId="{D24BA392-3ADB-4A14-9770-9C5CBB492915}" dt="2020-05-27T22:44:30.525" v="191" actId="20577"/>
        <pc:sldMkLst>
          <pc:docMk/>
          <pc:sldMk cId="0" sldId="272"/>
        </pc:sldMkLst>
        <pc:spChg chg="mod">
          <ac:chgData name="chen.utpa@outlook.com" userId="f745662403d38070" providerId="LiveId" clId="{D24BA392-3ADB-4A14-9770-9C5CBB492915}" dt="2020-05-27T22:44:30.525" v="191" actId="20577"/>
          <ac:spMkLst>
            <pc:docMk/>
            <pc:sldMk cId="0" sldId="272"/>
            <ac:spMk id="48131" creationId="{00000000-0000-0000-0000-000000000000}"/>
          </ac:spMkLst>
        </pc:spChg>
      </pc:sldChg>
      <pc:sldChg chg="modSp">
        <pc:chgData name="chen.utpa@outlook.com" userId="f745662403d38070" providerId="LiveId" clId="{D24BA392-3ADB-4A14-9770-9C5CBB492915}" dt="2020-05-27T22:44:49.514" v="206" actId="20577"/>
        <pc:sldMkLst>
          <pc:docMk/>
          <pc:sldMk cId="0" sldId="273"/>
        </pc:sldMkLst>
        <pc:spChg chg="mod">
          <ac:chgData name="chen.utpa@outlook.com" userId="f745662403d38070" providerId="LiveId" clId="{D24BA392-3ADB-4A14-9770-9C5CBB492915}" dt="2020-05-27T22:44:49.514" v="206" actId="20577"/>
          <ac:spMkLst>
            <pc:docMk/>
            <pc:sldMk cId="0" sldId="273"/>
            <ac:spMk id="52227" creationId="{00000000-0000-0000-0000-000000000000}"/>
          </ac:spMkLst>
        </pc:spChg>
      </pc:sldChg>
      <pc:sldChg chg="modSp">
        <pc:chgData name="chen.utpa@outlook.com" userId="f745662403d38070" providerId="LiveId" clId="{D24BA392-3ADB-4A14-9770-9C5CBB492915}" dt="2020-05-27T22:44:38.163" v="194" actId="20577"/>
        <pc:sldMkLst>
          <pc:docMk/>
          <pc:sldMk cId="0" sldId="274"/>
        </pc:sldMkLst>
        <pc:spChg chg="mod">
          <ac:chgData name="chen.utpa@outlook.com" userId="f745662403d38070" providerId="LiveId" clId="{D24BA392-3ADB-4A14-9770-9C5CBB492915}" dt="2020-05-27T22:44:38.163" v="194" actId="20577"/>
          <ac:spMkLst>
            <pc:docMk/>
            <pc:sldMk cId="0" sldId="274"/>
            <ac:spMk id="50179" creationId="{00000000-0000-0000-0000-000000000000}"/>
          </ac:spMkLst>
        </pc:spChg>
      </pc:sldChg>
      <pc:sldChg chg="modSp">
        <pc:chgData name="chen.utpa@outlook.com" userId="f745662403d38070" providerId="LiveId" clId="{D24BA392-3ADB-4A14-9770-9C5CBB492915}" dt="2020-05-27T22:45:00.665" v="211" actId="20577"/>
        <pc:sldMkLst>
          <pc:docMk/>
          <pc:sldMk cId="0" sldId="278"/>
        </pc:sldMkLst>
        <pc:spChg chg="mod">
          <ac:chgData name="chen.utpa@outlook.com" userId="f745662403d38070" providerId="LiveId" clId="{D24BA392-3ADB-4A14-9770-9C5CBB492915}" dt="2020-05-27T22:45:00.665" v="211" actId="20577"/>
          <ac:spMkLst>
            <pc:docMk/>
            <pc:sldMk cId="0" sldId="278"/>
            <ac:spMk id="5427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i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i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i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i="0"/>
            </a:lvl1pPr>
          </a:lstStyle>
          <a:p>
            <a:fld id="{D513A413-3237-461B-920F-C727CBAAA8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85607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i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i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84213"/>
            <a:ext cx="4557712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30700"/>
            <a:ext cx="50292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i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i="0"/>
            </a:lvl1pPr>
          </a:lstStyle>
          <a:p>
            <a:fld id="{E4BD726B-A957-4637-90A0-9481A796C5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78684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9E78AFE1-5DFB-4349-AC86-8657830DF00F}" type="slidenum">
              <a:rPr kumimoji="0" lang="en-US" altLang="en-US">
                <a:latin typeface="Times New Roman" charset="0"/>
              </a:rPr>
              <a:pPr>
                <a:spcBef>
                  <a:spcPct val="0"/>
                </a:spcBef>
              </a:pPr>
              <a:t>1</a:t>
            </a:fld>
            <a:endParaRPr kumimoji="0"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78432BDA-3227-4C66-A26B-F96699019E3A}" type="slidenum">
              <a:rPr kumimoji="0" lang="en-US" altLang="en-US">
                <a:latin typeface="Times New Roman" charset="0"/>
              </a:rPr>
              <a:pPr>
                <a:spcBef>
                  <a:spcPct val="0"/>
                </a:spcBef>
              </a:pPr>
              <a:t>11</a:t>
            </a:fld>
            <a:endParaRPr kumimoji="0"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1B8F8249-4A11-432F-9F85-0EE970CFCFA4}" type="slidenum">
              <a:rPr kumimoji="0" lang="en-US" altLang="en-US">
                <a:latin typeface="Times New Roman" charset="0"/>
              </a:rPr>
              <a:pPr>
                <a:spcBef>
                  <a:spcPct val="0"/>
                </a:spcBef>
              </a:pPr>
              <a:t>12</a:t>
            </a:fld>
            <a:endParaRPr kumimoji="0"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52CBC9A1-5D69-405C-A930-23C8C6012AEF}" type="slidenum">
              <a:rPr kumimoji="0" lang="en-US" altLang="en-US">
                <a:latin typeface="Times New Roman" charset="0"/>
              </a:rPr>
              <a:pPr>
                <a:spcBef>
                  <a:spcPct val="0"/>
                </a:spcBef>
              </a:pPr>
              <a:t>13</a:t>
            </a:fld>
            <a:endParaRPr kumimoji="0"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2D4C983F-EB2C-4489-8007-DD66BFB015C5}" type="slidenum">
              <a:rPr kumimoji="0" lang="en-US" altLang="en-US">
                <a:latin typeface="Times New Roman" charset="0"/>
              </a:rPr>
              <a:pPr>
                <a:spcBef>
                  <a:spcPct val="0"/>
                </a:spcBef>
              </a:pPr>
              <a:t>15</a:t>
            </a:fld>
            <a:endParaRPr kumimoji="0"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ABE14E6E-51D8-47E9-85F3-E228244FA037}" type="slidenum">
              <a:rPr kumimoji="0" lang="en-US" altLang="en-US">
                <a:latin typeface="Times New Roman" charset="0"/>
              </a:rPr>
              <a:pPr>
                <a:spcBef>
                  <a:spcPct val="0"/>
                </a:spcBef>
              </a:pPr>
              <a:t>16</a:t>
            </a:fld>
            <a:endParaRPr kumimoji="0"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95AB92FF-1F32-4423-A369-3818EBED620A}" type="slidenum">
              <a:rPr kumimoji="0" lang="en-US" altLang="en-US">
                <a:latin typeface="Times New Roman" charset="0"/>
              </a:rPr>
              <a:pPr>
                <a:spcBef>
                  <a:spcPct val="0"/>
                </a:spcBef>
              </a:pPr>
              <a:t>17</a:t>
            </a:fld>
            <a:endParaRPr kumimoji="0"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0808CC1E-5D74-46CD-8B7E-6BC86F5EF509}" type="slidenum">
              <a:rPr kumimoji="0" lang="en-US" altLang="en-US">
                <a:latin typeface="Times New Roman" charset="0"/>
              </a:rPr>
              <a:pPr>
                <a:spcBef>
                  <a:spcPct val="0"/>
                </a:spcBef>
              </a:pPr>
              <a:t>18</a:t>
            </a:fld>
            <a:endParaRPr kumimoji="0"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0905B8DA-DC23-4BA6-ADED-41FBF72AB9D0}" type="slidenum">
              <a:rPr kumimoji="0" lang="en-US" altLang="en-US">
                <a:latin typeface="Times New Roman" charset="0"/>
              </a:rPr>
              <a:pPr>
                <a:spcBef>
                  <a:spcPct val="0"/>
                </a:spcBef>
              </a:pPr>
              <a:t>19</a:t>
            </a:fld>
            <a:endParaRPr kumimoji="0"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0F15B291-526F-430C-9A72-DD352F9C6530}" type="slidenum">
              <a:rPr kumimoji="0" lang="en-US" altLang="en-US">
                <a:latin typeface="Times New Roman" charset="0"/>
              </a:rPr>
              <a:pPr>
                <a:spcBef>
                  <a:spcPct val="0"/>
                </a:spcBef>
              </a:pPr>
              <a:t>20</a:t>
            </a:fld>
            <a:endParaRPr kumimoji="0"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14467AB6-4B01-4AB1-8050-E03133263463}" type="slidenum">
              <a:rPr kumimoji="0" lang="en-US" altLang="en-US">
                <a:latin typeface="Times New Roman" charset="0"/>
              </a:rPr>
              <a:pPr>
                <a:spcBef>
                  <a:spcPct val="0"/>
                </a:spcBef>
              </a:pPr>
              <a:t>21</a:t>
            </a:fld>
            <a:endParaRPr kumimoji="0"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DFC032DE-084C-4E43-A501-1D1F692AE180}" type="slidenum">
              <a:rPr kumimoji="0" lang="en-US" altLang="en-US">
                <a:latin typeface="Times New Roman" charset="0"/>
              </a:rPr>
              <a:pPr>
                <a:spcBef>
                  <a:spcPct val="0"/>
                </a:spcBef>
              </a:pPr>
              <a:t>2</a:t>
            </a:fld>
            <a:endParaRPr kumimoji="0"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11AD307C-B79C-4E84-9DA0-DAC643B22C08}" type="slidenum">
              <a:rPr kumimoji="0" lang="en-US" altLang="en-US">
                <a:latin typeface="Times New Roman" charset="0"/>
              </a:rPr>
              <a:pPr>
                <a:spcBef>
                  <a:spcPct val="0"/>
                </a:spcBef>
              </a:pPr>
              <a:t>23</a:t>
            </a:fld>
            <a:endParaRPr kumimoji="0"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06C2DD04-5A94-4EBF-89D0-A7AA2A8A3971}" type="slidenum">
              <a:rPr kumimoji="0" lang="en-US" altLang="en-US">
                <a:latin typeface="Times New Roman" charset="0"/>
              </a:rPr>
              <a:pPr>
                <a:spcBef>
                  <a:spcPct val="0"/>
                </a:spcBef>
              </a:pPr>
              <a:t>24</a:t>
            </a:fld>
            <a:endParaRPr kumimoji="0"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F34D9D84-ABA6-4CCE-BF9E-43AF4AAE9E1B}" type="slidenum">
              <a:rPr kumimoji="0" lang="en-US" altLang="en-US">
                <a:latin typeface="Times New Roman" charset="0"/>
              </a:rPr>
              <a:pPr>
                <a:spcBef>
                  <a:spcPct val="0"/>
                </a:spcBef>
              </a:pPr>
              <a:t>25</a:t>
            </a:fld>
            <a:endParaRPr kumimoji="0"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E2A7AD86-4CEC-4E57-BA52-500CB9B64C43}" type="slidenum">
              <a:rPr kumimoji="0" lang="en-US" altLang="en-US">
                <a:latin typeface="Times New Roman" charset="0"/>
              </a:rPr>
              <a:pPr>
                <a:spcBef>
                  <a:spcPct val="0"/>
                </a:spcBef>
              </a:pPr>
              <a:t>26</a:t>
            </a:fld>
            <a:endParaRPr kumimoji="0"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503A9B2C-82F3-4D6D-97A6-6D97D06F8217}" type="slidenum">
              <a:rPr kumimoji="0" lang="en-US" altLang="en-US">
                <a:latin typeface="Times New Roman" charset="0"/>
              </a:rPr>
              <a:pPr>
                <a:spcBef>
                  <a:spcPct val="0"/>
                </a:spcBef>
              </a:pPr>
              <a:t>27</a:t>
            </a:fld>
            <a:endParaRPr kumimoji="0"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39291D48-F7EA-46AF-A810-81FA5048EFA3}" type="slidenum">
              <a:rPr kumimoji="0" lang="en-US" altLang="en-US">
                <a:latin typeface="Times New Roman" charset="0"/>
              </a:rPr>
              <a:pPr>
                <a:spcBef>
                  <a:spcPct val="0"/>
                </a:spcBef>
              </a:pPr>
              <a:t>28</a:t>
            </a:fld>
            <a:endParaRPr kumimoji="0"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6DBF4A99-49DB-4C6C-B57A-ED2FC7446CCC}" type="slidenum">
              <a:rPr kumimoji="0" lang="en-US" altLang="en-US">
                <a:latin typeface="Times New Roman" charset="0"/>
              </a:rPr>
              <a:pPr>
                <a:spcBef>
                  <a:spcPct val="0"/>
                </a:spcBef>
              </a:pPr>
              <a:t>29</a:t>
            </a:fld>
            <a:endParaRPr kumimoji="0"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085C8BB-C858-4A67-BF28-459FBCA9DBC8}" type="slidenum">
              <a:rPr kumimoji="0" lang="en-US" altLang="en-US">
                <a:latin typeface="Times New Roman" charset="0"/>
              </a:rPr>
              <a:pPr>
                <a:spcBef>
                  <a:spcPct val="0"/>
                </a:spcBef>
              </a:pPr>
              <a:t>30</a:t>
            </a:fld>
            <a:endParaRPr kumimoji="0"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EC0A1765-DCAD-4860-BF74-11E35A5D7FCA}" type="slidenum">
              <a:rPr kumimoji="0" lang="en-US" altLang="en-US">
                <a:latin typeface="Times New Roman" charset="0"/>
              </a:rPr>
              <a:pPr>
                <a:spcBef>
                  <a:spcPct val="0"/>
                </a:spcBef>
              </a:pPr>
              <a:t>3</a:t>
            </a:fld>
            <a:endParaRPr kumimoji="0"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F57A1AD-7DE0-4075-A53D-F3B2A0EBACF8}" type="slidenum">
              <a:rPr kumimoji="0" lang="en-US" altLang="en-US">
                <a:latin typeface="Times New Roman" charset="0"/>
              </a:rPr>
              <a:pPr>
                <a:spcBef>
                  <a:spcPct val="0"/>
                </a:spcBef>
              </a:pPr>
              <a:t>5</a:t>
            </a:fld>
            <a:endParaRPr kumimoji="0"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FC6DFD74-66ED-4672-B9B3-EB837F386225}" type="slidenum">
              <a:rPr kumimoji="0" lang="en-US" altLang="en-US">
                <a:latin typeface="Times New Roman" charset="0"/>
              </a:rPr>
              <a:pPr>
                <a:spcBef>
                  <a:spcPct val="0"/>
                </a:spcBef>
              </a:pPr>
              <a:t>6</a:t>
            </a:fld>
            <a:endParaRPr kumimoji="0"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01FB9889-2E3A-40C9-8E4F-304A8FA4EE01}" type="slidenum">
              <a:rPr kumimoji="0" lang="en-US" altLang="en-US">
                <a:latin typeface="Times New Roman" charset="0"/>
              </a:rPr>
              <a:pPr>
                <a:spcBef>
                  <a:spcPct val="0"/>
                </a:spcBef>
              </a:pPr>
              <a:t>7</a:t>
            </a:fld>
            <a:endParaRPr kumimoji="0"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DD529960-330E-4731-BCA9-FFF9CB32AA44}" type="slidenum">
              <a:rPr kumimoji="0" lang="en-US" altLang="en-US">
                <a:latin typeface="Times New Roman" charset="0"/>
              </a:rPr>
              <a:pPr>
                <a:spcBef>
                  <a:spcPct val="0"/>
                </a:spcBef>
              </a:pPr>
              <a:t>8</a:t>
            </a:fld>
            <a:endParaRPr kumimoji="0"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6D406509-F6C0-4E85-9248-9198B950C50A}" type="slidenum">
              <a:rPr kumimoji="0" lang="en-US" altLang="en-US">
                <a:latin typeface="Times New Roman" charset="0"/>
              </a:rPr>
              <a:pPr>
                <a:spcBef>
                  <a:spcPct val="0"/>
                </a:spcBef>
              </a:pPr>
              <a:t>9</a:t>
            </a:fld>
            <a:endParaRPr kumimoji="0"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517BD9BD-C56D-4A32-BC45-73F37F8E8E73}" type="slidenum">
              <a:rPr kumimoji="0" lang="en-US" altLang="en-US">
                <a:latin typeface="Times New Roman" charset="0"/>
              </a:rPr>
              <a:pPr>
                <a:spcBef>
                  <a:spcPct val="0"/>
                </a:spcBef>
              </a:pPr>
              <a:t>10</a:t>
            </a:fld>
            <a:endParaRPr kumimoji="0"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54CA6C4-2871-435E-BF07-95E288A9E9D6}" type="slidenum">
              <a:rPr lang="en-US" altLang="en-US"/>
              <a:pPr/>
              <a:t>‹#›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14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1E34C1-0564-494B-9391-9E4CD55BE4DE}" type="slidenum">
              <a:rPr lang="en-US" altLang="en-US"/>
              <a:pPr/>
              <a:t>‹#›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4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3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3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7CE51DA-00AF-47F2-8D7C-3DE1D919A781}" type="slidenum">
              <a:rPr lang="en-US" altLang="en-US"/>
              <a:pPr/>
              <a:t>‹#›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01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DE75066-BFE5-44ED-BFFC-B126C85A19E8}" type="slidenum">
              <a:rPr lang="en-US" altLang="en-US"/>
              <a:pPr/>
              <a:t>‹#›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25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E412743-9421-4727-BDCF-35DA423B4D2D}" type="slidenum">
              <a:rPr lang="en-US" altLang="en-US"/>
              <a:pPr/>
              <a:t>‹#›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687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687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48BC11-4C99-41D6-AB10-727F551250E4}" type="slidenum">
              <a:rPr lang="en-US" altLang="en-US"/>
              <a:pPr/>
              <a:t>‹#›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59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9AD400-06BA-47FE-A1C0-F79F111B6EF9}" type="slidenum">
              <a:rPr lang="en-US" altLang="en-US"/>
              <a:pPr/>
              <a:t>‹#›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09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6FBFFD6-7675-418F-AC68-1D4EEEEF07ED}" type="slidenum">
              <a:rPr lang="en-US" altLang="en-US"/>
              <a:pPr/>
              <a:t>‹#›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25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2A65626-8E68-4D36-844B-8DE12B84EFAE}" type="slidenum">
              <a:rPr lang="en-US" altLang="en-US"/>
              <a:pPr/>
              <a:t>‹#›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6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4E8F707-CA29-4BE5-A764-E54168B4E7EA}" type="slidenum">
              <a:rPr lang="en-US" altLang="en-US"/>
              <a:pPr/>
              <a:t>‹#›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71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8683871-ACCF-41B0-A9A2-EF04128B0B3C}" type="slidenum">
              <a:rPr lang="en-US" altLang="en-US"/>
              <a:pPr/>
              <a:t>‹#›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98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68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level Second 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i="0">
                <a:solidFill>
                  <a:srgbClr val="FF9933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533400" y="1295400"/>
            <a:ext cx="8077200" cy="0"/>
          </a:xfrm>
          <a:prstGeom prst="line">
            <a:avLst/>
          </a:prstGeom>
          <a:noFill/>
          <a:ln w="76200">
            <a:solidFill>
              <a:srgbClr val="FF5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i="0">
                <a:latin typeface="Helvetica" pitchFamily="34" charset="0"/>
              </a:defRPr>
            </a:lvl1pPr>
          </a:lstStyle>
          <a:p>
            <a:fld id="{ABAE6CCF-471F-4AE1-9E5A-F8FBF74E844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>
                <a:srgbClr val="FF0000"/>
              </a:buClr>
              <a:buFontTx/>
              <a:buChar char="•"/>
              <a:defRPr sz="1400" i="0">
                <a:solidFill>
                  <a:srgbClr val="CC6600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Char char="–"/>
        <a:defRPr sz="2800">
          <a:solidFill>
            <a:srgbClr val="3333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33CC"/>
        </a:buClr>
        <a:buChar char="•"/>
        <a:defRPr sz="2400">
          <a:solidFill>
            <a:srgbClr val="0066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333CC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7831970-6322-466C-94C7-70549CABAD29}" type="slidenum">
              <a:rPr lang="en-US" altLang="en-US" sz="1200">
                <a:latin typeface="Helvetica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200"/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Information Retrieval</a:t>
            </a:r>
            <a:br>
              <a:rPr lang="en-US" altLang="en-US" sz="4000"/>
            </a:br>
            <a:r>
              <a:rPr lang="en-US" altLang="en-US" sz="4000"/>
              <a:t>and Web Search</a:t>
            </a:r>
          </a:p>
        </p:txBody>
      </p:sp>
      <p:sp>
        <p:nvSpPr>
          <p:cNvPr id="15364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A996130-D751-4A89-ABB2-E881CEB2C743}" type="slidenum">
              <a:rPr lang="en-US" altLang="en-US" sz="1200">
                <a:latin typeface="Helvetica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2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IR System Architecture</a:t>
            </a:r>
          </a:p>
        </p:txBody>
      </p:sp>
      <p:grpSp>
        <p:nvGrpSpPr>
          <p:cNvPr id="3" name="Group 2" descr="IR System Architecture">
            <a:extLst>
              <a:ext uri="{FF2B5EF4-FFF2-40B4-BE49-F238E27FC236}">
                <a16:creationId xmlns:a16="http://schemas.microsoft.com/office/drawing/2014/main" id="{18BF993A-E4C1-4DB3-BF0C-3A259F69F942}"/>
              </a:ext>
            </a:extLst>
          </p:cNvPr>
          <p:cNvGrpSpPr/>
          <p:nvPr/>
        </p:nvGrpSpPr>
        <p:grpSpPr>
          <a:xfrm>
            <a:off x="1219200" y="1600200"/>
            <a:ext cx="7543800" cy="4800600"/>
            <a:chOff x="1219200" y="1600200"/>
            <a:chExt cx="7543800" cy="4800600"/>
          </a:xfrm>
        </p:grpSpPr>
        <p:sp>
          <p:nvSpPr>
            <p:cNvPr id="32772" name="AutoShape 3"/>
            <p:cNvSpPr>
              <a:spLocks noChangeArrowheads="1"/>
            </p:cNvSpPr>
            <p:nvPr/>
          </p:nvSpPr>
          <p:spPr bwMode="auto">
            <a:xfrm>
              <a:off x="7543800" y="4572000"/>
              <a:ext cx="1143000" cy="1447800"/>
            </a:xfrm>
            <a:prstGeom prst="flowChartMagneticDisk">
              <a:avLst/>
            </a:prstGeom>
            <a:solidFill>
              <a:srgbClr val="11DBDB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i="0"/>
                <a:t>Text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i="0"/>
                <a:t>Database</a:t>
              </a:r>
            </a:p>
          </p:txBody>
        </p:sp>
        <p:sp>
          <p:nvSpPr>
            <p:cNvPr id="32773" name="Rectangle 4"/>
            <p:cNvSpPr>
              <a:spLocks noChangeArrowheads="1"/>
            </p:cNvSpPr>
            <p:nvPr/>
          </p:nvSpPr>
          <p:spPr bwMode="auto">
            <a:xfrm>
              <a:off x="7315200" y="3200400"/>
              <a:ext cx="1447800" cy="914400"/>
            </a:xfrm>
            <a:prstGeom prst="rect">
              <a:avLst/>
            </a:prstGeom>
            <a:solidFill>
              <a:srgbClr val="98ED8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i="0"/>
                <a:t>Database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i="0"/>
                <a:t>Manager</a:t>
              </a:r>
            </a:p>
          </p:txBody>
        </p:sp>
        <p:sp>
          <p:nvSpPr>
            <p:cNvPr id="32774" name="Rectangle 5"/>
            <p:cNvSpPr>
              <a:spLocks noChangeArrowheads="1"/>
            </p:cNvSpPr>
            <p:nvPr/>
          </p:nvSpPr>
          <p:spPr bwMode="auto">
            <a:xfrm>
              <a:off x="5334000" y="3200400"/>
              <a:ext cx="1524000" cy="914400"/>
            </a:xfrm>
            <a:prstGeom prst="rect">
              <a:avLst/>
            </a:prstGeom>
            <a:solidFill>
              <a:srgbClr val="98ED8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i="0"/>
                <a:t>Indexing</a:t>
              </a:r>
            </a:p>
          </p:txBody>
        </p:sp>
        <p:sp>
          <p:nvSpPr>
            <p:cNvPr id="32775" name="Oval 6"/>
            <p:cNvSpPr>
              <a:spLocks noChangeArrowheads="1"/>
            </p:cNvSpPr>
            <p:nvPr/>
          </p:nvSpPr>
          <p:spPr bwMode="auto">
            <a:xfrm>
              <a:off x="5410200" y="4495800"/>
              <a:ext cx="1447800" cy="762000"/>
            </a:xfrm>
            <a:prstGeom prst="ellipse">
              <a:avLst/>
            </a:prstGeom>
            <a:solidFill>
              <a:srgbClr val="11DBDB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i="0"/>
                <a:t>Index</a:t>
              </a:r>
            </a:p>
          </p:txBody>
        </p:sp>
        <p:sp>
          <p:nvSpPr>
            <p:cNvPr id="32776" name="Rectangle 9"/>
            <p:cNvSpPr>
              <a:spLocks noChangeArrowheads="1"/>
            </p:cNvSpPr>
            <p:nvPr/>
          </p:nvSpPr>
          <p:spPr bwMode="auto">
            <a:xfrm>
              <a:off x="3124200" y="3200400"/>
              <a:ext cx="1676400" cy="838200"/>
            </a:xfrm>
            <a:prstGeom prst="rect">
              <a:avLst/>
            </a:prstGeom>
            <a:solidFill>
              <a:srgbClr val="98ED8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i="0"/>
                <a:t>Query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i="0"/>
                <a:t>Operations</a:t>
              </a:r>
            </a:p>
          </p:txBody>
        </p:sp>
        <p:sp>
          <p:nvSpPr>
            <p:cNvPr id="32777" name="Rectangle 10"/>
            <p:cNvSpPr>
              <a:spLocks noChangeArrowheads="1"/>
            </p:cNvSpPr>
            <p:nvPr/>
          </p:nvSpPr>
          <p:spPr bwMode="auto">
            <a:xfrm>
              <a:off x="3124200" y="4419600"/>
              <a:ext cx="1676400" cy="838200"/>
            </a:xfrm>
            <a:prstGeom prst="rect">
              <a:avLst/>
            </a:prstGeom>
            <a:solidFill>
              <a:srgbClr val="98ED8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i="0"/>
                <a:t>Searching</a:t>
              </a:r>
            </a:p>
          </p:txBody>
        </p:sp>
        <p:sp>
          <p:nvSpPr>
            <p:cNvPr id="32778" name="Rectangle 11"/>
            <p:cNvSpPr>
              <a:spLocks noChangeArrowheads="1"/>
            </p:cNvSpPr>
            <p:nvPr/>
          </p:nvSpPr>
          <p:spPr bwMode="auto">
            <a:xfrm>
              <a:off x="3124200" y="5562600"/>
              <a:ext cx="1676400" cy="838200"/>
            </a:xfrm>
            <a:prstGeom prst="rect">
              <a:avLst/>
            </a:prstGeom>
            <a:solidFill>
              <a:srgbClr val="98ED8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i="0"/>
                <a:t>Ranking</a:t>
              </a:r>
            </a:p>
          </p:txBody>
        </p:sp>
        <p:sp>
          <p:nvSpPr>
            <p:cNvPr id="32779" name="Oval 12"/>
            <p:cNvSpPr>
              <a:spLocks noChangeArrowheads="1"/>
            </p:cNvSpPr>
            <p:nvPr/>
          </p:nvSpPr>
          <p:spPr bwMode="auto">
            <a:xfrm>
              <a:off x="1295400" y="5486400"/>
              <a:ext cx="1371600" cy="838200"/>
            </a:xfrm>
            <a:prstGeom prst="ellipse">
              <a:avLst/>
            </a:prstGeom>
            <a:solidFill>
              <a:srgbClr val="11DBDB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i="0"/>
                <a:t>Ranked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i="0"/>
                <a:t>Docs</a:t>
              </a:r>
            </a:p>
          </p:txBody>
        </p:sp>
        <p:sp>
          <p:nvSpPr>
            <p:cNvPr id="32780" name="Oval 13"/>
            <p:cNvSpPr>
              <a:spLocks noChangeArrowheads="1"/>
            </p:cNvSpPr>
            <p:nvPr/>
          </p:nvSpPr>
          <p:spPr bwMode="auto">
            <a:xfrm>
              <a:off x="1219200" y="3200400"/>
              <a:ext cx="1524000" cy="838200"/>
            </a:xfrm>
            <a:prstGeom prst="ellipse">
              <a:avLst/>
            </a:prstGeom>
            <a:solidFill>
              <a:srgbClr val="11DBDB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i="0"/>
                <a:t>User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i="0"/>
                <a:t>Feedback</a:t>
              </a:r>
            </a:p>
          </p:txBody>
        </p:sp>
        <p:sp>
          <p:nvSpPr>
            <p:cNvPr id="32781" name="Rectangle 14"/>
            <p:cNvSpPr>
              <a:spLocks noChangeArrowheads="1"/>
            </p:cNvSpPr>
            <p:nvPr/>
          </p:nvSpPr>
          <p:spPr bwMode="auto">
            <a:xfrm>
              <a:off x="2895600" y="2362200"/>
              <a:ext cx="3962400" cy="533400"/>
            </a:xfrm>
            <a:prstGeom prst="rect">
              <a:avLst/>
            </a:prstGeom>
            <a:solidFill>
              <a:srgbClr val="98ED8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i="0" dirty="0"/>
                <a:t>Text Operations</a:t>
              </a:r>
            </a:p>
          </p:txBody>
        </p:sp>
        <p:sp>
          <p:nvSpPr>
            <p:cNvPr id="32782" name="Rectangle 15"/>
            <p:cNvSpPr>
              <a:spLocks noChangeArrowheads="1"/>
            </p:cNvSpPr>
            <p:nvPr/>
          </p:nvSpPr>
          <p:spPr bwMode="auto">
            <a:xfrm>
              <a:off x="3810000" y="1600200"/>
              <a:ext cx="2362200" cy="457200"/>
            </a:xfrm>
            <a:prstGeom prst="rect">
              <a:avLst/>
            </a:prstGeom>
            <a:solidFill>
              <a:srgbClr val="98ED8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i="0"/>
                <a:t>User Interface</a:t>
              </a:r>
            </a:p>
          </p:txBody>
        </p:sp>
        <p:sp>
          <p:nvSpPr>
            <p:cNvPr id="32783" name="Oval 23"/>
            <p:cNvSpPr>
              <a:spLocks noChangeArrowheads="1"/>
            </p:cNvSpPr>
            <p:nvPr/>
          </p:nvSpPr>
          <p:spPr bwMode="auto">
            <a:xfrm>
              <a:off x="5334000" y="5486400"/>
              <a:ext cx="1600200" cy="838200"/>
            </a:xfrm>
            <a:prstGeom prst="ellipse">
              <a:avLst/>
            </a:prstGeom>
            <a:solidFill>
              <a:srgbClr val="11DBDB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i="0"/>
                <a:t>Retrieved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i="0"/>
                <a:t>Docs</a:t>
              </a:r>
            </a:p>
          </p:txBody>
        </p:sp>
        <p:sp>
          <p:nvSpPr>
            <p:cNvPr id="32784" name="Oval 28"/>
            <p:cNvSpPr>
              <a:spLocks noChangeArrowheads="1"/>
            </p:cNvSpPr>
            <p:nvPr/>
          </p:nvSpPr>
          <p:spPr bwMode="auto">
            <a:xfrm>
              <a:off x="1524000" y="2209800"/>
              <a:ext cx="1066800" cy="838200"/>
            </a:xfrm>
            <a:prstGeom prst="ellipse">
              <a:avLst/>
            </a:prstGeom>
            <a:solidFill>
              <a:srgbClr val="11DBDB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i="0" dirty="0"/>
                <a:t>User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i="0" dirty="0"/>
                <a:t>Need</a:t>
              </a:r>
            </a:p>
          </p:txBody>
        </p:sp>
        <p:sp>
          <p:nvSpPr>
            <p:cNvPr id="32785" name="Line 35"/>
            <p:cNvSpPr>
              <a:spLocks noChangeShapeType="1"/>
            </p:cNvSpPr>
            <p:nvPr/>
          </p:nvSpPr>
          <p:spPr bwMode="auto">
            <a:xfrm>
              <a:off x="2590800" y="26670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786" name="Oval 39"/>
            <p:cNvSpPr>
              <a:spLocks noChangeArrowheads="1"/>
            </p:cNvSpPr>
            <p:nvPr/>
          </p:nvSpPr>
          <p:spPr bwMode="auto">
            <a:xfrm>
              <a:off x="7467600" y="1828800"/>
              <a:ext cx="1143000" cy="762000"/>
            </a:xfrm>
            <a:prstGeom prst="ellipse">
              <a:avLst/>
            </a:prstGeom>
            <a:solidFill>
              <a:srgbClr val="11DBDB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i="0"/>
                <a:t>Text</a:t>
              </a:r>
            </a:p>
          </p:txBody>
        </p:sp>
        <p:cxnSp>
          <p:nvCxnSpPr>
            <p:cNvPr id="32787" name="AutoShape 42"/>
            <p:cNvCxnSpPr>
              <a:cxnSpLocks noChangeShapeType="1"/>
              <a:stCxn id="32773" idx="0"/>
              <a:endCxn id="32786" idx="4"/>
            </p:cNvCxnSpPr>
            <p:nvPr/>
          </p:nvCxnSpPr>
          <p:spPr bwMode="auto">
            <a:xfrm rot="-5400000">
              <a:off x="7734300" y="2895600"/>
              <a:ext cx="6096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88" name="AutoShape 43"/>
            <p:cNvCxnSpPr>
              <a:cxnSpLocks noChangeShapeType="1"/>
              <a:stCxn id="32786" idx="2"/>
              <a:endCxn id="32782" idx="3"/>
            </p:cNvCxnSpPr>
            <p:nvPr/>
          </p:nvCxnSpPr>
          <p:spPr bwMode="auto">
            <a:xfrm rot="10800000">
              <a:off x="6172200" y="1828800"/>
              <a:ext cx="1295400" cy="3810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89" name="AutoShape 44"/>
            <p:cNvCxnSpPr>
              <a:cxnSpLocks noChangeShapeType="1"/>
              <a:stCxn id="32786" idx="2"/>
              <a:endCxn id="32781" idx="3"/>
            </p:cNvCxnSpPr>
            <p:nvPr/>
          </p:nvCxnSpPr>
          <p:spPr bwMode="auto">
            <a:xfrm rot="10800000" flipV="1">
              <a:off x="6858000" y="2209800"/>
              <a:ext cx="609600" cy="4191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790" name="Line 46"/>
            <p:cNvSpPr>
              <a:spLocks noChangeShapeType="1"/>
            </p:cNvSpPr>
            <p:nvPr/>
          </p:nvSpPr>
          <p:spPr bwMode="auto">
            <a:xfrm>
              <a:off x="6019800" y="2895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791" name="Line 47"/>
            <p:cNvSpPr>
              <a:spLocks noChangeShapeType="1"/>
            </p:cNvSpPr>
            <p:nvPr/>
          </p:nvSpPr>
          <p:spPr bwMode="auto">
            <a:xfrm flipH="1">
              <a:off x="6858000" y="36576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792" name="Line 48"/>
            <p:cNvSpPr>
              <a:spLocks noChangeShapeType="1"/>
            </p:cNvSpPr>
            <p:nvPr/>
          </p:nvSpPr>
          <p:spPr bwMode="auto">
            <a:xfrm>
              <a:off x="6096000" y="41148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793" name="Line 50"/>
            <p:cNvSpPr>
              <a:spLocks noChangeShapeType="1"/>
            </p:cNvSpPr>
            <p:nvPr/>
          </p:nvSpPr>
          <p:spPr bwMode="auto">
            <a:xfrm flipH="1">
              <a:off x="4800600" y="48768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794" name="Line 53"/>
            <p:cNvSpPr>
              <a:spLocks noChangeShapeType="1"/>
            </p:cNvSpPr>
            <p:nvPr/>
          </p:nvSpPr>
          <p:spPr bwMode="auto">
            <a:xfrm>
              <a:off x="4800600" y="5105400"/>
              <a:ext cx="762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795" name="Line 54"/>
            <p:cNvSpPr>
              <a:spLocks noChangeShapeType="1"/>
            </p:cNvSpPr>
            <p:nvPr/>
          </p:nvSpPr>
          <p:spPr bwMode="auto">
            <a:xfrm flipH="1">
              <a:off x="4800600" y="59436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796" name="Line 55"/>
            <p:cNvSpPr>
              <a:spLocks noChangeShapeType="1"/>
            </p:cNvSpPr>
            <p:nvPr/>
          </p:nvSpPr>
          <p:spPr bwMode="auto">
            <a:xfrm flipH="1">
              <a:off x="2667000" y="59436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797" name="Line 56"/>
            <p:cNvSpPr>
              <a:spLocks noChangeShapeType="1"/>
            </p:cNvSpPr>
            <p:nvPr/>
          </p:nvSpPr>
          <p:spPr bwMode="auto">
            <a:xfrm>
              <a:off x="2743200" y="36576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798" name="Line 57"/>
            <p:cNvSpPr>
              <a:spLocks noChangeShapeType="1"/>
            </p:cNvSpPr>
            <p:nvPr/>
          </p:nvSpPr>
          <p:spPr bwMode="auto">
            <a:xfrm>
              <a:off x="3810000" y="2895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799" name="Oval 58"/>
            <p:cNvSpPr>
              <a:spLocks noChangeArrowheads="1"/>
            </p:cNvSpPr>
            <p:nvPr/>
          </p:nvSpPr>
          <p:spPr bwMode="auto">
            <a:xfrm>
              <a:off x="1371600" y="4495800"/>
              <a:ext cx="1219200" cy="685800"/>
            </a:xfrm>
            <a:prstGeom prst="ellipse">
              <a:avLst/>
            </a:prstGeom>
            <a:solidFill>
              <a:srgbClr val="11DBDB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i="0"/>
                <a:t>Query</a:t>
              </a:r>
            </a:p>
          </p:txBody>
        </p:sp>
        <p:sp>
          <p:nvSpPr>
            <p:cNvPr id="32800" name="Line 60"/>
            <p:cNvSpPr>
              <a:spLocks noChangeShapeType="1"/>
            </p:cNvSpPr>
            <p:nvPr/>
          </p:nvSpPr>
          <p:spPr bwMode="auto">
            <a:xfrm flipH="1">
              <a:off x="2362200" y="3886200"/>
              <a:ext cx="7620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801" name="Line 61"/>
            <p:cNvSpPr>
              <a:spLocks noChangeShapeType="1"/>
            </p:cNvSpPr>
            <p:nvPr/>
          </p:nvSpPr>
          <p:spPr bwMode="auto">
            <a:xfrm>
              <a:off x="2590800" y="48768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802" name="Line 62"/>
            <p:cNvSpPr>
              <a:spLocks noChangeShapeType="1"/>
            </p:cNvSpPr>
            <p:nvPr/>
          </p:nvSpPr>
          <p:spPr bwMode="auto">
            <a:xfrm>
              <a:off x="8077200" y="41148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803" name="Line 64"/>
            <p:cNvSpPr>
              <a:spLocks noChangeShapeType="1"/>
            </p:cNvSpPr>
            <p:nvPr/>
          </p:nvSpPr>
          <p:spPr bwMode="auto">
            <a:xfrm flipH="1">
              <a:off x="1295400" y="1981200"/>
              <a:ext cx="2514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804" name="Line 67"/>
            <p:cNvSpPr>
              <a:spLocks noChangeShapeType="1"/>
            </p:cNvSpPr>
            <p:nvPr/>
          </p:nvSpPr>
          <p:spPr bwMode="auto">
            <a:xfrm>
              <a:off x="3810000" y="1828800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805" name="Line 68"/>
            <p:cNvSpPr>
              <a:spLocks noChangeShapeType="1"/>
            </p:cNvSpPr>
            <p:nvPr/>
          </p:nvSpPr>
          <p:spPr bwMode="auto">
            <a:xfrm>
              <a:off x="3962400" y="1981200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806" name="Line 71"/>
            <p:cNvSpPr>
              <a:spLocks noChangeShapeType="1"/>
            </p:cNvSpPr>
            <p:nvPr/>
          </p:nvSpPr>
          <p:spPr bwMode="auto">
            <a:xfrm flipH="1">
              <a:off x="1295400" y="1828800"/>
              <a:ext cx="2514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807" name="Line 72"/>
            <p:cNvSpPr>
              <a:spLocks noChangeShapeType="1"/>
            </p:cNvSpPr>
            <p:nvPr/>
          </p:nvSpPr>
          <p:spPr bwMode="auto">
            <a:xfrm>
              <a:off x="2057400" y="19812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808" name="Line 74"/>
            <p:cNvSpPr>
              <a:spLocks noChangeShapeType="1"/>
            </p:cNvSpPr>
            <p:nvPr/>
          </p:nvSpPr>
          <p:spPr bwMode="auto">
            <a:xfrm>
              <a:off x="1295400" y="1981200"/>
              <a:ext cx="0" cy="1447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cxnSp>
          <p:nvCxnSpPr>
            <p:cNvPr id="32809" name="AutoShape 75"/>
            <p:cNvCxnSpPr>
              <a:cxnSpLocks noChangeShapeType="1"/>
              <a:stCxn id="32779" idx="2"/>
              <a:endCxn id="32782" idx="1"/>
            </p:cNvCxnSpPr>
            <p:nvPr/>
          </p:nvCxnSpPr>
          <p:spPr bwMode="auto">
            <a:xfrm rot="10800000" flipH="1">
              <a:off x="1295400" y="1828800"/>
              <a:ext cx="2514600" cy="4076700"/>
            </a:xfrm>
            <a:prstGeom prst="bentConnector3">
              <a:avLst>
                <a:gd name="adj1" fmla="val -909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810" name="Text Box 76"/>
            <p:cNvSpPr txBox="1">
              <a:spLocks noChangeArrowheads="1"/>
            </p:cNvSpPr>
            <p:nvPr/>
          </p:nvSpPr>
          <p:spPr bwMode="auto">
            <a:xfrm>
              <a:off x="4267200" y="2819400"/>
              <a:ext cx="157321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i="0"/>
                <a:t>Logical View</a:t>
              </a:r>
            </a:p>
          </p:txBody>
        </p:sp>
        <p:sp>
          <p:nvSpPr>
            <p:cNvPr id="32811" name="Text Box 77"/>
            <p:cNvSpPr txBox="1">
              <a:spLocks noChangeArrowheads="1"/>
            </p:cNvSpPr>
            <p:nvPr/>
          </p:nvSpPr>
          <p:spPr bwMode="auto">
            <a:xfrm>
              <a:off x="6324600" y="4191000"/>
              <a:ext cx="10287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i="0"/>
                <a:t>Inverted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i="0"/>
                <a:t>       file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2E87AD-C902-4289-BBE5-93DA630A7D66}" type="slidenum">
              <a:rPr lang="en-US" altLang="en-US" sz="1200">
                <a:latin typeface="Helvetica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200"/>
          </a:p>
        </p:txBody>
      </p:sp>
      <p:sp>
        <p:nvSpPr>
          <p:cNvPr id="3481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IR System Components</a:t>
            </a:r>
          </a:p>
        </p:txBody>
      </p:sp>
      <p:sp>
        <p:nvSpPr>
          <p:cNvPr id="3482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924800" cy="46878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chemeClr val="tx2"/>
                </a:solidFill>
              </a:rPr>
              <a:t>Text Operations</a:t>
            </a:r>
            <a:r>
              <a:rPr lang="en-US" altLang="en-US"/>
              <a:t> forms index words (tokens).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Stopword removal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Stemming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chemeClr val="tx2"/>
                </a:solidFill>
              </a:rPr>
              <a:t>Indexing</a:t>
            </a:r>
            <a:r>
              <a:rPr lang="en-US" altLang="en-US"/>
              <a:t> constructs an </a:t>
            </a:r>
            <a:r>
              <a:rPr lang="en-US" altLang="en-US" i="1" u="sng"/>
              <a:t>inverted index</a:t>
            </a:r>
            <a:r>
              <a:rPr lang="en-US" altLang="en-US"/>
              <a:t> of word to document pointers.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chemeClr val="tx2"/>
                </a:solidFill>
              </a:rPr>
              <a:t>Searching</a:t>
            </a:r>
            <a:r>
              <a:rPr lang="en-US" altLang="en-US"/>
              <a:t> retrieves documents that contain a given query token from the inverted index.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chemeClr val="tx2"/>
                </a:solidFill>
              </a:rPr>
              <a:t>Ranking</a:t>
            </a:r>
            <a:r>
              <a:rPr lang="en-US" altLang="en-US"/>
              <a:t> scores all retrieved documents according to a relevance metric.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43B37DE-CE0E-4CBD-843E-38491C6AD69F}" type="slidenum">
              <a:rPr lang="en-US" altLang="en-US" sz="1200">
                <a:latin typeface="Helvetica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120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IR System Components (continued)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chemeClr val="tx2"/>
                </a:solidFill>
              </a:rPr>
              <a:t>User Interface</a:t>
            </a:r>
            <a:r>
              <a:rPr lang="en-US" altLang="en-US"/>
              <a:t> manages interaction with the user: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Query input and document output.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Relevance feedback.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Visualization of results.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chemeClr val="tx2"/>
                </a:solidFill>
              </a:rPr>
              <a:t>Query Operations</a:t>
            </a:r>
            <a:r>
              <a:rPr lang="en-US" altLang="en-US"/>
              <a:t> transform the query to improve retrieval: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Query expansion using a thesaurus.</a:t>
            </a:r>
          </a:p>
          <a:p>
            <a:pPr lvl="1" algn="ctr" eaLnBrk="1" hangingPunct="1">
              <a:lnSpc>
                <a:spcPct val="90000"/>
              </a:lnSpc>
            </a:pPr>
            <a:r>
              <a:rPr lang="en-US" altLang="en-US"/>
              <a:t>Query transformation using relevance feedback.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ABEB62E-C7CF-4697-AD22-424E95A56C6F}" type="slidenum">
              <a:rPr lang="en-US" altLang="en-US" sz="1200">
                <a:latin typeface="Helvetica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Web Search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6200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Application of IR to HTML documents on the World Wide Web.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Differences: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Must assemble document corpus by spidering the web.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Can exploit the structural layout information in HTML (XML).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Documents change uncontrollably.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Can exploit the link structure of the web.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D2D8A28-A8B0-42DE-8D5B-0D9366D7EA84}" type="slidenum">
              <a:rPr lang="en-US" altLang="en-US" sz="1200">
                <a:latin typeface="Helvetica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120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Web Search System</a:t>
            </a:r>
          </a:p>
        </p:txBody>
      </p:sp>
      <p:grpSp>
        <p:nvGrpSpPr>
          <p:cNvPr id="3" name="Group 2" descr="Web Search System">
            <a:extLst>
              <a:ext uri="{FF2B5EF4-FFF2-40B4-BE49-F238E27FC236}">
                <a16:creationId xmlns:a16="http://schemas.microsoft.com/office/drawing/2014/main" id="{98E0935B-6F18-40E8-9F5E-77713101D907}"/>
              </a:ext>
            </a:extLst>
          </p:cNvPr>
          <p:cNvGrpSpPr/>
          <p:nvPr/>
        </p:nvGrpSpPr>
        <p:grpSpPr>
          <a:xfrm>
            <a:off x="838200" y="1524000"/>
            <a:ext cx="7848600" cy="4900613"/>
            <a:chOff x="838200" y="1524000"/>
            <a:chExt cx="7848600" cy="4900613"/>
          </a:xfrm>
        </p:grpSpPr>
        <p:grpSp>
          <p:nvGrpSpPr>
            <p:cNvPr id="41063" name="Group 107"/>
            <p:cNvGrpSpPr>
              <a:grpSpLocks/>
            </p:cNvGrpSpPr>
            <p:nvPr/>
          </p:nvGrpSpPr>
          <p:grpSpPr bwMode="auto">
            <a:xfrm>
              <a:off x="3657600" y="3276600"/>
              <a:ext cx="2971800" cy="3148013"/>
              <a:chOff x="2304" y="2064"/>
              <a:chExt cx="1872" cy="1983"/>
            </a:xfrm>
          </p:grpSpPr>
          <p:pic>
            <p:nvPicPr>
              <p:cNvPr id="41065" name="Picture 4" descr="C:\Program Files\MSOffice\Clipart\Popular\amconfus.wmf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4" y="2784"/>
                <a:ext cx="587" cy="1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066" name="AutoShape 5"/>
              <p:cNvSpPr>
                <a:spLocks noChangeArrowheads="1"/>
              </p:cNvSpPr>
              <p:nvPr/>
            </p:nvSpPr>
            <p:spPr bwMode="auto">
              <a:xfrm>
                <a:off x="2832" y="2064"/>
                <a:ext cx="816" cy="576"/>
              </a:xfrm>
              <a:prstGeom prst="wedgeRoundRectCallout">
                <a:avLst>
                  <a:gd name="adj1" fmla="val -59315"/>
                  <a:gd name="adj2" fmla="val 106944"/>
                  <a:gd name="adj3" fmla="val 16667"/>
                </a:avLst>
              </a:prstGeom>
              <a:solidFill>
                <a:srgbClr val="11DBD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CC00"/>
                  </a:buClr>
                  <a:buChar char="–"/>
                  <a:defRPr sz="2800">
                    <a:solidFill>
                      <a:srgbClr val="333399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3333CC"/>
                  </a:buClr>
                  <a:buChar char="•"/>
                  <a:defRPr sz="2400">
                    <a:solidFill>
                      <a:srgbClr val="006600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3333CC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 i="0"/>
              </a:p>
            </p:txBody>
          </p:sp>
          <p:sp>
            <p:nvSpPr>
              <p:cNvPr id="41067" name="Line 9"/>
              <p:cNvSpPr>
                <a:spLocks noChangeShapeType="1"/>
              </p:cNvSpPr>
              <p:nvPr/>
            </p:nvSpPr>
            <p:spPr bwMode="auto">
              <a:xfrm>
                <a:off x="3648" y="2400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41064" name="Rectangle 6"/>
            <p:cNvSpPr>
              <a:spLocks noChangeArrowheads="1"/>
            </p:cNvSpPr>
            <p:nvPr/>
          </p:nvSpPr>
          <p:spPr bwMode="auto">
            <a:xfrm>
              <a:off x="4648200" y="3352800"/>
              <a:ext cx="946150" cy="822325"/>
            </a:xfrm>
            <a:prstGeom prst="rect">
              <a:avLst/>
            </a:prstGeom>
            <a:solidFill>
              <a:srgbClr val="11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 i="0"/>
                <a:t>Query String</a:t>
              </a:r>
            </a:p>
          </p:txBody>
        </p:sp>
        <p:sp>
          <p:nvSpPr>
            <p:cNvPr id="40965" name="Rectangle 7"/>
            <p:cNvSpPr>
              <a:spLocks noChangeArrowheads="1"/>
            </p:cNvSpPr>
            <p:nvPr/>
          </p:nvSpPr>
          <p:spPr bwMode="auto">
            <a:xfrm>
              <a:off x="6629400" y="3200400"/>
              <a:ext cx="2057400" cy="1066800"/>
            </a:xfrm>
            <a:prstGeom prst="rect">
              <a:avLst/>
            </a:prstGeom>
            <a:solidFill>
              <a:srgbClr val="98ED87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8ED87"/>
              </a:extrusion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i="0"/>
                <a:t>IR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i="0"/>
                <a:t>System</a:t>
              </a:r>
            </a:p>
          </p:txBody>
        </p:sp>
        <p:sp>
          <p:nvSpPr>
            <p:cNvPr id="41059" name="Oval 10"/>
            <p:cNvSpPr>
              <a:spLocks noChangeArrowheads="1"/>
            </p:cNvSpPr>
            <p:nvPr/>
          </p:nvSpPr>
          <p:spPr bwMode="auto">
            <a:xfrm>
              <a:off x="6781800" y="4953000"/>
              <a:ext cx="1752600" cy="914400"/>
            </a:xfrm>
            <a:prstGeom prst="ellipse">
              <a:avLst/>
            </a:prstGeom>
            <a:solidFill>
              <a:srgbClr val="11DBDB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i="0"/>
                <a:t>Ranked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i="0"/>
                <a:t>Documents</a:t>
              </a:r>
            </a:p>
          </p:txBody>
        </p:sp>
        <p:sp>
          <p:nvSpPr>
            <p:cNvPr id="41060" name="Line 12"/>
            <p:cNvSpPr>
              <a:spLocks noChangeShapeType="1"/>
            </p:cNvSpPr>
            <p:nvPr/>
          </p:nvSpPr>
          <p:spPr bwMode="auto">
            <a:xfrm>
              <a:off x="7620000" y="42672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61" name="Rectangle 13"/>
            <p:cNvSpPr>
              <a:spLocks noChangeArrowheads="1"/>
            </p:cNvSpPr>
            <p:nvPr/>
          </p:nvSpPr>
          <p:spPr bwMode="auto">
            <a:xfrm>
              <a:off x="5486400" y="4724400"/>
              <a:ext cx="1219200" cy="1447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 i="0"/>
            </a:p>
          </p:txBody>
        </p:sp>
        <p:sp>
          <p:nvSpPr>
            <p:cNvPr id="41062" name="Text Box 14"/>
            <p:cNvSpPr txBox="1">
              <a:spLocks noChangeArrowheads="1"/>
            </p:cNvSpPr>
            <p:nvPr/>
          </p:nvSpPr>
          <p:spPr bwMode="auto">
            <a:xfrm>
              <a:off x="5638800" y="4724400"/>
              <a:ext cx="884238" cy="1589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457200" indent="-457200"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 i="0"/>
                <a:t>1. Page1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 i="0"/>
                <a:t>2. Page2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 i="0"/>
                <a:t>3. Page3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 i="0"/>
                <a:t>    .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 i="0"/>
                <a:t>    .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 i="0"/>
            </a:p>
          </p:txBody>
        </p:sp>
        <p:sp>
          <p:nvSpPr>
            <p:cNvPr id="45064" name="Line 8"/>
            <p:cNvSpPr>
              <a:spLocks noChangeShapeType="1"/>
            </p:cNvSpPr>
            <p:nvPr/>
          </p:nvSpPr>
          <p:spPr bwMode="auto">
            <a:xfrm>
              <a:off x="7620000" y="27432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57" name="Oval 3"/>
            <p:cNvSpPr>
              <a:spLocks noChangeArrowheads="1"/>
            </p:cNvSpPr>
            <p:nvPr/>
          </p:nvSpPr>
          <p:spPr bwMode="auto">
            <a:xfrm>
              <a:off x="6781800" y="1828800"/>
              <a:ext cx="1676400" cy="914400"/>
            </a:xfrm>
            <a:prstGeom prst="ellipse">
              <a:avLst/>
            </a:prstGeom>
            <a:solidFill>
              <a:srgbClr val="11DBDB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i="0"/>
                <a:t>Document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i="0"/>
                <a:t>corpus</a:t>
              </a:r>
            </a:p>
          </p:txBody>
        </p:sp>
        <p:sp>
          <p:nvSpPr>
            <p:cNvPr id="41058" name="Line 19"/>
            <p:cNvSpPr>
              <a:spLocks noChangeShapeType="1"/>
            </p:cNvSpPr>
            <p:nvPr/>
          </p:nvSpPr>
          <p:spPr bwMode="auto">
            <a:xfrm>
              <a:off x="6248400" y="22860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976" name="Cloud"/>
            <p:cNvSpPr>
              <a:spLocks noChangeAspect="1" noEditPoints="1" noChangeArrowheads="1"/>
            </p:cNvSpPr>
            <p:nvPr/>
          </p:nvSpPr>
          <p:spPr bwMode="auto">
            <a:xfrm>
              <a:off x="838200" y="1524000"/>
              <a:ext cx="2743200" cy="2209800"/>
            </a:xfrm>
            <a:custGeom>
              <a:avLst/>
              <a:gdLst>
                <a:gd name="T0" fmla="*/ 5 w 21600"/>
                <a:gd name="T1" fmla="*/ 696 h 21600"/>
                <a:gd name="T2" fmla="*/ 864 w 21600"/>
                <a:gd name="T3" fmla="*/ 1391 h 21600"/>
                <a:gd name="T4" fmla="*/ 1727 w 21600"/>
                <a:gd name="T5" fmla="*/ 696 h 21600"/>
                <a:gd name="T6" fmla="*/ 864 w 21600"/>
                <a:gd name="T7" fmla="*/ 8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5 w 21600"/>
                <a:gd name="T13" fmla="*/ 3259 h 21600"/>
                <a:gd name="T14" fmla="*/ 17088 w 21600"/>
                <a:gd name="T15" fmla="*/ 1733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7" name="Text Box 23"/>
            <p:cNvSpPr txBox="1">
              <a:spLocks noChangeArrowheads="1"/>
            </p:cNvSpPr>
            <p:nvPr/>
          </p:nvSpPr>
          <p:spPr bwMode="auto">
            <a:xfrm>
              <a:off x="1828800" y="1752600"/>
              <a:ext cx="7588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i="0"/>
                <a:t>Web</a:t>
              </a:r>
            </a:p>
          </p:txBody>
        </p:sp>
        <p:grpSp>
          <p:nvGrpSpPr>
            <p:cNvPr id="40978" name="Group 24"/>
            <p:cNvGrpSpPr>
              <a:grpSpLocks/>
            </p:cNvGrpSpPr>
            <p:nvPr/>
          </p:nvGrpSpPr>
          <p:grpSpPr bwMode="auto">
            <a:xfrm>
              <a:off x="1600200" y="2209800"/>
              <a:ext cx="1371600" cy="1219200"/>
              <a:chOff x="1872" y="1152"/>
              <a:chExt cx="2784" cy="2496"/>
            </a:xfrm>
          </p:grpSpPr>
          <p:grpSp>
            <p:nvGrpSpPr>
              <p:cNvPr id="40979" name="Group 25"/>
              <p:cNvGrpSpPr>
                <a:grpSpLocks/>
              </p:cNvGrpSpPr>
              <p:nvPr/>
            </p:nvGrpSpPr>
            <p:grpSpPr bwMode="auto">
              <a:xfrm>
                <a:off x="1872" y="1872"/>
                <a:ext cx="528" cy="624"/>
                <a:chOff x="1488" y="1392"/>
                <a:chExt cx="528" cy="624"/>
              </a:xfrm>
            </p:grpSpPr>
            <p:sp>
              <p:nvSpPr>
                <p:cNvPr id="41047" name="Rectangle 26"/>
                <p:cNvSpPr>
                  <a:spLocks noChangeArrowheads="1"/>
                </p:cNvSpPr>
                <p:nvPr/>
              </p:nvSpPr>
              <p:spPr bwMode="auto">
                <a:xfrm>
                  <a:off x="1488" y="1392"/>
                  <a:ext cx="528" cy="62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0000"/>
                    </a:buClr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CC00"/>
                    </a:buClr>
                    <a:buChar char="–"/>
                    <a:defRPr sz="2800">
                      <a:solidFill>
                        <a:srgbClr val="333399"/>
                      </a:solidFill>
                      <a:latin typeface="Times New Roman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3333CC"/>
                    </a:buClr>
                    <a:buChar char="•"/>
                    <a:defRPr sz="2400">
                      <a:solidFill>
                        <a:srgbClr val="006600"/>
                      </a:solidFill>
                      <a:latin typeface="Times New Roman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3333CC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3333CC"/>
                    </a:buClr>
                    <a:buChar char="»"/>
                    <a:defRPr sz="2000">
                      <a:solidFill>
                        <a:srgbClr val="0000CC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Char char="»"/>
                    <a:defRPr sz="2000">
                      <a:solidFill>
                        <a:srgbClr val="0000CC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Char char="»"/>
                    <a:defRPr sz="2000">
                      <a:solidFill>
                        <a:srgbClr val="0000CC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Char char="»"/>
                    <a:defRPr sz="2000">
                      <a:solidFill>
                        <a:srgbClr val="0000CC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Char char="»"/>
                    <a:defRPr sz="2000">
                      <a:solidFill>
                        <a:srgbClr val="0000CC"/>
                      </a:solidFill>
                      <a:latin typeface="Times New Roman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41048" name="Line 27"/>
                <p:cNvSpPr>
                  <a:spLocks noChangeShapeType="1"/>
                </p:cNvSpPr>
                <p:nvPr/>
              </p:nvSpPr>
              <p:spPr bwMode="auto">
                <a:xfrm>
                  <a:off x="1632" y="1464"/>
                  <a:ext cx="3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049" name="Line 28"/>
                <p:cNvSpPr>
                  <a:spLocks noChangeShapeType="1"/>
                </p:cNvSpPr>
                <p:nvPr/>
              </p:nvSpPr>
              <p:spPr bwMode="auto">
                <a:xfrm>
                  <a:off x="1536" y="152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050" name="Line 29"/>
                <p:cNvSpPr>
                  <a:spLocks noChangeShapeType="1"/>
                </p:cNvSpPr>
                <p:nvPr/>
              </p:nvSpPr>
              <p:spPr bwMode="auto">
                <a:xfrm>
                  <a:off x="1536" y="158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051" name="Line 30"/>
                <p:cNvSpPr>
                  <a:spLocks noChangeShapeType="1"/>
                </p:cNvSpPr>
                <p:nvPr/>
              </p:nvSpPr>
              <p:spPr bwMode="auto">
                <a:xfrm>
                  <a:off x="1536" y="164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052" name="Line 31"/>
                <p:cNvSpPr>
                  <a:spLocks noChangeShapeType="1"/>
                </p:cNvSpPr>
                <p:nvPr/>
              </p:nvSpPr>
              <p:spPr bwMode="auto">
                <a:xfrm>
                  <a:off x="1536" y="170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053" name="Line 32"/>
                <p:cNvSpPr>
                  <a:spLocks noChangeShapeType="1"/>
                </p:cNvSpPr>
                <p:nvPr/>
              </p:nvSpPr>
              <p:spPr bwMode="auto">
                <a:xfrm>
                  <a:off x="1632" y="1764"/>
                  <a:ext cx="3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054" name="Line 33"/>
                <p:cNvSpPr>
                  <a:spLocks noChangeShapeType="1"/>
                </p:cNvSpPr>
                <p:nvPr/>
              </p:nvSpPr>
              <p:spPr bwMode="auto">
                <a:xfrm>
                  <a:off x="1536" y="182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055" name="Line 34"/>
                <p:cNvSpPr>
                  <a:spLocks noChangeShapeType="1"/>
                </p:cNvSpPr>
                <p:nvPr/>
              </p:nvSpPr>
              <p:spPr bwMode="auto">
                <a:xfrm>
                  <a:off x="1536" y="188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056" name="Line 35"/>
                <p:cNvSpPr>
                  <a:spLocks noChangeShapeType="1"/>
                </p:cNvSpPr>
                <p:nvPr/>
              </p:nvSpPr>
              <p:spPr bwMode="auto">
                <a:xfrm>
                  <a:off x="1536" y="194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0980" name="Group 36"/>
              <p:cNvGrpSpPr>
                <a:grpSpLocks/>
              </p:cNvGrpSpPr>
              <p:nvPr/>
            </p:nvGrpSpPr>
            <p:grpSpPr bwMode="auto">
              <a:xfrm>
                <a:off x="3072" y="2160"/>
                <a:ext cx="528" cy="624"/>
                <a:chOff x="1488" y="1392"/>
                <a:chExt cx="528" cy="624"/>
              </a:xfrm>
            </p:grpSpPr>
            <p:sp>
              <p:nvSpPr>
                <p:cNvPr id="41037" name="Rectangle 37"/>
                <p:cNvSpPr>
                  <a:spLocks noChangeArrowheads="1"/>
                </p:cNvSpPr>
                <p:nvPr/>
              </p:nvSpPr>
              <p:spPr bwMode="auto">
                <a:xfrm>
                  <a:off x="1488" y="1392"/>
                  <a:ext cx="528" cy="62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0000"/>
                    </a:buClr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CC00"/>
                    </a:buClr>
                    <a:buChar char="–"/>
                    <a:defRPr sz="2800">
                      <a:solidFill>
                        <a:srgbClr val="333399"/>
                      </a:solidFill>
                      <a:latin typeface="Times New Roman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3333CC"/>
                    </a:buClr>
                    <a:buChar char="•"/>
                    <a:defRPr sz="2400">
                      <a:solidFill>
                        <a:srgbClr val="006600"/>
                      </a:solidFill>
                      <a:latin typeface="Times New Roman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3333CC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3333CC"/>
                    </a:buClr>
                    <a:buChar char="»"/>
                    <a:defRPr sz="2000">
                      <a:solidFill>
                        <a:srgbClr val="0000CC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Char char="»"/>
                    <a:defRPr sz="2000">
                      <a:solidFill>
                        <a:srgbClr val="0000CC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Char char="»"/>
                    <a:defRPr sz="2000">
                      <a:solidFill>
                        <a:srgbClr val="0000CC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Char char="»"/>
                    <a:defRPr sz="2000">
                      <a:solidFill>
                        <a:srgbClr val="0000CC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Char char="»"/>
                    <a:defRPr sz="2000">
                      <a:solidFill>
                        <a:srgbClr val="0000CC"/>
                      </a:solidFill>
                      <a:latin typeface="Times New Roman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41038" name="Line 38"/>
                <p:cNvSpPr>
                  <a:spLocks noChangeShapeType="1"/>
                </p:cNvSpPr>
                <p:nvPr/>
              </p:nvSpPr>
              <p:spPr bwMode="auto">
                <a:xfrm>
                  <a:off x="1632" y="1464"/>
                  <a:ext cx="3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039" name="Line 39"/>
                <p:cNvSpPr>
                  <a:spLocks noChangeShapeType="1"/>
                </p:cNvSpPr>
                <p:nvPr/>
              </p:nvSpPr>
              <p:spPr bwMode="auto">
                <a:xfrm>
                  <a:off x="1536" y="152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040" name="Line 40"/>
                <p:cNvSpPr>
                  <a:spLocks noChangeShapeType="1"/>
                </p:cNvSpPr>
                <p:nvPr/>
              </p:nvSpPr>
              <p:spPr bwMode="auto">
                <a:xfrm>
                  <a:off x="1536" y="158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041" name="Line 41"/>
                <p:cNvSpPr>
                  <a:spLocks noChangeShapeType="1"/>
                </p:cNvSpPr>
                <p:nvPr/>
              </p:nvSpPr>
              <p:spPr bwMode="auto">
                <a:xfrm>
                  <a:off x="1536" y="164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042" name="Line 42"/>
                <p:cNvSpPr>
                  <a:spLocks noChangeShapeType="1"/>
                </p:cNvSpPr>
                <p:nvPr/>
              </p:nvSpPr>
              <p:spPr bwMode="auto">
                <a:xfrm>
                  <a:off x="1536" y="170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043" name="Line 43"/>
                <p:cNvSpPr>
                  <a:spLocks noChangeShapeType="1"/>
                </p:cNvSpPr>
                <p:nvPr/>
              </p:nvSpPr>
              <p:spPr bwMode="auto">
                <a:xfrm>
                  <a:off x="1632" y="1764"/>
                  <a:ext cx="3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044" name="Line 44"/>
                <p:cNvSpPr>
                  <a:spLocks noChangeShapeType="1"/>
                </p:cNvSpPr>
                <p:nvPr/>
              </p:nvSpPr>
              <p:spPr bwMode="auto">
                <a:xfrm>
                  <a:off x="1536" y="182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045" name="Line 45"/>
                <p:cNvSpPr>
                  <a:spLocks noChangeShapeType="1"/>
                </p:cNvSpPr>
                <p:nvPr/>
              </p:nvSpPr>
              <p:spPr bwMode="auto">
                <a:xfrm>
                  <a:off x="1536" y="188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046" name="Line 46"/>
                <p:cNvSpPr>
                  <a:spLocks noChangeShapeType="1"/>
                </p:cNvSpPr>
                <p:nvPr/>
              </p:nvSpPr>
              <p:spPr bwMode="auto">
                <a:xfrm>
                  <a:off x="1536" y="194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0981" name="Group 47"/>
              <p:cNvGrpSpPr>
                <a:grpSpLocks/>
              </p:cNvGrpSpPr>
              <p:nvPr/>
            </p:nvGrpSpPr>
            <p:grpSpPr bwMode="auto">
              <a:xfrm>
                <a:off x="2448" y="3024"/>
                <a:ext cx="528" cy="624"/>
                <a:chOff x="1488" y="1392"/>
                <a:chExt cx="528" cy="624"/>
              </a:xfrm>
            </p:grpSpPr>
            <p:sp>
              <p:nvSpPr>
                <p:cNvPr id="41027" name="Rectangle 48"/>
                <p:cNvSpPr>
                  <a:spLocks noChangeArrowheads="1"/>
                </p:cNvSpPr>
                <p:nvPr/>
              </p:nvSpPr>
              <p:spPr bwMode="auto">
                <a:xfrm>
                  <a:off x="1488" y="1392"/>
                  <a:ext cx="528" cy="62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0000"/>
                    </a:buClr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CC00"/>
                    </a:buClr>
                    <a:buChar char="–"/>
                    <a:defRPr sz="2800">
                      <a:solidFill>
                        <a:srgbClr val="333399"/>
                      </a:solidFill>
                      <a:latin typeface="Times New Roman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3333CC"/>
                    </a:buClr>
                    <a:buChar char="•"/>
                    <a:defRPr sz="2400">
                      <a:solidFill>
                        <a:srgbClr val="006600"/>
                      </a:solidFill>
                      <a:latin typeface="Times New Roman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3333CC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3333CC"/>
                    </a:buClr>
                    <a:buChar char="»"/>
                    <a:defRPr sz="2000">
                      <a:solidFill>
                        <a:srgbClr val="0000CC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Char char="»"/>
                    <a:defRPr sz="2000">
                      <a:solidFill>
                        <a:srgbClr val="0000CC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Char char="»"/>
                    <a:defRPr sz="2000">
                      <a:solidFill>
                        <a:srgbClr val="0000CC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Char char="»"/>
                    <a:defRPr sz="2000">
                      <a:solidFill>
                        <a:srgbClr val="0000CC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Char char="»"/>
                    <a:defRPr sz="2000">
                      <a:solidFill>
                        <a:srgbClr val="0000CC"/>
                      </a:solidFill>
                      <a:latin typeface="Times New Roman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41028" name="Line 49"/>
                <p:cNvSpPr>
                  <a:spLocks noChangeShapeType="1"/>
                </p:cNvSpPr>
                <p:nvPr/>
              </p:nvSpPr>
              <p:spPr bwMode="auto">
                <a:xfrm>
                  <a:off x="1632" y="1464"/>
                  <a:ext cx="3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029" name="Line 50"/>
                <p:cNvSpPr>
                  <a:spLocks noChangeShapeType="1"/>
                </p:cNvSpPr>
                <p:nvPr/>
              </p:nvSpPr>
              <p:spPr bwMode="auto">
                <a:xfrm>
                  <a:off x="1536" y="152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030" name="Line 51"/>
                <p:cNvSpPr>
                  <a:spLocks noChangeShapeType="1"/>
                </p:cNvSpPr>
                <p:nvPr/>
              </p:nvSpPr>
              <p:spPr bwMode="auto">
                <a:xfrm>
                  <a:off x="1536" y="158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031" name="Line 52"/>
                <p:cNvSpPr>
                  <a:spLocks noChangeShapeType="1"/>
                </p:cNvSpPr>
                <p:nvPr/>
              </p:nvSpPr>
              <p:spPr bwMode="auto">
                <a:xfrm>
                  <a:off x="1536" y="164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032" name="Line 53"/>
                <p:cNvSpPr>
                  <a:spLocks noChangeShapeType="1"/>
                </p:cNvSpPr>
                <p:nvPr/>
              </p:nvSpPr>
              <p:spPr bwMode="auto">
                <a:xfrm>
                  <a:off x="1536" y="170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033" name="Line 54"/>
                <p:cNvSpPr>
                  <a:spLocks noChangeShapeType="1"/>
                </p:cNvSpPr>
                <p:nvPr/>
              </p:nvSpPr>
              <p:spPr bwMode="auto">
                <a:xfrm>
                  <a:off x="1632" y="1764"/>
                  <a:ext cx="3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034" name="Line 55"/>
                <p:cNvSpPr>
                  <a:spLocks noChangeShapeType="1"/>
                </p:cNvSpPr>
                <p:nvPr/>
              </p:nvSpPr>
              <p:spPr bwMode="auto">
                <a:xfrm>
                  <a:off x="1536" y="182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035" name="Line 56"/>
                <p:cNvSpPr>
                  <a:spLocks noChangeShapeType="1"/>
                </p:cNvSpPr>
                <p:nvPr/>
              </p:nvSpPr>
              <p:spPr bwMode="auto">
                <a:xfrm>
                  <a:off x="1536" y="188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036" name="Line 57"/>
                <p:cNvSpPr>
                  <a:spLocks noChangeShapeType="1"/>
                </p:cNvSpPr>
                <p:nvPr/>
              </p:nvSpPr>
              <p:spPr bwMode="auto">
                <a:xfrm>
                  <a:off x="1536" y="194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0982" name="Group 58"/>
              <p:cNvGrpSpPr>
                <a:grpSpLocks/>
              </p:cNvGrpSpPr>
              <p:nvPr/>
            </p:nvGrpSpPr>
            <p:grpSpPr bwMode="auto">
              <a:xfrm>
                <a:off x="4128" y="2592"/>
                <a:ext cx="528" cy="624"/>
                <a:chOff x="1488" y="1392"/>
                <a:chExt cx="528" cy="624"/>
              </a:xfrm>
            </p:grpSpPr>
            <p:sp>
              <p:nvSpPr>
                <p:cNvPr id="41017" name="Rectangle 59"/>
                <p:cNvSpPr>
                  <a:spLocks noChangeArrowheads="1"/>
                </p:cNvSpPr>
                <p:nvPr/>
              </p:nvSpPr>
              <p:spPr bwMode="auto">
                <a:xfrm>
                  <a:off x="1488" y="1392"/>
                  <a:ext cx="528" cy="62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0000"/>
                    </a:buClr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CC00"/>
                    </a:buClr>
                    <a:buChar char="–"/>
                    <a:defRPr sz="2800">
                      <a:solidFill>
                        <a:srgbClr val="333399"/>
                      </a:solidFill>
                      <a:latin typeface="Times New Roman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3333CC"/>
                    </a:buClr>
                    <a:buChar char="•"/>
                    <a:defRPr sz="2400">
                      <a:solidFill>
                        <a:srgbClr val="006600"/>
                      </a:solidFill>
                      <a:latin typeface="Times New Roman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3333CC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3333CC"/>
                    </a:buClr>
                    <a:buChar char="»"/>
                    <a:defRPr sz="2000">
                      <a:solidFill>
                        <a:srgbClr val="0000CC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Char char="»"/>
                    <a:defRPr sz="2000">
                      <a:solidFill>
                        <a:srgbClr val="0000CC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Char char="»"/>
                    <a:defRPr sz="2000">
                      <a:solidFill>
                        <a:srgbClr val="0000CC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Char char="»"/>
                    <a:defRPr sz="2000">
                      <a:solidFill>
                        <a:srgbClr val="0000CC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Char char="»"/>
                    <a:defRPr sz="2000">
                      <a:solidFill>
                        <a:srgbClr val="0000CC"/>
                      </a:solidFill>
                      <a:latin typeface="Times New Roman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41018" name="Line 60"/>
                <p:cNvSpPr>
                  <a:spLocks noChangeShapeType="1"/>
                </p:cNvSpPr>
                <p:nvPr/>
              </p:nvSpPr>
              <p:spPr bwMode="auto">
                <a:xfrm>
                  <a:off x="1632" y="1464"/>
                  <a:ext cx="3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019" name="Line 61"/>
                <p:cNvSpPr>
                  <a:spLocks noChangeShapeType="1"/>
                </p:cNvSpPr>
                <p:nvPr/>
              </p:nvSpPr>
              <p:spPr bwMode="auto">
                <a:xfrm>
                  <a:off x="1536" y="152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020" name="Line 62"/>
                <p:cNvSpPr>
                  <a:spLocks noChangeShapeType="1"/>
                </p:cNvSpPr>
                <p:nvPr/>
              </p:nvSpPr>
              <p:spPr bwMode="auto">
                <a:xfrm>
                  <a:off x="1536" y="158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021" name="Line 63"/>
                <p:cNvSpPr>
                  <a:spLocks noChangeShapeType="1"/>
                </p:cNvSpPr>
                <p:nvPr/>
              </p:nvSpPr>
              <p:spPr bwMode="auto">
                <a:xfrm>
                  <a:off x="1536" y="164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022" name="Line 64"/>
                <p:cNvSpPr>
                  <a:spLocks noChangeShapeType="1"/>
                </p:cNvSpPr>
                <p:nvPr/>
              </p:nvSpPr>
              <p:spPr bwMode="auto">
                <a:xfrm>
                  <a:off x="1536" y="170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023" name="Line 65"/>
                <p:cNvSpPr>
                  <a:spLocks noChangeShapeType="1"/>
                </p:cNvSpPr>
                <p:nvPr/>
              </p:nvSpPr>
              <p:spPr bwMode="auto">
                <a:xfrm>
                  <a:off x="1632" y="1764"/>
                  <a:ext cx="3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024" name="Line 66"/>
                <p:cNvSpPr>
                  <a:spLocks noChangeShapeType="1"/>
                </p:cNvSpPr>
                <p:nvPr/>
              </p:nvSpPr>
              <p:spPr bwMode="auto">
                <a:xfrm>
                  <a:off x="1536" y="182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025" name="Line 67"/>
                <p:cNvSpPr>
                  <a:spLocks noChangeShapeType="1"/>
                </p:cNvSpPr>
                <p:nvPr/>
              </p:nvSpPr>
              <p:spPr bwMode="auto">
                <a:xfrm>
                  <a:off x="1536" y="188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026" name="Line 68"/>
                <p:cNvSpPr>
                  <a:spLocks noChangeShapeType="1"/>
                </p:cNvSpPr>
                <p:nvPr/>
              </p:nvSpPr>
              <p:spPr bwMode="auto">
                <a:xfrm>
                  <a:off x="1536" y="194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0983" name="Group 69"/>
              <p:cNvGrpSpPr>
                <a:grpSpLocks/>
              </p:cNvGrpSpPr>
              <p:nvPr/>
            </p:nvGrpSpPr>
            <p:grpSpPr bwMode="auto">
              <a:xfrm>
                <a:off x="2784" y="1152"/>
                <a:ext cx="528" cy="624"/>
                <a:chOff x="1488" y="1392"/>
                <a:chExt cx="528" cy="624"/>
              </a:xfrm>
            </p:grpSpPr>
            <p:sp>
              <p:nvSpPr>
                <p:cNvPr id="41007" name="Rectangle 70"/>
                <p:cNvSpPr>
                  <a:spLocks noChangeArrowheads="1"/>
                </p:cNvSpPr>
                <p:nvPr/>
              </p:nvSpPr>
              <p:spPr bwMode="auto">
                <a:xfrm>
                  <a:off x="1488" y="1392"/>
                  <a:ext cx="528" cy="62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0000"/>
                    </a:buClr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CC00"/>
                    </a:buClr>
                    <a:buChar char="–"/>
                    <a:defRPr sz="2800">
                      <a:solidFill>
                        <a:srgbClr val="333399"/>
                      </a:solidFill>
                      <a:latin typeface="Times New Roman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3333CC"/>
                    </a:buClr>
                    <a:buChar char="•"/>
                    <a:defRPr sz="2400">
                      <a:solidFill>
                        <a:srgbClr val="006600"/>
                      </a:solidFill>
                      <a:latin typeface="Times New Roman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3333CC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3333CC"/>
                    </a:buClr>
                    <a:buChar char="»"/>
                    <a:defRPr sz="2000">
                      <a:solidFill>
                        <a:srgbClr val="0000CC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Char char="»"/>
                    <a:defRPr sz="2000">
                      <a:solidFill>
                        <a:srgbClr val="0000CC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Char char="»"/>
                    <a:defRPr sz="2000">
                      <a:solidFill>
                        <a:srgbClr val="0000CC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Char char="»"/>
                    <a:defRPr sz="2000">
                      <a:solidFill>
                        <a:srgbClr val="0000CC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Char char="»"/>
                    <a:defRPr sz="2000">
                      <a:solidFill>
                        <a:srgbClr val="0000CC"/>
                      </a:solidFill>
                      <a:latin typeface="Times New Roman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41008" name="Line 71"/>
                <p:cNvSpPr>
                  <a:spLocks noChangeShapeType="1"/>
                </p:cNvSpPr>
                <p:nvPr/>
              </p:nvSpPr>
              <p:spPr bwMode="auto">
                <a:xfrm>
                  <a:off x="1632" y="1464"/>
                  <a:ext cx="3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009" name="Line 72"/>
                <p:cNvSpPr>
                  <a:spLocks noChangeShapeType="1"/>
                </p:cNvSpPr>
                <p:nvPr/>
              </p:nvSpPr>
              <p:spPr bwMode="auto">
                <a:xfrm>
                  <a:off x="1536" y="152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010" name="Line 73"/>
                <p:cNvSpPr>
                  <a:spLocks noChangeShapeType="1"/>
                </p:cNvSpPr>
                <p:nvPr/>
              </p:nvSpPr>
              <p:spPr bwMode="auto">
                <a:xfrm>
                  <a:off x="1536" y="158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011" name="Line 74"/>
                <p:cNvSpPr>
                  <a:spLocks noChangeShapeType="1"/>
                </p:cNvSpPr>
                <p:nvPr/>
              </p:nvSpPr>
              <p:spPr bwMode="auto">
                <a:xfrm>
                  <a:off x="1536" y="164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012" name="Line 75"/>
                <p:cNvSpPr>
                  <a:spLocks noChangeShapeType="1"/>
                </p:cNvSpPr>
                <p:nvPr/>
              </p:nvSpPr>
              <p:spPr bwMode="auto">
                <a:xfrm>
                  <a:off x="1536" y="170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013" name="Line 76"/>
                <p:cNvSpPr>
                  <a:spLocks noChangeShapeType="1"/>
                </p:cNvSpPr>
                <p:nvPr/>
              </p:nvSpPr>
              <p:spPr bwMode="auto">
                <a:xfrm>
                  <a:off x="1632" y="1764"/>
                  <a:ext cx="3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014" name="Line 77"/>
                <p:cNvSpPr>
                  <a:spLocks noChangeShapeType="1"/>
                </p:cNvSpPr>
                <p:nvPr/>
              </p:nvSpPr>
              <p:spPr bwMode="auto">
                <a:xfrm>
                  <a:off x="1536" y="182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015" name="Line 78"/>
                <p:cNvSpPr>
                  <a:spLocks noChangeShapeType="1"/>
                </p:cNvSpPr>
                <p:nvPr/>
              </p:nvSpPr>
              <p:spPr bwMode="auto">
                <a:xfrm>
                  <a:off x="1536" y="188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016" name="Line 79"/>
                <p:cNvSpPr>
                  <a:spLocks noChangeShapeType="1"/>
                </p:cNvSpPr>
                <p:nvPr/>
              </p:nvSpPr>
              <p:spPr bwMode="auto">
                <a:xfrm>
                  <a:off x="1536" y="194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0984" name="Group 80"/>
              <p:cNvGrpSpPr>
                <a:grpSpLocks/>
              </p:cNvGrpSpPr>
              <p:nvPr/>
            </p:nvGrpSpPr>
            <p:grpSpPr bwMode="auto">
              <a:xfrm>
                <a:off x="4080" y="1632"/>
                <a:ext cx="528" cy="624"/>
                <a:chOff x="1488" y="1392"/>
                <a:chExt cx="528" cy="624"/>
              </a:xfrm>
            </p:grpSpPr>
            <p:sp>
              <p:nvSpPr>
                <p:cNvPr id="40997" name="Rectangle 81"/>
                <p:cNvSpPr>
                  <a:spLocks noChangeArrowheads="1"/>
                </p:cNvSpPr>
                <p:nvPr/>
              </p:nvSpPr>
              <p:spPr bwMode="auto">
                <a:xfrm>
                  <a:off x="1488" y="1392"/>
                  <a:ext cx="528" cy="62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0000"/>
                    </a:buClr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CC00"/>
                    </a:buClr>
                    <a:buChar char="–"/>
                    <a:defRPr sz="2800">
                      <a:solidFill>
                        <a:srgbClr val="333399"/>
                      </a:solidFill>
                      <a:latin typeface="Times New Roman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3333CC"/>
                    </a:buClr>
                    <a:buChar char="•"/>
                    <a:defRPr sz="2400">
                      <a:solidFill>
                        <a:srgbClr val="006600"/>
                      </a:solidFill>
                      <a:latin typeface="Times New Roman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3333CC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3333CC"/>
                    </a:buClr>
                    <a:buChar char="»"/>
                    <a:defRPr sz="2000">
                      <a:solidFill>
                        <a:srgbClr val="0000CC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Char char="»"/>
                    <a:defRPr sz="2000">
                      <a:solidFill>
                        <a:srgbClr val="0000CC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Char char="»"/>
                    <a:defRPr sz="2000">
                      <a:solidFill>
                        <a:srgbClr val="0000CC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Char char="»"/>
                    <a:defRPr sz="2000">
                      <a:solidFill>
                        <a:srgbClr val="0000CC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Char char="»"/>
                    <a:defRPr sz="2000">
                      <a:solidFill>
                        <a:srgbClr val="0000CC"/>
                      </a:solidFill>
                      <a:latin typeface="Times New Roman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40998" name="Line 82"/>
                <p:cNvSpPr>
                  <a:spLocks noChangeShapeType="1"/>
                </p:cNvSpPr>
                <p:nvPr/>
              </p:nvSpPr>
              <p:spPr bwMode="auto">
                <a:xfrm>
                  <a:off x="1632" y="1464"/>
                  <a:ext cx="3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0999" name="Line 83"/>
                <p:cNvSpPr>
                  <a:spLocks noChangeShapeType="1"/>
                </p:cNvSpPr>
                <p:nvPr/>
              </p:nvSpPr>
              <p:spPr bwMode="auto">
                <a:xfrm>
                  <a:off x="1536" y="152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000" name="Line 84"/>
                <p:cNvSpPr>
                  <a:spLocks noChangeShapeType="1"/>
                </p:cNvSpPr>
                <p:nvPr/>
              </p:nvSpPr>
              <p:spPr bwMode="auto">
                <a:xfrm>
                  <a:off x="1536" y="158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001" name="Line 85"/>
                <p:cNvSpPr>
                  <a:spLocks noChangeShapeType="1"/>
                </p:cNvSpPr>
                <p:nvPr/>
              </p:nvSpPr>
              <p:spPr bwMode="auto">
                <a:xfrm>
                  <a:off x="1536" y="164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002" name="Line 86"/>
                <p:cNvSpPr>
                  <a:spLocks noChangeShapeType="1"/>
                </p:cNvSpPr>
                <p:nvPr/>
              </p:nvSpPr>
              <p:spPr bwMode="auto">
                <a:xfrm>
                  <a:off x="1536" y="170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003" name="Line 87"/>
                <p:cNvSpPr>
                  <a:spLocks noChangeShapeType="1"/>
                </p:cNvSpPr>
                <p:nvPr/>
              </p:nvSpPr>
              <p:spPr bwMode="auto">
                <a:xfrm>
                  <a:off x="1632" y="1764"/>
                  <a:ext cx="3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004" name="Line 88"/>
                <p:cNvSpPr>
                  <a:spLocks noChangeShapeType="1"/>
                </p:cNvSpPr>
                <p:nvPr/>
              </p:nvSpPr>
              <p:spPr bwMode="auto">
                <a:xfrm>
                  <a:off x="1536" y="182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005" name="Line 89"/>
                <p:cNvSpPr>
                  <a:spLocks noChangeShapeType="1"/>
                </p:cNvSpPr>
                <p:nvPr/>
              </p:nvSpPr>
              <p:spPr bwMode="auto">
                <a:xfrm>
                  <a:off x="1536" y="188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006" name="Line 90"/>
                <p:cNvSpPr>
                  <a:spLocks noChangeShapeType="1"/>
                </p:cNvSpPr>
                <p:nvPr/>
              </p:nvSpPr>
              <p:spPr bwMode="auto">
                <a:xfrm>
                  <a:off x="1536" y="194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40985" name="Rectangle 91"/>
              <p:cNvSpPr>
                <a:spLocks noChangeArrowheads="1"/>
              </p:cNvSpPr>
              <p:nvPr/>
            </p:nvSpPr>
            <p:spPr bwMode="auto">
              <a:xfrm>
                <a:off x="3360" y="2352"/>
                <a:ext cx="192" cy="96"/>
              </a:xfrm>
              <a:prstGeom prst="rect">
                <a:avLst/>
              </a:prstGeom>
              <a:solidFill>
                <a:srgbClr val="11DBDB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CC00"/>
                  </a:buClr>
                  <a:buChar char="–"/>
                  <a:defRPr sz="2800">
                    <a:solidFill>
                      <a:srgbClr val="333399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3333CC"/>
                  </a:buClr>
                  <a:buChar char="•"/>
                  <a:defRPr sz="2400">
                    <a:solidFill>
                      <a:srgbClr val="006600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3333CC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40986" name="Rectangle 92"/>
              <p:cNvSpPr>
                <a:spLocks noChangeArrowheads="1"/>
              </p:cNvSpPr>
              <p:nvPr/>
            </p:nvSpPr>
            <p:spPr bwMode="auto">
              <a:xfrm>
                <a:off x="4176" y="1632"/>
                <a:ext cx="384" cy="96"/>
              </a:xfrm>
              <a:prstGeom prst="rect">
                <a:avLst/>
              </a:prstGeom>
              <a:solidFill>
                <a:srgbClr val="98ED87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CC00"/>
                  </a:buClr>
                  <a:buChar char="–"/>
                  <a:defRPr sz="2800">
                    <a:solidFill>
                      <a:srgbClr val="333399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3333CC"/>
                  </a:buClr>
                  <a:buChar char="•"/>
                  <a:defRPr sz="2400">
                    <a:solidFill>
                      <a:srgbClr val="006600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3333CC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40987" name="Rectangle 93"/>
              <p:cNvSpPr>
                <a:spLocks noChangeArrowheads="1"/>
              </p:cNvSpPr>
              <p:nvPr/>
            </p:nvSpPr>
            <p:spPr bwMode="auto">
              <a:xfrm>
                <a:off x="2592" y="3168"/>
                <a:ext cx="240" cy="144"/>
              </a:xfrm>
              <a:prstGeom prst="rect">
                <a:avLst/>
              </a:prstGeom>
              <a:solidFill>
                <a:srgbClr val="F4F432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CC00"/>
                  </a:buClr>
                  <a:buChar char="–"/>
                  <a:defRPr sz="2800">
                    <a:solidFill>
                      <a:srgbClr val="333399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3333CC"/>
                  </a:buClr>
                  <a:buChar char="•"/>
                  <a:defRPr sz="2400">
                    <a:solidFill>
                      <a:srgbClr val="006600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3333CC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40988" name="Line 94"/>
              <p:cNvSpPr>
                <a:spLocks noChangeShapeType="1"/>
              </p:cNvSpPr>
              <p:nvPr/>
            </p:nvSpPr>
            <p:spPr bwMode="auto">
              <a:xfrm flipV="1">
                <a:off x="2112" y="1440"/>
                <a:ext cx="672" cy="62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989" name="Line 95"/>
              <p:cNvSpPr>
                <a:spLocks noChangeShapeType="1"/>
              </p:cNvSpPr>
              <p:nvPr/>
            </p:nvSpPr>
            <p:spPr bwMode="auto">
              <a:xfrm>
                <a:off x="2160" y="2256"/>
                <a:ext cx="912" cy="33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990" name="Line 96"/>
              <p:cNvSpPr>
                <a:spLocks noChangeShapeType="1"/>
              </p:cNvSpPr>
              <p:nvPr/>
            </p:nvSpPr>
            <p:spPr bwMode="auto">
              <a:xfrm flipH="1" flipV="1">
                <a:off x="3312" y="1440"/>
                <a:ext cx="960" cy="528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991" name="Line 97"/>
              <p:cNvSpPr>
                <a:spLocks noChangeShapeType="1"/>
              </p:cNvSpPr>
              <p:nvPr/>
            </p:nvSpPr>
            <p:spPr bwMode="auto">
              <a:xfrm flipV="1">
                <a:off x="4368" y="2256"/>
                <a:ext cx="0" cy="57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992" name="Line 98"/>
              <p:cNvSpPr>
                <a:spLocks noChangeShapeType="1"/>
              </p:cNvSpPr>
              <p:nvPr/>
            </p:nvSpPr>
            <p:spPr bwMode="auto">
              <a:xfrm flipV="1">
                <a:off x="2784" y="2928"/>
                <a:ext cx="1344" cy="528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993" name="Line 99"/>
              <p:cNvSpPr>
                <a:spLocks noChangeShapeType="1"/>
              </p:cNvSpPr>
              <p:nvPr/>
            </p:nvSpPr>
            <p:spPr bwMode="auto">
              <a:xfrm flipH="1" flipV="1">
                <a:off x="2160" y="2496"/>
                <a:ext cx="576" cy="768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994" name="Line 100"/>
              <p:cNvSpPr>
                <a:spLocks noChangeShapeType="1"/>
              </p:cNvSpPr>
              <p:nvPr/>
            </p:nvSpPr>
            <p:spPr bwMode="auto">
              <a:xfrm>
                <a:off x="3024" y="1440"/>
                <a:ext cx="192" cy="72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995" name="Line 101"/>
              <p:cNvSpPr>
                <a:spLocks noChangeShapeType="1"/>
              </p:cNvSpPr>
              <p:nvPr/>
            </p:nvSpPr>
            <p:spPr bwMode="auto">
              <a:xfrm flipV="1">
                <a:off x="3408" y="2016"/>
                <a:ext cx="672" cy="288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996" name="Line 102"/>
              <p:cNvSpPr>
                <a:spLocks noChangeShapeType="1"/>
              </p:cNvSpPr>
              <p:nvPr/>
            </p:nvSpPr>
            <p:spPr bwMode="auto">
              <a:xfrm>
                <a:off x="3408" y="2592"/>
                <a:ext cx="72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40971" name="Line 18"/>
            <p:cNvSpPr>
              <a:spLocks noChangeShapeType="1"/>
            </p:cNvSpPr>
            <p:nvPr/>
          </p:nvSpPr>
          <p:spPr bwMode="auto">
            <a:xfrm>
              <a:off x="3200400" y="22860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40972" name="Group 110"/>
            <p:cNvGrpSpPr>
              <a:grpSpLocks/>
            </p:cNvGrpSpPr>
            <p:nvPr/>
          </p:nvGrpSpPr>
          <p:grpSpPr bwMode="auto">
            <a:xfrm>
              <a:off x="4114800" y="1828800"/>
              <a:ext cx="2057400" cy="1066800"/>
              <a:chOff x="2592" y="1152"/>
              <a:chExt cx="1296" cy="672"/>
            </a:xfrm>
          </p:grpSpPr>
          <p:sp>
            <p:nvSpPr>
              <p:cNvPr id="40973" name="Rectangle 17"/>
              <p:cNvSpPr>
                <a:spLocks noChangeArrowheads="1"/>
              </p:cNvSpPr>
              <p:nvPr/>
            </p:nvSpPr>
            <p:spPr bwMode="auto">
              <a:xfrm>
                <a:off x="2592" y="1152"/>
                <a:ext cx="1296" cy="672"/>
              </a:xfrm>
              <a:prstGeom prst="rect">
                <a:avLst/>
              </a:prstGeom>
              <a:solidFill>
                <a:srgbClr val="98ED87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98ED87"/>
                </a:extrusion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CC00"/>
                  </a:buClr>
                  <a:buChar char="–"/>
                  <a:defRPr sz="2800">
                    <a:solidFill>
                      <a:srgbClr val="333399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3333CC"/>
                  </a:buClr>
                  <a:buChar char="•"/>
                  <a:defRPr sz="2400">
                    <a:solidFill>
                      <a:srgbClr val="006600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3333CC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 i="0"/>
              </a:p>
            </p:txBody>
          </p:sp>
          <p:pic>
            <p:nvPicPr>
              <p:cNvPr id="40974" name="Picture 103" descr="C:\Program Files\MSWorks\Clipart\AN00080_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440"/>
                <a:ext cx="576" cy="3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0975" name="Rectangle 104"/>
              <p:cNvSpPr>
                <a:spLocks noChangeArrowheads="1"/>
              </p:cNvSpPr>
              <p:nvPr/>
            </p:nvSpPr>
            <p:spPr bwMode="auto">
              <a:xfrm>
                <a:off x="2928" y="1152"/>
                <a:ext cx="61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CC00"/>
                  </a:buClr>
                  <a:buChar char="–"/>
                  <a:defRPr sz="2800">
                    <a:solidFill>
                      <a:srgbClr val="333399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3333CC"/>
                  </a:buClr>
                  <a:buChar char="•"/>
                  <a:defRPr sz="2400">
                    <a:solidFill>
                      <a:srgbClr val="006600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3333CC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2400" i="0"/>
                  <a:t>Spider</a:t>
                </a:r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CE9A049-41FF-440F-BFA2-6AF3DF1AB4D7}" type="slidenum">
              <a:rPr lang="en-US" altLang="en-US" sz="1200">
                <a:latin typeface="Helvetica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20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Other IR-Related Tasks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6200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Automated document categorization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Information filtering (spam filtering)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Information routing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Automated document clustering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Recommending information or products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Information extraction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Information integration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Question answering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9ACBD5E-D9BF-476B-A341-845B4E585505}" type="slidenum">
              <a:rPr lang="en-US" altLang="en-US" sz="1200">
                <a:latin typeface="Helvetica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120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IR History - 1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1960-70’s:</a:t>
            </a:r>
          </a:p>
          <a:p>
            <a:pPr lvl="1" eaLnBrk="1" hangingPunct="1"/>
            <a:r>
              <a:rPr lang="en-US" altLang="en-US"/>
              <a:t> Initial exploration of text retrieval systems for “small” corpora of scientific abstracts, and law and business documents.</a:t>
            </a:r>
          </a:p>
          <a:p>
            <a:pPr lvl="1" eaLnBrk="1" hangingPunct="1"/>
            <a:r>
              <a:rPr lang="en-US" altLang="en-US"/>
              <a:t>Development of the basic Boolean and vector-space models of retrieval.</a:t>
            </a:r>
          </a:p>
          <a:p>
            <a:pPr lvl="1" eaLnBrk="1" hangingPunct="1"/>
            <a:r>
              <a:rPr lang="en-US" altLang="en-US"/>
              <a:t>Prof. Salton and his students at Cornell University are the leading researchers in the area.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DE57DCA-4C61-4779-A5F6-C453DFEF8716}" type="slidenum">
              <a:rPr lang="en-US" altLang="en-US" sz="1200">
                <a:latin typeface="Helvetica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IR History - 2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1980’s:</a:t>
            </a:r>
          </a:p>
          <a:p>
            <a:pPr lvl="1" eaLnBrk="1" hangingPunct="1"/>
            <a:r>
              <a:rPr lang="en-US" altLang="en-US"/>
              <a:t>Large document database systems, many run by companies:</a:t>
            </a:r>
          </a:p>
          <a:p>
            <a:pPr lvl="2" eaLnBrk="1" hangingPunct="1"/>
            <a:r>
              <a:rPr lang="en-US" altLang="en-US"/>
              <a:t>Lexis-Nexis</a:t>
            </a:r>
          </a:p>
          <a:p>
            <a:pPr lvl="2" eaLnBrk="1" hangingPunct="1"/>
            <a:r>
              <a:rPr lang="en-US" altLang="en-US"/>
              <a:t>Dialog</a:t>
            </a:r>
          </a:p>
          <a:p>
            <a:pPr lvl="2" eaLnBrk="1" hangingPunct="1"/>
            <a:r>
              <a:rPr lang="en-US" altLang="en-US"/>
              <a:t>MEDLINE</a:t>
            </a:r>
          </a:p>
          <a:p>
            <a:pPr eaLnBrk="1" hangingPunct="1"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0C819AD-19C2-4C26-A0E5-ACADB5A96DA5}" type="slidenum">
              <a:rPr lang="en-US" altLang="en-US" sz="1200">
                <a:latin typeface="Helvetica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120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IR History - 3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1990’s:</a:t>
            </a:r>
          </a:p>
          <a:p>
            <a:pPr lvl="1" eaLnBrk="1" hangingPunct="1"/>
            <a:r>
              <a:rPr lang="en-US" altLang="en-US"/>
              <a:t>Searching FTPable documents on the Internet</a:t>
            </a:r>
          </a:p>
          <a:p>
            <a:pPr lvl="2" eaLnBrk="1" hangingPunct="1"/>
            <a:r>
              <a:rPr lang="en-US" altLang="en-US"/>
              <a:t>Archie</a:t>
            </a:r>
          </a:p>
          <a:p>
            <a:pPr lvl="2" eaLnBrk="1" hangingPunct="1"/>
            <a:r>
              <a:rPr lang="en-US" altLang="en-US"/>
              <a:t>WAIS</a:t>
            </a:r>
          </a:p>
          <a:p>
            <a:pPr lvl="1" eaLnBrk="1" hangingPunct="1"/>
            <a:r>
              <a:rPr lang="en-US" altLang="en-US"/>
              <a:t>Searching the World Wide Web</a:t>
            </a:r>
          </a:p>
          <a:p>
            <a:pPr lvl="2" eaLnBrk="1" hangingPunct="1"/>
            <a:r>
              <a:rPr lang="en-US" altLang="en-US"/>
              <a:t>Lycos</a:t>
            </a:r>
          </a:p>
          <a:p>
            <a:pPr lvl="2" eaLnBrk="1" hangingPunct="1"/>
            <a:r>
              <a:rPr lang="en-US" altLang="en-US"/>
              <a:t>Yahoo</a:t>
            </a:r>
          </a:p>
          <a:p>
            <a:pPr lvl="2" eaLnBrk="1" hangingPunct="1"/>
            <a:r>
              <a:rPr lang="en-US" altLang="en-US"/>
              <a:t>Altavista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9679B9D-97CD-4775-A566-7A71D600598E}" type="slidenum">
              <a:rPr lang="en-US" altLang="en-US" sz="1200">
                <a:latin typeface="Helvetica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 sz="120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IR History - 4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1990’s continued:</a:t>
            </a:r>
          </a:p>
          <a:p>
            <a:pPr lvl="1" eaLnBrk="1" hangingPunct="1"/>
            <a:r>
              <a:rPr lang="en-US" altLang="en-US"/>
              <a:t>Organized Competitions</a:t>
            </a:r>
          </a:p>
          <a:p>
            <a:pPr lvl="2" eaLnBrk="1" hangingPunct="1"/>
            <a:r>
              <a:rPr lang="en-US" altLang="en-US"/>
              <a:t>NIST TREC</a:t>
            </a:r>
          </a:p>
          <a:p>
            <a:pPr lvl="1" eaLnBrk="1" hangingPunct="1"/>
            <a:r>
              <a:rPr lang="en-US" altLang="en-US"/>
              <a:t>Recommender Systems</a:t>
            </a:r>
          </a:p>
          <a:p>
            <a:pPr lvl="2" eaLnBrk="1" hangingPunct="1"/>
            <a:r>
              <a:rPr lang="en-US" altLang="en-US"/>
              <a:t>Ringo</a:t>
            </a:r>
          </a:p>
          <a:p>
            <a:pPr lvl="2" eaLnBrk="1" hangingPunct="1"/>
            <a:r>
              <a:rPr lang="en-US" altLang="en-US"/>
              <a:t>Amazon</a:t>
            </a:r>
          </a:p>
          <a:p>
            <a:pPr lvl="2" eaLnBrk="1" hangingPunct="1"/>
            <a:r>
              <a:rPr lang="en-US" altLang="en-US"/>
              <a:t>NetPerceptions</a:t>
            </a:r>
          </a:p>
          <a:p>
            <a:pPr lvl="1" eaLnBrk="1" hangingPunct="1"/>
            <a:r>
              <a:rPr lang="en-US" altLang="en-US"/>
              <a:t>Automated Text Categorization &amp; Clustering</a:t>
            </a:r>
          </a:p>
          <a:p>
            <a:pPr lvl="1" eaLnBrk="1" hangingPunct="1"/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A5E6106-9589-4A51-B700-F0D58C086E76}" type="slidenum">
              <a:rPr lang="en-US" altLang="en-US" sz="1200">
                <a:latin typeface="Helvetica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2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Information Retrieval</a:t>
            </a:r>
            <a:br>
              <a:rPr lang="en-US" altLang="en-US"/>
            </a:br>
            <a:r>
              <a:rPr lang="en-US" altLang="en-US"/>
              <a:t>(IR)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indexing and retrieval of textual documents.</a:t>
            </a:r>
          </a:p>
          <a:p>
            <a:pPr eaLnBrk="1" hangingPunct="1"/>
            <a:r>
              <a:rPr lang="en-US" altLang="en-US"/>
              <a:t>Searching for pages on the World Wide Web is the “killer app.”</a:t>
            </a:r>
          </a:p>
          <a:p>
            <a:pPr eaLnBrk="1" hangingPunct="1"/>
            <a:r>
              <a:rPr lang="en-US" altLang="en-US"/>
              <a:t>Concerned firstly with retrieving </a:t>
            </a:r>
            <a:r>
              <a:rPr lang="en-US" altLang="en-US" i="1" u="sng"/>
              <a:t>relevant</a:t>
            </a:r>
            <a:r>
              <a:rPr lang="en-US" altLang="en-US" i="1"/>
              <a:t> </a:t>
            </a:r>
            <a:r>
              <a:rPr lang="en-US" altLang="en-US"/>
              <a:t>documents to a query.</a:t>
            </a:r>
          </a:p>
          <a:p>
            <a:pPr eaLnBrk="1" hangingPunct="1"/>
            <a:r>
              <a:rPr lang="en-US" altLang="en-US"/>
              <a:t>Concerned secondly with retrieving from </a:t>
            </a:r>
            <a:r>
              <a:rPr lang="en-US" altLang="en-US" i="1" u="sng"/>
              <a:t>large</a:t>
            </a:r>
            <a:r>
              <a:rPr lang="en-US" altLang="en-US"/>
              <a:t> sets of documents </a:t>
            </a:r>
            <a:r>
              <a:rPr lang="en-US" altLang="en-US" i="1" u="sng"/>
              <a:t>efficiently</a:t>
            </a:r>
            <a:r>
              <a:rPr lang="en-US" altLang="en-US"/>
              <a:t>.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0BBE40E-3384-4635-B16A-EAF7128D8A6D}" type="slidenum">
              <a:rPr lang="en-US" altLang="en-US" sz="1200">
                <a:latin typeface="Helvetica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 sz="120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IR History - 5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2000’s</a:t>
            </a:r>
          </a:p>
          <a:p>
            <a:pPr lvl="1" eaLnBrk="1" hangingPunct="1"/>
            <a:r>
              <a:rPr lang="en-US" altLang="en-US"/>
              <a:t>Link analysis for Web Search</a:t>
            </a:r>
          </a:p>
          <a:p>
            <a:pPr lvl="2" eaLnBrk="1" hangingPunct="1"/>
            <a:r>
              <a:rPr lang="en-US" altLang="en-US"/>
              <a:t>Google</a:t>
            </a:r>
          </a:p>
          <a:p>
            <a:pPr lvl="1" eaLnBrk="1" hangingPunct="1"/>
            <a:r>
              <a:rPr lang="en-US" altLang="en-US"/>
              <a:t>Automated Information Extraction</a:t>
            </a:r>
          </a:p>
          <a:p>
            <a:pPr lvl="1" eaLnBrk="1" hangingPunct="1"/>
            <a:r>
              <a:rPr lang="en-US" altLang="en-US"/>
              <a:t>Parallel Processing</a:t>
            </a:r>
          </a:p>
          <a:p>
            <a:pPr lvl="2" eaLnBrk="1" hangingPunct="1"/>
            <a:r>
              <a:rPr lang="en-US" altLang="en-US"/>
              <a:t>Map/Reduce</a:t>
            </a:r>
          </a:p>
          <a:p>
            <a:pPr lvl="1" eaLnBrk="1" hangingPunct="1"/>
            <a:r>
              <a:rPr lang="en-US" altLang="en-US"/>
              <a:t>Question Answering</a:t>
            </a:r>
          </a:p>
          <a:p>
            <a:pPr lvl="2" eaLnBrk="1" hangingPunct="1"/>
            <a:r>
              <a:rPr lang="en-US" altLang="en-US"/>
              <a:t>TREC Q/A track</a:t>
            </a:r>
          </a:p>
          <a:p>
            <a:pPr lvl="2" eaLnBrk="1" hangingPunct="1"/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42DA419-3F18-465F-81D2-77CE785EC6FA}" type="slidenum">
              <a:rPr lang="en-US" altLang="en-US" sz="1200">
                <a:latin typeface="Helvetica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 sz="120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IR History - 6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2000’s continued:</a:t>
            </a:r>
          </a:p>
          <a:p>
            <a:pPr lvl="1" eaLnBrk="1" hangingPunct="1"/>
            <a:r>
              <a:rPr lang="en-US" altLang="en-US"/>
              <a:t>Multimedia IR</a:t>
            </a:r>
          </a:p>
          <a:p>
            <a:pPr lvl="2" eaLnBrk="1" hangingPunct="1"/>
            <a:r>
              <a:rPr lang="en-US" altLang="en-US"/>
              <a:t>Image</a:t>
            </a:r>
          </a:p>
          <a:p>
            <a:pPr lvl="2" eaLnBrk="1" hangingPunct="1"/>
            <a:r>
              <a:rPr lang="en-US" altLang="en-US"/>
              <a:t>Video</a:t>
            </a:r>
          </a:p>
          <a:p>
            <a:pPr lvl="2" eaLnBrk="1" hangingPunct="1"/>
            <a:r>
              <a:rPr lang="en-US" altLang="en-US"/>
              <a:t>Audio and music</a:t>
            </a:r>
          </a:p>
          <a:p>
            <a:pPr lvl="1" eaLnBrk="1" hangingPunct="1"/>
            <a:r>
              <a:rPr lang="en-US" altLang="en-US"/>
              <a:t>Cross-Language IR</a:t>
            </a:r>
          </a:p>
          <a:p>
            <a:pPr lvl="2" eaLnBrk="1" hangingPunct="1"/>
            <a:r>
              <a:rPr lang="en-US" altLang="en-US"/>
              <a:t>DARPA Tides</a:t>
            </a:r>
          </a:p>
          <a:p>
            <a:pPr lvl="1" eaLnBrk="1" hangingPunct="1"/>
            <a:r>
              <a:rPr lang="en-US" altLang="en-US"/>
              <a:t>Document Summarization</a:t>
            </a:r>
          </a:p>
          <a:p>
            <a:pPr lvl="1" eaLnBrk="1" hangingPunct="1"/>
            <a:r>
              <a:rPr lang="en-US" altLang="en-US"/>
              <a:t>Learning to Rank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Recent IR History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2010’s</a:t>
            </a:r>
          </a:p>
          <a:p>
            <a:pPr lvl="1"/>
            <a:r>
              <a:rPr lang="en-US" altLang="en-US"/>
              <a:t>Intelligent Personal Assistants</a:t>
            </a:r>
          </a:p>
          <a:p>
            <a:pPr lvl="2"/>
            <a:r>
              <a:rPr lang="en-US" altLang="en-US"/>
              <a:t>Siri</a:t>
            </a:r>
          </a:p>
          <a:p>
            <a:pPr lvl="2"/>
            <a:r>
              <a:rPr lang="en-US" altLang="en-US"/>
              <a:t>Cortana</a:t>
            </a:r>
          </a:p>
          <a:p>
            <a:pPr lvl="2"/>
            <a:r>
              <a:rPr lang="en-US" altLang="en-US"/>
              <a:t>Google Now</a:t>
            </a:r>
          </a:p>
          <a:p>
            <a:pPr lvl="2"/>
            <a:r>
              <a:rPr lang="en-US" altLang="en-US"/>
              <a:t>Alexa</a:t>
            </a:r>
          </a:p>
          <a:p>
            <a:pPr lvl="1"/>
            <a:r>
              <a:rPr lang="en-US" altLang="en-US"/>
              <a:t>Complex Question Answering</a:t>
            </a:r>
          </a:p>
          <a:p>
            <a:pPr lvl="2"/>
            <a:r>
              <a:rPr lang="en-US" altLang="en-US"/>
              <a:t>IBM Watson</a:t>
            </a:r>
          </a:p>
          <a:p>
            <a:pPr lvl="1"/>
            <a:r>
              <a:rPr lang="en-US" altLang="en-US"/>
              <a:t>Distributional Semantics</a:t>
            </a:r>
          </a:p>
          <a:p>
            <a:pPr lvl="1"/>
            <a:r>
              <a:rPr lang="en-US" altLang="en-US"/>
              <a:t>Deep Learning</a:t>
            </a: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1600" i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ctr">
              <a:defRPr sz="1600" i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ctr">
              <a:defRPr sz="1600" i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ctr">
              <a:defRPr sz="1600" i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ctr">
              <a:defRPr sz="1600" i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/>
            <a:fld id="{BD768C74-F78B-4D98-A85F-97CF2A8175FE}" type="slidenum">
              <a:rPr lang="en-US" altLang="en-US" sz="1200" i="0">
                <a:latin typeface="Helvetica" pitchFamily="34" charset="0"/>
              </a:rPr>
              <a:pPr algn="r"/>
              <a:t>22</a:t>
            </a:fld>
            <a:endParaRPr lang="en-US" altLang="en-US" sz="1200" i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3F2765-9595-490C-9D3A-27E594754EC7}" type="slidenum">
              <a:rPr lang="en-US" altLang="en-US" sz="1200">
                <a:latin typeface="Helvetica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 sz="120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Related Areas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Database Management</a:t>
            </a:r>
          </a:p>
          <a:p>
            <a:pPr eaLnBrk="1" hangingPunct="1"/>
            <a:r>
              <a:rPr lang="en-US" altLang="en-US"/>
              <a:t>Library and Information Science</a:t>
            </a:r>
          </a:p>
          <a:p>
            <a:pPr eaLnBrk="1" hangingPunct="1"/>
            <a:r>
              <a:rPr lang="en-US" altLang="en-US"/>
              <a:t>Artificial Intelligence</a:t>
            </a:r>
          </a:p>
          <a:p>
            <a:pPr eaLnBrk="1" hangingPunct="1"/>
            <a:r>
              <a:rPr lang="en-US" altLang="en-US"/>
              <a:t>Natural Language Processing</a:t>
            </a:r>
          </a:p>
          <a:p>
            <a:pPr eaLnBrk="1" hangingPunct="1"/>
            <a:r>
              <a:rPr lang="en-US" altLang="en-US"/>
              <a:t>Machine Learning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1F3B70E-0B54-4827-9749-151CE09A0B4B}" type="slidenum">
              <a:rPr lang="en-US" altLang="en-US" sz="1200">
                <a:latin typeface="Helvetica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 sz="120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Database Management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7848600" cy="4114800"/>
          </a:xfrm>
        </p:spPr>
        <p:txBody>
          <a:bodyPr/>
          <a:lstStyle/>
          <a:p>
            <a:pPr eaLnBrk="1" hangingPunct="1"/>
            <a:r>
              <a:rPr lang="en-US" altLang="en-US"/>
              <a:t>Focused on </a:t>
            </a:r>
            <a:r>
              <a:rPr lang="en-US" altLang="en-US" i="1"/>
              <a:t>structured</a:t>
            </a:r>
            <a:r>
              <a:rPr lang="en-US" altLang="en-US"/>
              <a:t> data stored in relational tables rather than free-form text.</a:t>
            </a:r>
          </a:p>
          <a:p>
            <a:pPr eaLnBrk="1" hangingPunct="1"/>
            <a:r>
              <a:rPr lang="en-US" altLang="en-US"/>
              <a:t>Focused on efficient processing of well-defined queries in a formal language (SQL).</a:t>
            </a:r>
          </a:p>
          <a:p>
            <a:pPr eaLnBrk="1" hangingPunct="1"/>
            <a:r>
              <a:rPr lang="en-US" altLang="en-US"/>
              <a:t>Clearer semantics for both data and queries.</a:t>
            </a:r>
          </a:p>
          <a:p>
            <a:pPr eaLnBrk="1" hangingPunct="1"/>
            <a:r>
              <a:rPr lang="en-US" altLang="en-US"/>
              <a:t>Recent move towards </a:t>
            </a:r>
            <a:r>
              <a:rPr lang="en-US" altLang="en-US" i="1"/>
              <a:t>semi-structured</a:t>
            </a:r>
            <a:r>
              <a:rPr lang="en-US" altLang="en-US"/>
              <a:t> data (XML) brings it closer to IR.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96B3BF5-E6CE-4EA4-B9F5-F903D79DB21A}" type="slidenum">
              <a:rPr lang="en-US" altLang="en-US" sz="1200">
                <a:latin typeface="Helvetica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Library and Information Science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6200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Focused on the human user aspects of information retrieval (human-computer interaction, user interface, visualization).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Concerned with effective categorization of human knowledge.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Concerned with citation analysis and </a:t>
            </a:r>
            <a:r>
              <a:rPr lang="en-US" altLang="en-US" i="1"/>
              <a:t>bibliometrics </a:t>
            </a:r>
            <a:r>
              <a:rPr lang="en-US" altLang="en-US"/>
              <a:t>(structure of information).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Recent work on </a:t>
            </a:r>
            <a:r>
              <a:rPr lang="en-US" altLang="en-US" i="1"/>
              <a:t>digital libraries</a:t>
            </a:r>
            <a:r>
              <a:rPr lang="en-US" altLang="en-US"/>
              <a:t> brings it closer to CS &amp; IR.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DAA573D-40A8-4254-93EF-76A9E7DB3174}" type="slidenum">
              <a:rPr lang="en-US" altLang="en-US" sz="1200">
                <a:latin typeface="Helvetica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en-US" sz="120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Artificial Intelligence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78486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Focused on the representation of knowledge, reasoning, and intelligent action.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Formalisms for representing knowledge and queries: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First-order Predicate Logic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Bayesian Networks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Recent work on web ontologies and intelligent information agents brings it closer to IR.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E3936BB-8E98-4747-A0C8-5601D539C2E7}" type="slidenum">
              <a:rPr lang="en-US" altLang="en-US" sz="1200">
                <a:latin typeface="Helvetica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Natural Language Processing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Focused on the syntactic, semantic, and pragmatic analysis of natural language text and discourse.</a:t>
            </a:r>
          </a:p>
          <a:p>
            <a:pPr eaLnBrk="1" hangingPunct="1"/>
            <a:r>
              <a:rPr lang="en-US" altLang="en-US"/>
              <a:t>Ability to analyze syntax (phrase structure) and semantics could allow retrieval based on </a:t>
            </a:r>
            <a:r>
              <a:rPr lang="en-US" altLang="en-US" i="1"/>
              <a:t>meaning</a:t>
            </a:r>
            <a:r>
              <a:rPr lang="en-US" altLang="en-US"/>
              <a:t> rather than keywords.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D921211-CFC0-48AC-89C5-772BEE117943}" type="slidenum">
              <a:rPr lang="en-US" altLang="en-US" sz="1200">
                <a:latin typeface="Helvetica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en-US" sz="120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Natural Language Processing:</a:t>
            </a:r>
            <a:br>
              <a:rPr lang="en-US" altLang="en-US"/>
            </a:br>
            <a:r>
              <a:rPr lang="en-US" altLang="en-US"/>
              <a:t>IR Directions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Methods for determining the sense of an ambiguous word based on context (</a:t>
            </a:r>
            <a:r>
              <a:rPr lang="en-US" altLang="en-US" i="1"/>
              <a:t>word sense disambiguation</a:t>
            </a:r>
            <a:r>
              <a:rPr lang="en-US" altLang="en-US"/>
              <a:t>).</a:t>
            </a:r>
          </a:p>
          <a:p>
            <a:pPr eaLnBrk="1" hangingPunct="1"/>
            <a:r>
              <a:rPr lang="en-US" altLang="en-US"/>
              <a:t>Methods for identifying specific pieces of information in a document (</a:t>
            </a:r>
            <a:r>
              <a:rPr lang="en-US" altLang="en-US" i="1"/>
              <a:t>information extraction</a:t>
            </a:r>
            <a:r>
              <a:rPr lang="en-US" altLang="en-US"/>
              <a:t>).</a:t>
            </a:r>
          </a:p>
          <a:p>
            <a:pPr eaLnBrk="1" hangingPunct="1"/>
            <a:r>
              <a:rPr lang="en-US" altLang="en-US"/>
              <a:t>Methods for answering specific NL questions from document corpora or structured data like FreeBase or Google’s Knowledge Graph.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2DA2C2C-C9A5-4821-9A42-1D2C8D536326}" type="slidenum">
              <a:rPr lang="en-US" altLang="en-US" sz="1200">
                <a:latin typeface="Helvetica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en-US" sz="1200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Machine Learning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6200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Focused on the development of computational systems that improve their performance with experience.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Automated classification of examples based on learning concepts from labeled training examples (</a:t>
            </a:r>
            <a:r>
              <a:rPr lang="en-US" altLang="en-US" i="1"/>
              <a:t>supervised learning</a:t>
            </a:r>
            <a:r>
              <a:rPr lang="en-US" altLang="en-US"/>
              <a:t>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Automated methods for clustering unlabeled examples into meaningful groups (</a:t>
            </a:r>
            <a:r>
              <a:rPr lang="en-US" altLang="en-US" i="1"/>
              <a:t>unsupervised learning</a:t>
            </a:r>
            <a:r>
              <a:rPr lang="en-US" altLang="en-US"/>
              <a:t>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72157BE-D302-4381-9AA7-E570948ED035}" type="slidenum">
              <a:rPr lang="en-US" altLang="en-US" sz="1200">
                <a:latin typeface="Helvetica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200"/>
          </a:p>
        </p:txBody>
      </p:sp>
      <p:sp>
        <p:nvSpPr>
          <p:cNvPr id="1945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Typical IR Task </a:t>
            </a:r>
          </a:p>
        </p:txBody>
      </p:sp>
      <p:sp>
        <p:nvSpPr>
          <p:cNvPr id="19460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/>
              <a:t>Given:</a:t>
            </a:r>
          </a:p>
          <a:p>
            <a:pPr marL="990600" lvl="1" indent="-533400" eaLnBrk="1" hangingPunct="1"/>
            <a:r>
              <a:rPr lang="en-US" altLang="en-US"/>
              <a:t>A corpus of textual natural-language documents.</a:t>
            </a:r>
          </a:p>
          <a:p>
            <a:pPr marL="990600" lvl="1" indent="-533400" eaLnBrk="1" hangingPunct="1"/>
            <a:r>
              <a:rPr lang="en-US" altLang="en-US"/>
              <a:t>A user query in the form of a textual string.</a:t>
            </a:r>
          </a:p>
          <a:p>
            <a:pPr marL="609600" indent="-609600" eaLnBrk="1" hangingPunct="1"/>
            <a:r>
              <a:rPr lang="en-US" altLang="en-US"/>
              <a:t>Find:</a:t>
            </a:r>
          </a:p>
          <a:p>
            <a:pPr marL="990600" lvl="1" indent="-533400" eaLnBrk="1" hangingPunct="1"/>
            <a:r>
              <a:rPr lang="en-US" altLang="en-US"/>
              <a:t>A ranked set of documents that are relevant to the query.</a:t>
            </a:r>
          </a:p>
          <a:p>
            <a:pPr marL="609600" indent="-609600" eaLnBrk="1" hangingPunct="1"/>
            <a:endParaRPr lang="en-US" altLang="en-US"/>
          </a:p>
          <a:p>
            <a:pPr marL="990600" lvl="1" indent="-533400" algn="ctr" eaLnBrk="1" hangingPunct="1"/>
            <a:endParaRPr lang="en-US" altLang="en-US"/>
          </a:p>
          <a:p>
            <a:pPr marL="609600" indent="-609600" eaLnBrk="1" hangingPunct="1"/>
            <a:endParaRPr lang="en-US" altLang="en-US"/>
          </a:p>
          <a:p>
            <a:pPr marL="609600" indent="-609600" eaLnBrk="1" hangingPunct="1"/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FED75FA-32A5-4A84-8BF3-AE2ACF1847E5}" type="slidenum">
              <a:rPr lang="en-US" altLang="en-US" sz="1200">
                <a:latin typeface="Helvetica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en-US" sz="1200"/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Machine Learning:</a:t>
            </a:r>
            <a:br>
              <a:rPr lang="en-US" altLang="en-US"/>
            </a:br>
            <a:r>
              <a:rPr lang="en-US" altLang="en-US"/>
              <a:t>IR Directions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6200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Text Categorization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Automatic hierarchical classification (Yahoo).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Adaptive filtering/routing/recommending.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Automated spam filtering.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Text Clustering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Clustering of IR query results.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Automatic formation of hierarchies (Yahoo).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Learning for Information Extraction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Text Mining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Learning to Rank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C727CD7-CE18-482E-AC25-EA6F4ABDF173}" type="slidenum">
              <a:rPr lang="en-US" altLang="en-US" sz="1200">
                <a:latin typeface="Helvetica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2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IR System</a:t>
            </a:r>
          </a:p>
        </p:txBody>
      </p:sp>
      <p:grpSp>
        <p:nvGrpSpPr>
          <p:cNvPr id="5" name="Group 4" descr="IR System Organization">
            <a:extLst>
              <a:ext uri="{FF2B5EF4-FFF2-40B4-BE49-F238E27FC236}">
                <a16:creationId xmlns:a16="http://schemas.microsoft.com/office/drawing/2014/main" id="{F25CD97B-0BF1-42EE-86F9-E1C9D471310D}"/>
              </a:ext>
            </a:extLst>
          </p:cNvPr>
          <p:cNvGrpSpPr/>
          <p:nvPr/>
        </p:nvGrpSpPr>
        <p:grpSpPr>
          <a:xfrm>
            <a:off x="990600" y="1981200"/>
            <a:ext cx="6553200" cy="4443413"/>
            <a:chOff x="990600" y="1981200"/>
            <a:chExt cx="6553200" cy="4443413"/>
          </a:xfrm>
        </p:grpSpPr>
        <p:pic>
          <p:nvPicPr>
            <p:cNvPr id="37895" name="Picture 7" descr="C:\Program Files\MSOffice\Clipart\Popular\amconfus.wm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4419600"/>
              <a:ext cx="931863" cy="2005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09" name="Rectangle 10"/>
            <p:cNvSpPr>
              <a:spLocks noChangeArrowheads="1"/>
            </p:cNvSpPr>
            <p:nvPr/>
          </p:nvSpPr>
          <p:spPr bwMode="auto">
            <a:xfrm>
              <a:off x="3962400" y="3352800"/>
              <a:ext cx="2057400" cy="1066800"/>
            </a:xfrm>
            <a:prstGeom prst="rect">
              <a:avLst/>
            </a:prstGeom>
            <a:solidFill>
              <a:srgbClr val="98ED87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8ED87"/>
              </a:extrusion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i="0"/>
                <a:t>IR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i="0"/>
                <a:t>System</a:t>
              </a:r>
            </a:p>
          </p:txBody>
        </p:sp>
        <p:grpSp>
          <p:nvGrpSpPr>
            <p:cNvPr id="2" name="Group 21"/>
            <p:cNvGrpSpPr>
              <a:grpSpLocks/>
            </p:cNvGrpSpPr>
            <p:nvPr/>
          </p:nvGrpSpPr>
          <p:grpSpPr bwMode="auto">
            <a:xfrm>
              <a:off x="1828800" y="3505200"/>
              <a:ext cx="2133600" cy="914400"/>
              <a:chOff x="1152" y="2208"/>
              <a:chExt cx="1344" cy="576"/>
            </a:xfrm>
          </p:grpSpPr>
          <p:sp>
            <p:nvSpPr>
              <p:cNvPr id="21520" name="AutoShape 8"/>
              <p:cNvSpPr>
                <a:spLocks noChangeArrowheads="1"/>
              </p:cNvSpPr>
              <p:nvPr/>
            </p:nvSpPr>
            <p:spPr bwMode="auto">
              <a:xfrm>
                <a:off x="1152" y="2208"/>
                <a:ext cx="816" cy="576"/>
              </a:xfrm>
              <a:prstGeom prst="wedgeRoundRectCallout">
                <a:avLst>
                  <a:gd name="adj1" fmla="val -43750"/>
                  <a:gd name="adj2" fmla="val 70000"/>
                  <a:gd name="adj3" fmla="val 16667"/>
                </a:avLst>
              </a:prstGeom>
              <a:solidFill>
                <a:srgbClr val="11DBD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CC00"/>
                  </a:buClr>
                  <a:buChar char="–"/>
                  <a:defRPr sz="2800">
                    <a:solidFill>
                      <a:srgbClr val="333399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3333CC"/>
                  </a:buClr>
                  <a:buChar char="•"/>
                  <a:defRPr sz="2400">
                    <a:solidFill>
                      <a:srgbClr val="006600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3333CC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 i="0"/>
              </a:p>
            </p:txBody>
          </p:sp>
          <p:sp>
            <p:nvSpPr>
              <p:cNvPr id="21521" name="Rectangle 9"/>
              <p:cNvSpPr>
                <a:spLocks noChangeArrowheads="1"/>
              </p:cNvSpPr>
              <p:nvPr/>
            </p:nvSpPr>
            <p:spPr bwMode="auto">
              <a:xfrm>
                <a:off x="1248" y="2256"/>
                <a:ext cx="596" cy="518"/>
              </a:xfrm>
              <a:prstGeom prst="rect">
                <a:avLst/>
              </a:prstGeom>
              <a:solidFill>
                <a:srgbClr val="11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CC00"/>
                  </a:buClr>
                  <a:buChar char="–"/>
                  <a:defRPr sz="2800">
                    <a:solidFill>
                      <a:srgbClr val="333399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3333CC"/>
                  </a:buClr>
                  <a:buChar char="•"/>
                  <a:defRPr sz="2400">
                    <a:solidFill>
                      <a:srgbClr val="006600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3333CC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2400" i="0"/>
                  <a:t>Query String</a:t>
                </a:r>
              </a:p>
            </p:txBody>
          </p:sp>
          <p:sp>
            <p:nvSpPr>
              <p:cNvPr id="21522" name="Line 13"/>
              <p:cNvSpPr>
                <a:spLocks noChangeShapeType="1"/>
              </p:cNvSpPr>
              <p:nvPr/>
            </p:nvSpPr>
            <p:spPr bwMode="auto">
              <a:xfrm>
                <a:off x="1968" y="249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" name="Group 23"/>
            <p:cNvGrpSpPr>
              <a:grpSpLocks/>
            </p:cNvGrpSpPr>
            <p:nvPr/>
          </p:nvGrpSpPr>
          <p:grpSpPr bwMode="auto">
            <a:xfrm>
              <a:off x="4114800" y="1981200"/>
              <a:ext cx="2749550" cy="1371600"/>
              <a:chOff x="2592" y="1248"/>
              <a:chExt cx="1732" cy="864"/>
            </a:xfrm>
          </p:grpSpPr>
          <p:sp>
            <p:nvSpPr>
              <p:cNvPr id="21517" name="Oval 5"/>
              <p:cNvSpPr>
                <a:spLocks noChangeArrowheads="1"/>
              </p:cNvSpPr>
              <p:nvPr/>
            </p:nvSpPr>
            <p:spPr bwMode="auto">
              <a:xfrm>
                <a:off x="2592" y="1248"/>
                <a:ext cx="1056" cy="576"/>
              </a:xfrm>
              <a:prstGeom prst="ellipse">
                <a:avLst/>
              </a:prstGeom>
              <a:solidFill>
                <a:srgbClr val="11DBDB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CC00"/>
                  </a:buClr>
                  <a:buChar char="–"/>
                  <a:defRPr sz="2800">
                    <a:solidFill>
                      <a:srgbClr val="333399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3333CC"/>
                  </a:buClr>
                  <a:buChar char="•"/>
                  <a:defRPr sz="2400">
                    <a:solidFill>
                      <a:srgbClr val="006600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3333CC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2400" i="0"/>
                  <a:t>Document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2400" i="0"/>
                  <a:t>corpus</a:t>
                </a:r>
              </a:p>
            </p:txBody>
          </p:sp>
          <p:sp>
            <p:nvSpPr>
              <p:cNvPr id="21518" name="Line 12"/>
              <p:cNvSpPr>
                <a:spLocks noChangeShapeType="1"/>
              </p:cNvSpPr>
              <p:nvPr/>
            </p:nvSpPr>
            <p:spPr bwMode="auto">
              <a:xfrm>
                <a:off x="3120" y="182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pic>
            <p:nvPicPr>
              <p:cNvPr id="21519" name="Picture 15" descr="c:\Program Files\Common Files\Microsoft Shared\Clipart\cagcat50\bs00554_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96" y="1248"/>
                <a:ext cx="628" cy="5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" name="Group 22"/>
            <p:cNvGrpSpPr>
              <a:grpSpLocks/>
            </p:cNvGrpSpPr>
            <p:nvPr/>
          </p:nvGrpSpPr>
          <p:grpSpPr bwMode="auto">
            <a:xfrm>
              <a:off x="4114800" y="4419600"/>
              <a:ext cx="3429000" cy="1955800"/>
              <a:chOff x="2592" y="2784"/>
              <a:chExt cx="2160" cy="1232"/>
            </a:xfrm>
          </p:grpSpPr>
          <p:sp>
            <p:nvSpPr>
              <p:cNvPr id="21513" name="Oval 14"/>
              <p:cNvSpPr>
                <a:spLocks noChangeArrowheads="1"/>
              </p:cNvSpPr>
              <p:nvPr/>
            </p:nvSpPr>
            <p:spPr bwMode="auto">
              <a:xfrm>
                <a:off x="2592" y="3216"/>
                <a:ext cx="1104" cy="576"/>
              </a:xfrm>
              <a:prstGeom prst="ellipse">
                <a:avLst/>
              </a:prstGeom>
              <a:solidFill>
                <a:srgbClr val="11DBDB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CC00"/>
                  </a:buClr>
                  <a:buChar char="–"/>
                  <a:defRPr sz="2800">
                    <a:solidFill>
                      <a:srgbClr val="333399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3333CC"/>
                  </a:buClr>
                  <a:buChar char="•"/>
                  <a:defRPr sz="2400">
                    <a:solidFill>
                      <a:srgbClr val="006600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3333CC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2400" i="0"/>
                  <a:t>Ranked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2400" i="0"/>
                  <a:t>Documents</a:t>
                </a:r>
              </a:p>
            </p:txBody>
          </p:sp>
          <p:sp>
            <p:nvSpPr>
              <p:cNvPr id="21514" name="Line 16"/>
              <p:cNvSpPr>
                <a:spLocks noChangeShapeType="1"/>
              </p:cNvSpPr>
              <p:nvPr/>
            </p:nvSpPr>
            <p:spPr bwMode="auto">
              <a:xfrm>
                <a:off x="3120" y="2784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15" name="Rectangle 18"/>
              <p:cNvSpPr>
                <a:spLocks noChangeArrowheads="1"/>
              </p:cNvSpPr>
              <p:nvPr/>
            </p:nvSpPr>
            <p:spPr bwMode="auto">
              <a:xfrm>
                <a:off x="3984" y="2976"/>
                <a:ext cx="768" cy="91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CC00"/>
                  </a:buClr>
                  <a:buChar char="–"/>
                  <a:defRPr sz="2800">
                    <a:solidFill>
                      <a:srgbClr val="333399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3333CC"/>
                  </a:buClr>
                  <a:buChar char="•"/>
                  <a:defRPr sz="2400">
                    <a:solidFill>
                      <a:srgbClr val="006600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3333CC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 i="0"/>
              </a:p>
            </p:txBody>
          </p:sp>
          <p:sp>
            <p:nvSpPr>
              <p:cNvPr id="21516" name="Text Box 20"/>
              <p:cNvSpPr txBox="1">
                <a:spLocks noChangeArrowheads="1"/>
              </p:cNvSpPr>
              <p:nvPr/>
            </p:nvSpPr>
            <p:spPr bwMode="auto">
              <a:xfrm>
                <a:off x="4070" y="3015"/>
                <a:ext cx="521" cy="10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457200" indent="-4572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CC00"/>
                  </a:buClr>
                  <a:buChar char="–"/>
                  <a:defRPr sz="2800">
                    <a:solidFill>
                      <a:srgbClr val="333399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3333CC"/>
                  </a:buClr>
                  <a:buChar char="•"/>
                  <a:defRPr sz="2400">
                    <a:solidFill>
                      <a:srgbClr val="006600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3333CC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Char char="»"/>
                  <a:defRPr sz="2000">
                    <a:solidFill>
                      <a:srgbClr val="0000CC"/>
                    </a:solidFill>
                    <a:latin typeface="Times New Roman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600" i="0"/>
                  <a:t>1. Doc1</a:t>
                </a: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600" i="0"/>
                  <a:t>2. Doc2</a:t>
                </a: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600" i="0"/>
                  <a:t>3. Doc3</a:t>
                </a: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600" i="0"/>
                  <a:t>    .</a:t>
                </a: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600" i="0"/>
                  <a:t>    .</a:t>
                </a: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 i="0"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E73DED5-103B-468A-8DF5-8299B36CB632}" type="slidenum">
              <a:rPr lang="en-US" altLang="en-US" sz="1200">
                <a:latin typeface="Helvetica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2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Relevance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Relevance is a subjective judgment and may include:</a:t>
            </a:r>
          </a:p>
          <a:p>
            <a:pPr lvl="1" eaLnBrk="1" hangingPunct="1"/>
            <a:r>
              <a:rPr lang="en-US" altLang="en-US"/>
              <a:t>Being on the proper subject.</a:t>
            </a:r>
          </a:p>
          <a:p>
            <a:pPr lvl="1" eaLnBrk="1" hangingPunct="1"/>
            <a:r>
              <a:rPr lang="en-US" altLang="en-US"/>
              <a:t>Being timely (recent information).</a:t>
            </a:r>
          </a:p>
          <a:p>
            <a:pPr lvl="1" eaLnBrk="1" hangingPunct="1"/>
            <a:r>
              <a:rPr lang="en-US" altLang="en-US"/>
              <a:t>Being authoritative (from a trusted source).</a:t>
            </a:r>
          </a:p>
          <a:p>
            <a:pPr lvl="1" eaLnBrk="1" hangingPunct="1"/>
            <a:r>
              <a:rPr lang="en-US" altLang="en-US"/>
              <a:t>Satisfying the goals of the user and his/her intended use of the information (</a:t>
            </a:r>
            <a:r>
              <a:rPr lang="en-US" altLang="en-US" i="1"/>
              <a:t>information need</a:t>
            </a:r>
            <a:r>
              <a:rPr lang="en-US" altLang="en-US"/>
              <a:t>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6AD2DAE-9FEC-4014-8500-69BEEEFCC84E}" type="slidenum">
              <a:rPr lang="en-US" altLang="en-US" sz="1200">
                <a:latin typeface="Helvetica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Keyword Search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Simplest notion of relevance is that the query string appears verbatim in the document.</a:t>
            </a:r>
          </a:p>
          <a:p>
            <a:pPr eaLnBrk="1" hangingPunct="1"/>
            <a:r>
              <a:rPr lang="en-US" altLang="en-US"/>
              <a:t>Slightly less strict notion is that the words in the query appear frequently in the document, in any order (</a:t>
            </a:r>
            <a:r>
              <a:rPr lang="en-US" altLang="en-US" i="1"/>
              <a:t>bag of words</a:t>
            </a:r>
            <a:r>
              <a:rPr lang="en-US" altLang="en-US"/>
              <a:t>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2D8AC17-B8C1-4102-B3B8-9663F1E168DE}" type="slidenum">
              <a:rPr lang="en-US" altLang="en-US" sz="1200">
                <a:latin typeface="Helvetica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2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Problems with Keywords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620000" cy="4800600"/>
          </a:xfrm>
        </p:spPr>
        <p:txBody>
          <a:bodyPr/>
          <a:lstStyle/>
          <a:p>
            <a:pPr eaLnBrk="1" hangingPunct="1"/>
            <a:r>
              <a:rPr lang="en-US" altLang="en-US"/>
              <a:t>May not retrieve relevant documents that include synonymous terms.</a:t>
            </a:r>
          </a:p>
          <a:p>
            <a:pPr lvl="1" eaLnBrk="1" hangingPunct="1"/>
            <a:r>
              <a:rPr lang="en-US" altLang="en-US"/>
              <a:t>“restaurant” vs. “café”</a:t>
            </a:r>
          </a:p>
          <a:p>
            <a:pPr lvl="1" eaLnBrk="1" hangingPunct="1"/>
            <a:r>
              <a:rPr lang="en-US" altLang="en-US"/>
              <a:t>“PRC” vs. “China”</a:t>
            </a:r>
          </a:p>
          <a:p>
            <a:pPr eaLnBrk="1" hangingPunct="1"/>
            <a:r>
              <a:rPr lang="en-US" altLang="en-US"/>
              <a:t>May retrieve irrelevant documents that include ambiguous terms.</a:t>
            </a:r>
          </a:p>
          <a:p>
            <a:pPr lvl="1" eaLnBrk="1" hangingPunct="1"/>
            <a:r>
              <a:rPr lang="en-US" altLang="en-US"/>
              <a:t>“bat” (baseball vs. mammal)</a:t>
            </a:r>
          </a:p>
          <a:p>
            <a:pPr lvl="1" eaLnBrk="1" hangingPunct="1"/>
            <a:r>
              <a:rPr lang="en-US" altLang="en-US"/>
              <a:t>“Apple” (company vs. fruit)</a:t>
            </a:r>
          </a:p>
          <a:p>
            <a:pPr lvl="1" eaLnBrk="1" hangingPunct="1"/>
            <a:r>
              <a:rPr lang="en-US" altLang="en-US"/>
              <a:t>“bit” (unit of data vs. act of eating)</a:t>
            </a:r>
          </a:p>
          <a:p>
            <a:pPr lvl="1" eaLnBrk="1" hangingPunct="1"/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E33D166-7158-46ED-AEB9-1EB29004352C}" type="slidenum">
              <a:rPr lang="en-US" altLang="en-US" sz="1200">
                <a:latin typeface="Helvetica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2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Beyond Keywords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6200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We will cover the basics of keyword-based IR, but…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We will focus on extensions and recent developments that go beyond keywords.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We will cover the basics of building an </a:t>
            </a:r>
            <a:r>
              <a:rPr lang="en-US" altLang="en-US" i="1"/>
              <a:t>efficient</a:t>
            </a:r>
            <a:r>
              <a:rPr lang="en-US" altLang="en-US"/>
              <a:t> IR system, but…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We will focus on basic capabilities and algorithms rather than systems issues that allow scaling to industrial size databases.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721ECF1-C099-48C8-9EED-3B2167847359}" type="slidenum">
              <a:rPr lang="en-US" altLang="en-US" sz="1200">
                <a:latin typeface="Helvetica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2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Intelligent IR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Taking into account the </a:t>
            </a:r>
            <a:r>
              <a:rPr lang="en-US" altLang="en-US" i="1"/>
              <a:t>meaning</a:t>
            </a:r>
            <a:r>
              <a:rPr lang="en-US" altLang="en-US"/>
              <a:t> of the words used.</a:t>
            </a:r>
          </a:p>
          <a:p>
            <a:pPr eaLnBrk="1" hangingPunct="1"/>
            <a:r>
              <a:rPr lang="en-US" altLang="en-US"/>
              <a:t>Taking into account the </a:t>
            </a:r>
            <a:r>
              <a:rPr lang="en-US" altLang="en-US" i="1"/>
              <a:t>order</a:t>
            </a:r>
            <a:r>
              <a:rPr lang="en-US" altLang="en-US"/>
              <a:t> of words in the query.</a:t>
            </a:r>
          </a:p>
          <a:p>
            <a:pPr eaLnBrk="1" hangingPunct="1"/>
            <a:r>
              <a:rPr lang="en-US" altLang="en-US"/>
              <a:t>Adapting to the user based on direct or indirect feedback.</a:t>
            </a:r>
          </a:p>
          <a:p>
            <a:pPr eaLnBrk="1" hangingPunct="1"/>
            <a:r>
              <a:rPr lang="en-US" altLang="en-US"/>
              <a:t>Taking into account the </a:t>
            </a:r>
            <a:r>
              <a:rPr lang="en-US" altLang="en-US" i="1"/>
              <a:t>authority</a:t>
            </a:r>
            <a:r>
              <a:rPr lang="en-US" altLang="en-US"/>
              <a:t> of the source.</a:t>
            </a:r>
          </a:p>
          <a:p>
            <a:pPr eaLnBrk="1" hangingPunct="1"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ls">
  <a:themeElements>
    <a:clrScheme name="">
      <a:dk1>
        <a:srgbClr val="000000"/>
      </a:dk1>
      <a:lt1>
        <a:srgbClr val="FFFFFF"/>
      </a:lt1>
      <a:dk2>
        <a:srgbClr val="3333FF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del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model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C:\My Documents\Powerpoint\IR Course\models.ppt</Template>
  <TotalTime>4309</TotalTime>
  <Words>1195</Words>
  <Application>Microsoft Office PowerPoint</Application>
  <PresentationFormat>On-screen Show (4:3)</PresentationFormat>
  <Paragraphs>288</Paragraphs>
  <Slides>30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Helvetica</vt:lpstr>
      <vt:lpstr>Times New Roman</vt:lpstr>
      <vt:lpstr>models</vt:lpstr>
      <vt:lpstr>Information Retrieval and Web Search</vt:lpstr>
      <vt:lpstr>Information Retrieval (IR)</vt:lpstr>
      <vt:lpstr>Typical IR Task </vt:lpstr>
      <vt:lpstr>IR System</vt:lpstr>
      <vt:lpstr>Relevance</vt:lpstr>
      <vt:lpstr>Keyword Search</vt:lpstr>
      <vt:lpstr>Problems with Keywords</vt:lpstr>
      <vt:lpstr>Beyond Keywords</vt:lpstr>
      <vt:lpstr>Intelligent IR</vt:lpstr>
      <vt:lpstr>IR System Architecture</vt:lpstr>
      <vt:lpstr>IR System Components</vt:lpstr>
      <vt:lpstr>IR System Components (continued)</vt:lpstr>
      <vt:lpstr>Web Search</vt:lpstr>
      <vt:lpstr>Web Search System</vt:lpstr>
      <vt:lpstr>Other IR-Related Tasks</vt:lpstr>
      <vt:lpstr>IR History - 1</vt:lpstr>
      <vt:lpstr>IR History - 2</vt:lpstr>
      <vt:lpstr>IR History - 3</vt:lpstr>
      <vt:lpstr>IR History - 4</vt:lpstr>
      <vt:lpstr>IR History - 5</vt:lpstr>
      <vt:lpstr>IR History - 6</vt:lpstr>
      <vt:lpstr>Recent IR History</vt:lpstr>
      <vt:lpstr>Related Areas</vt:lpstr>
      <vt:lpstr>Database Management</vt:lpstr>
      <vt:lpstr>Library and Information Science</vt:lpstr>
      <vt:lpstr>Artificial Intelligence</vt:lpstr>
      <vt:lpstr>Natural Language Processing</vt:lpstr>
      <vt:lpstr>Natural Language Processing: IR Directions</vt:lpstr>
      <vt:lpstr>Machine Learning</vt:lpstr>
      <vt:lpstr>Machine Learning: IR Directions</vt:lpstr>
    </vt:vector>
  </TitlesOfParts>
  <Company>University of Texas at Austin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Information Retrieval and Web Search</dc:title>
  <dc:creator>Raymond Mooney</dc:creator>
  <cp:lastModifiedBy>chen.utpa@outlook.com</cp:lastModifiedBy>
  <cp:revision>30</cp:revision>
  <cp:lastPrinted>1601-01-01T00:00:00Z</cp:lastPrinted>
  <dcterms:created xsi:type="dcterms:W3CDTF">2001-05-20T22:11:52Z</dcterms:created>
  <dcterms:modified xsi:type="dcterms:W3CDTF">2020-05-27T22:45:07Z</dcterms:modified>
</cp:coreProperties>
</file>