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5"/>
  </p:notesMasterIdLst>
  <p:handoutMasterIdLst>
    <p:handoutMasterId r:id="rId36"/>
  </p:handoutMasterIdLst>
  <p:sldIdLst>
    <p:sldId id="256" r:id="rId2"/>
    <p:sldId id="271" r:id="rId3"/>
    <p:sldId id="257" r:id="rId4"/>
    <p:sldId id="258" r:id="rId5"/>
    <p:sldId id="272" r:id="rId6"/>
    <p:sldId id="259" r:id="rId7"/>
    <p:sldId id="265" r:id="rId8"/>
    <p:sldId id="266" r:id="rId9"/>
    <p:sldId id="267" r:id="rId10"/>
    <p:sldId id="260" r:id="rId11"/>
    <p:sldId id="261" r:id="rId12"/>
    <p:sldId id="262" r:id="rId13"/>
    <p:sldId id="263" r:id="rId14"/>
    <p:sldId id="264" r:id="rId15"/>
    <p:sldId id="274" r:id="rId16"/>
    <p:sldId id="268" r:id="rId17"/>
    <p:sldId id="269" r:id="rId18"/>
    <p:sldId id="270" r:id="rId19"/>
    <p:sldId id="273" r:id="rId20"/>
    <p:sldId id="275" r:id="rId21"/>
    <p:sldId id="277" r:id="rId22"/>
    <p:sldId id="276" r:id="rId23"/>
    <p:sldId id="278" r:id="rId24"/>
    <p:sldId id="288" r:id="rId25"/>
    <p:sldId id="279" r:id="rId26"/>
    <p:sldId id="280" r:id="rId27"/>
    <p:sldId id="281" r:id="rId28"/>
    <p:sldId id="282" r:id="rId29"/>
    <p:sldId id="283" r:id="rId30"/>
    <p:sldId id="285" r:id="rId31"/>
    <p:sldId id="284" r:id="rId32"/>
    <p:sldId id="287" r:id="rId33"/>
    <p:sldId id="286" r:id="rId34"/>
  </p:sldIdLst>
  <p:sldSz cx="9144000" cy="6858000" type="screen4x3"/>
  <p:notesSz cx="6858000" cy="9117013"/>
  <p:defaultTextStyle>
    <a:defPPr>
      <a:defRPr lang="en-US"/>
    </a:defPPr>
    <a:lvl1pPr algn="l" rtl="0" eaLnBrk="0" fontAlgn="base" hangingPunct="0">
      <a:spcBef>
        <a:spcPct val="0"/>
      </a:spcBef>
      <a:spcAft>
        <a:spcPct val="0"/>
      </a:spcAft>
      <a:defRPr sz="2000" kern="1200">
        <a:solidFill>
          <a:schemeClr val="tx1"/>
        </a:solidFill>
        <a:latin typeface="Times New Roman" charset="0"/>
        <a:ea typeface="+mn-ea"/>
        <a:cs typeface="+mn-cs"/>
      </a:defRPr>
    </a:lvl1pPr>
    <a:lvl2pPr marL="457200" algn="l" rtl="0" eaLnBrk="0" fontAlgn="base" hangingPunct="0">
      <a:spcBef>
        <a:spcPct val="0"/>
      </a:spcBef>
      <a:spcAft>
        <a:spcPct val="0"/>
      </a:spcAft>
      <a:defRPr sz="2000" kern="1200">
        <a:solidFill>
          <a:schemeClr val="tx1"/>
        </a:solidFill>
        <a:latin typeface="Times New Roman" charset="0"/>
        <a:ea typeface="+mn-ea"/>
        <a:cs typeface="+mn-cs"/>
      </a:defRPr>
    </a:lvl2pPr>
    <a:lvl3pPr marL="914400" algn="l" rtl="0" eaLnBrk="0" fontAlgn="base" hangingPunct="0">
      <a:spcBef>
        <a:spcPct val="0"/>
      </a:spcBef>
      <a:spcAft>
        <a:spcPct val="0"/>
      </a:spcAft>
      <a:defRPr sz="20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0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000" kern="1200">
        <a:solidFill>
          <a:schemeClr val="tx1"/>
        </a:solidFill>
        <a:latin typeface="Times New Roman" charset="0"/>
        <a:ea typeface="+mn-ea"/>
        <a:cs typeface="+mn-cs"/>
      </a:defRPr>
    </a:lvl5pPr>
    <a:lvl6pPr marL="2286000" algn="l" defTabSz="914400" rtl="0" eaLnBrk="1" latinLnBrk="0" hangingPunct="1">
      <a:defRPr sz="2000" kern="1200">
        <a:solidFill>
          <a:schemeClr val="tx1"/>
        </a:solidFill>
        <a:latin typeface="Times New Roman" charset="0"/>
        <a:ea typeface="+mn-ea"/>
        <a:cs typeface="+mn-cs"/>
      </a:defRPr>
    </a:lvl6pPr>
    <a:lvl7pPr marL="2743200" algn="l" defTabSz="914400" rtl="0" eaLnBrk="1" latinLnBrk="0" hangingPunct="1">
      <a:defRPr sz="2000" kern="1200">
        <a:solidFill>
          <a:schemeClr val="tx1"/>
        </a:solidFill>
        <a:latin typeface="Times New Roman" charset="0"/>
        <a:ea typeface="+mn-ea"/>
        <a:cs typeface="+mn-cs"/>
      </a:defRPr>
    </a:lvl7pPr>
    <a:lvl8pPr marL="3200400" algn="l" defTabSz="914400" rtl="0" eaLnBrk="1" latinLnBrk="0" hangingPunct="1">
      <a:defRPr sz="2000" kern="1200">
        <a:solidFill>
          <a:schemeClr val="tx1"/>
        </a:solidFill>
        <a:latin typeface="Times New Roman" charset="0"/>
        <a:ea typeface="+mn-ea"/>
        <a:cs typeface="+mn-cs"/>
      </a:defRPr>
    </a:lvl8pPr>
    <a:lvl9pPr marL="3657600" algn="l" defTabSz="914400" rtl="0" eaLnBrk="1" latinLnBrk="0" hangingPunct="1">
      <a:defRPr sz="20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CC"/>
    <a:srgbClr val="333399"/>
    <a:srgbClr val="006600"/>
    <a:srgbClr val="008000"/>
    <a:srgbClr val="0000CC"/>
    <a:srgbClr val="FF5050"/>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E16D53-E2B7-4151-B9F3-F95C9DD94315}" v="22" dt="2020-05-27T23:30:18.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787"/>
    <p:restoredTop sz="90929"/>
  </p:normalViewPr>
  <p:slideViewPr>
    <p:cSldViewPr>
      <p:cViewPr varScale="1">
        <p:scale>
          <a:sx n="114" d="100"/>
          <a:sy n="114"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utpa@outlook.com" userId="f745662403d38070" providerId="LiveId" clId="{69F2CA16-A745-4AAD-B8BB-A83293E85F0A}"/>
    <pc:docChg chg="undo modSld">
      <pc:chgData name="chen.utpa@outlook.com" userId="f745662403d38070" providerId="LiveId" clId="{69F2CA16-A745-4AAD-B8BB-A83293E85F0A}" dt="2020-05-27T02:10:43.948" v="53" actId="20577"/>
      <pc:docMkLst>
        <pc:docMk/>
      </pc:docMkLst>
      <pc:sldChg chg="modSp">
        <pc:chgData name="chen.utpa@outlook.com" userId="f745662403d38070" providerId="LiveId" clId="{69F2CA16-A745-4AAD-B8BB-A83293E85F0A}" dt="2020-05-27T02:10:43.948" v="53" actId="20577"/>
        <pc:sldMkLst>
          <pc:docMk/>
          <pc:sldMk cId="0" sldId="286"/>
        </pc:sldMkLst>
        <pc:spChg chg="mod">
          <ac:chgData name="chen.utpa@outlook.com" userId="f745662403d38070" providerId="LiveId" clId="{69F2CA16-A745-4AAD-B8BB-A83293E85F0A}" dt="2020-05-27T02:10:43.948" v="53" actId="20577"/>
          <ac:spMkLst>
            <pc:docMk/>
            <pc:sldMk cId="0" sldId="286"/>
            <ac:spMk id="78852" creationId="{00000000-0000-0000-0000-000000000000}"/>
          </ac:spMkLst>
        </pc:spChg>
      </pc:sldChg>
    </pc:docChg>
  </pc:docChgLst>
  <pc:docChgLst>
    <pc:chgData name="chen.utpa@outlook.com" userId="f745662403d38070" providerId="LiveId" clId="{91E16D53-E2B7-4151-B9F3-F95C9DD94315}"/>
    <pc:docChg chg="modSld">
      <pc:chgData name="chen.utpa@outlook.com" userId="f745662403d38070" providerId="LiveId" clId="{91E16D53-E2B7-4151-B9F3-F95C9DD94315}" dt="2020-05-27T23:32:48.211" v="531" actId="962"/>
      <pc:docMkLst>
        <pc:docMk/>
      </pc:docMkLst>
      <pc:sldChg chg="addSp delSp modSp">
        <pc:chgData name="chen.utpa@outlook.com" userId="f745662403d38070" providerId="LiveId" clId="{91E16D53-E2B7-4151-B9F3-F95C9DD94315}" dt="2020-05-27T18:51:07.663" v="4" actId="14100"/>
        <pc:sldMkLst>
          <pc:docMk/>
          <pc:sldMk cId="0" sldId="256"/>
        </pc:sldMkLst>
        <pc:spChg chg="add del mod">
          <ac:chgData name="chen.utpa@outlook.com" userId="f745662403d38070" providerId="LiveId" clId="{91E16D53-E2B7-4151-B9F3-F95C9DD94315}" dt="2020-05-27T18:51:02.116" v="2" actId="478"/>
          <ac:spMkLst>
            <pc:docMk/>
            <pc:sldMk cId="0" sldId="256"/>
            <ac:spMk id="2" creationId="{B25DC00B-00E6-46D6-B97A-0F3F836BEB40}"/>
          </ac:spMkLst>
        </pc:spChg>
        <pc:spChg chg="add del mod">
          <ac:chgData name="chen.utpa@outlook.com" userId="f745662403d38070" providerId="LiveId" clId="{91E16D53-E2B7-4151-B9F3-F95C9DD94315}" dt="2020-05-27T18:51:07.663" v="4" actId="14100"/>
          <ac:spMkLst>
            <pc:docMk/>
            <pc:sldMk cId="0" sldId="256"/>
            <ac:spMk id="15363" creationId="{00000000-0000-0000-0000-000000000000}"/>
          </ac:spMkLst>
        </pc:spChg>
        <pc:spChg chg="del">
          <ac:chgData name="chen.utpa@outlook.com" userId="f745662403d38070" providerId="LiveId" clId="{91E16D53-E2B7-4151-B9F3-F95C9DD94315}" dt="2020-05-27T18:50:56.633" v="0" actId="478"/>
          <ac:spMkLst>
            <pc:docMk/>
            <pc:sldMk cId="0" sldId="256"/>
            <ac:spMk id="15364" creationId="{00000000-0000-0000-0000-000000000000}"/>
          </ac:spMkLst>
        </pc:spChg>
      </pc:sldChg>
      <pc:sldChg chg="addSp delSp modSp">
        <pc:chgData name="chen.utpa@outlook.com" userId="f745662403d38070" providerId="LiveId" clId="{91E16D53-E2B7-4151-B9F3-F95C9DD94315}" dt="2020-05-27T23:27:36.200" v="135" actId="962"/>
        <pc:sldMkLst>
          <pc:docMk/>
          <pc:sldMk cId="0" sldId="261"/>
        </pc:sldMkLst>
        <pc:graphicFrameChg chg="del">
          <ac:chgData name="chen.utpa@outlook.com" userId="f745662403d38070" providerId="LiveId" clId="{91E16D53-E2B7-4151-B9F3-F95C9DD94315}" dt="2020-05-27T23:27:07.253" v="95"/>
          <ac:graphicFrameMkLst>
            <pc:docMk/>
            <pc:sldMk cId="0" sldId="261"/>
            <ac:graphicFrameMk id="35845" creationId="{00000000-0000-0000-0000-000000000000}"/>
          </ac:graphicFrameMkLst>
        </pc:graphicFrameChg>
        <pc:picChg chg="add mod">
          <ac:chgData name="chen.utpa@outlook.com" userId="f745662403d38070" providerId="LiveId" clId="{91E16D53-E2B7-4151-B9F3-F95C9DD94315}" dt="2020-05-27T23:27:36.200" v="135" actId="962"/>
          <ac:picMkLst>
            <pc:docMk/>
            <pc:sldMk cId="0" sldId="261"/>
            <ac:picMk id="2" creationId="{56CC3E0C-DAF5-4703-851D-881D8B7DC259}"/>
          </ac:picMkLst>
        </pc:picChg>
      </pc:sldChg>
      <pc:sldChg chg="addSp delSp modSp">
        <pc:chgData name="chen.utpa@outlook.com" userId="f745662403d38070" providerId="LiveId" clId="{91E16D53-E2B7-4151-B9F3-F95C9DD94315}" dt="2020-05-27T23:28:29.300" v="179" actId="962"/>
        <pc:sldMkLst>
          <pc:docMk/>
          <pc:sldMk cId="0" sldId="262"/>
        </pc:sldMkLst>
        <pc:spChg chg="mod">
          <ac:chgData name="chen.utpa@outlook.com" userId="f745662403d38070" providerId="LiveId" clId="{91E16D53-E2B7-4151-B9F3-F95C9DD94315}" dt="2020-05-27T23:27:59.716" v="136" actId="1076"/>
          <ac:spMkLst>
            <pc:docMk/>
            <pc:sldMk cId="0" sldId="262"/>
            <ac:spMk id="37892" creationId="{00000000-0000-0000-0000-000000000000}"/>
          </ac:spMkLst>
        </pc:spChg>
        <pc:spChg chg="del">
          <ac:chgData name="chen.utpa@outlook.com" userId="f745662403d38070" providerId="LiveId" clId="{91E16D53-E2B7-4151-B9F3-F95C9DD94315}" dt="2020-05-27T23:28:06.684" v="137"/>
          <ac:spMkLst>
            <pc:docMk/>
            <pc:sldMk cId="0" sldId="262"/>
            <ac:spMk id="37893" creationId="{00000000-0000-0000-0000-000000000000}"/>
          </ac:spMkLst>
        </pc:spChg>
        <pc:spChg chg="del">
          <ac:chgData name="chen.utpa@outlook.com" userId="f745662403d38070" providerId="LiveId" clId="{91E16D53-E2B7-4151-B9F3-F95C9DD94315}" dt="2020-05-27T23:28:06.684" v="137"/>
          <ac:spMkLst>
            <pc:docMk/>
            <pc:sldMk cId="0" sldId="262"/>
            <ac:spMk id="37894" creationId="{00000000-0000-0000-0000-000000000000}"/>
          </ac:spMkLst>
        </pc:spChg>
        <pc:spChg chg="del">
          <ac:chgData name="chen.utpa@outlook.com" userId="f745662403d38070" providerId="LiveId" clId="{91E16D53-E2B7-4151-B9F3-F95C9DD94315}" dt="2020-05-27T23:28:06.684" v="137"/>
          <ac:spMkLst>
            <pc:docMk/>
            <pc:sldMk cId="0" sldId="262"/>
            <ac:spMk id="37895" creationId="{00000000-0000-0000-0000-000000000000}"/>
          </ac:spMkLst>
        </pc:spChg>
        <pc:spChg chg="del">
          <ac:chgData name="chen.utpa@outlook.com" userId="f745662403d38070" providerId="LiveId" clId="{91E16D53-E2B7-4151-B9F3-F95C9DD94315}" dt="2020-05-27T23:28:06.684" v="137"/>
          <ac:spMkLst>
            <pc:docMk/>
            <pc:sldMk cId="0" sldId="262"/>
            <ac:spMk id="37896" creationId="{00000000-0000-0000-0000-000000000000}"/>
          </ac:spMkLst>
        </pc:spChg>
        <pc:spChg chg="del">
          <ac:chgData name="chen.utpa@outlook.com" userId="f745662403d38070" providerId="LiveId" clId="{91E16D53-E2B7-4151-B9F3-F95C9DD94315}" dt="2020-05-27T23:28:06.684" v="137"/>
          <ac:spMkLst>
            <pc:docMk/>
            <pc:sldMk cId="0" sldId="262"/>
            <ac:spMk id="37897" creationId="{00000000-0000-0000-0000-000000000000}"/>
          </ac:spMkLst>
        </pc:spChg>
        <pc:spChg chg="del">
          <ac:chgData name="chen.utpa@outlook.com" userId="f745662403d38070" providerId="LiveId" clId="{91E16D53-E2B7-4151-B9F3-F95C9DD94315}" dt="2020-05-27T23:28:06.684" v="137"/>
          <ac:spMkLst>
            <pc:docMk/>
            <pc:sldMk cId="0" sldId="262"/>
            <ac:spMk id="37898" creationId="{00000000-0000-0000-0000-000000000000}"/>
          </ac:spMkLst>
        </pc:spChg>
        <pc:spChg chg="del">
          <ac:chgData name="chen.utpa@outlook.com" userId="f745662403d38070" providerId="LiveId" clId="{91E16D53-E2B7-4151-B9F3-F95C9DD94315}" dt="2020-05-27T23:28:06.684" v="137"/>
          <ac:spMkLst>
            <pc:docMk/>
            <pc:sldMk cId="0" sldId="262"/>
            <ac:spMk id="37899" creationId="{00000000-0000-0000-0000-000000000000}"/>
          </ac:spMkLst>
        </pc:spChg>
        <pc:spChg chg="del">
          <ac:chgData name="chen.utpa@outlook.com" userId="f745662403d38070" providerId="LiveId" clId="{91E16D53-E2B7-4151-B9F3-F95C9DD94315}" dt="2020-05-27T23:28:06.684" v="137"/>
          <ac:spMkLst>
            <pc:docMk/>
            <pc:sldMk cId="0" sldId="262"/>
            <ac:spMk id="37900" creationId="{00000000-0000-0000-0000-000000000000}"/>
          </ac:spMkLst>
        </pc:spChg>
        <pc:spChg chg="del">
          <ac:chgData name="chen.utpa@outlook.com" userId="f745662403d38070" providerId="LiveId" clId="{91E16D53-E2B7-4151-B9F3-F95C9DD94315}" dt="2020-05-27T23:28:06.684" v="137"/>
          <ac:spMkLst>
            <pc:docMk/>
            <pc:sldMk cId="0" sldId="262"/>
            <ac:spMk id="37901" creationId="{00000000-0000-0000-0000-000000000000}"/>
          </ac:spMkLst>
        </pc:spChg>
        <pc:spChg chg="del">
          <ac:chgData name="chen.utpa@outlook.com" userId="f745662403d38070" providerId="LiveId" clId="{91E16D53-E2B7-4151-B9F3-F95C9DD94315}" dt="2020-05-27T23:28:06.684" v="137"/>
          <ac:spMkLst>
            <pc:docMk/>
            <pc:sldMk cId="0" sldId="262"/>
            <ac:spMk id="37902" creationId="{00000000-0000-0000-0000-000000000000}"/>
          </ac:spMkLst>
        </pc:spChg>
        <pc:spChg chg="del">
          <ac:chgData name="chen.utpa@outlook.com" userId="f745662403d38070" providerId="LiveId" clId="{91E16D53-E2B7-4151-B9F3-F95C9DD94315}" dt="2020-05-27T23:28:06.684" v="137"/>
          <ac:spMkLst>
            <pc:docMk/>
            <pc:sldMk cId="0" sldId="262"/>
            <ac:spMk id="37903" creationId="{00000000-0000-0000-0000-000000000000}"/>
          </ac:spMkLst>
        </pc:spChg>
        <pc:spChg chg="del">
          <ac:chgData name="chen.utpa@outlook.com" userId="f745662403d38070" providerId="LiveId" clId="{91E16D53-E2B7-4151-B9F3-F95C9DD94315}" dt="2020-05-27T23:28:06.684" v="137"/>
          <ac:spMkLst>
            <pc:docMk/>
            <pc:sldMk cId="0" sldId="262"/>
            <ac:spMk id="37904" creationId="{00000000-0000-0000-0000-000000000000}"/>
          </ac:spMkLst>
        </pc:spChg>
        <pc:spChg chg="del">
          <ac:chgData name="chen.utpa@outlook.com" userId="f745662403d38070" providerId="LiveId" clId="{91E16D53-E2B7-4151-B9F3-F95C9DD94315}" dt="2020-05-27T23:28:06.684" v="137"/>
          <ac:spMkLst>
            <pc:docMk/>
            <pc:sldMk cId="0" sldId="262"/>
            <ac:spMk id="37905" creationId="{00000000-0000-0000-0000-000000000000}"/>
          </ac:spMkLst>
        </pc:spChg>
        <pc:spChg chg="del">
          <ac:chgData name="chen.utpa@outlook.com" userId="f745662403d38070" providerId="LiveId" clId="{91E16D53-E2B7-4151-B9F3-F95C9DD94315}" dt="2020-05-27T23:28:06.684" v="137"/>
          <ac:spMkLst>
            <pc:docMk/>
            <pc:sldMk cId="0" sldId="262"/>
            <ac:spMk id="37906" creationId="{00000000-0000-0000-0000-000000000000}"/>
          </ac:spMkLst>
        </pc:spChg>
        <pc:spChg chg="del">
          <ac:chgData name="chen.utpa@outlook.com" userId="f745662403d38070" providerId="LiveId" clId="{91E16D53-E2B7-4151-B9F3-F95C9DD94315}" dt="2020-05-27T23:28:06.684" v="137"/>
          <ac:spMkLst>
            <pc:docMk/>
            <pc:sldMk cId="0" sldId="262"/>
            <ac:spMk id="37907" creationId="{00000000-0000-0000-0000-000000000000}"/>
          </ac:spMkLst>
        </pc:spChg>
        <pc:spChg chg="del">
          <ac:chgData name="chen.utpa@outlook.com" userId="f745662403d38070" providerId="LiveId" clId="{91E16D53-E2B7-4151-B9F3-F95C9DD94315}" dt="2020-05-27T23:28:06.684" v="137"/>
          <ac:spMkLst>
            <pc:docMk/>
            <pc:sldMk cId="0" sldId="262"/>
            <ac:spMk id="37908" creationId="{00000000-0000-0000-0000-000000000000}"/>
          </ac:spMkLst>
        </pc:spChg>
        <pc:spChg chg="del">
          <ac:chgData name="chen.utpa@outlook.com" userId="f745662403d38070" providerId="LiveId" clId="{91E16D53-E2B7-4151-B9F3-F95C9DD94315}" dt="2020-05-27T23:28:06.684" v="137"/>
          <ac:spMkLst>
            <pc:docMk/>
            <pc:sldMk cId="0" sldId="262"/>
            <ac:spMk id="37909" creationId="{00000000-0000-0000-0000-000000000000}"/>
          </ac:spMkLst>
        </pc:spChg>
        <pc:spChg chg="del">
          <ac:chgData name="chen.utpa@outlook.com" userId="f745662403d38070" providerId="LiveId" clId="{91E16D53-E2B7-4151-B9F3-F95C9DD94315}" dt="2020-05-27T23:28:06.684" v="137"/>
          <ac:spMkLst>
            <pc:docMk/>
            <pc:sldMk cId="0" sldId="262"/>
            <ac:spMk id="37910" creationId="{00000000-0000-0000-0000-000000000000}"/>
          </ac:spMkLst>
        </pc:spChg>
        <pc:spChg chg="del">
          <ac:chgData name="chen.utpa@outlook.com" userId="f745662403d38070" providerId="LiveId" clId="{91E16D53-E2B7-4151-B9F3-F95C9DD94315}" dt="2020-05-27T23:28:06.684" v="137"/>
          <ac:spMkLst>
            <pc:docMk/>
            <pc:sldMk cId="0" sldId="262"/>
            <ac:spMk id="37911" creationId="{00000000-0000-0000-0000-000000000000}"/>
          </ac:spMkLst>
        </pc:spChg>
        <pc:spChg chg="del">
          <ac:chgData name="chen.utpa@outlook.com" userId="f745662403d38070" providerId="LiveId" clId="{91E16D53-E2B7-4151-B9F3-F95C9DD94315}" dt="2020-05-27T23:28:06.684" v="137"/>
          <ac:spMkLst>
            <pc:docMk/>
            <pc:sldMk cId="0" sldId="262"/>
            <ac:spMk id="37912" creationId="{00000000-0000-0000-0000-000000000000}"/>
          </ac:spMkLst>
        </pc:spChg>
        <pc:spChg chg="del">
          <ac:chgData name="chen.utpa@outlook.com" userId="f745662403d38070" providerId="LiveId" clId="{91E16D53-E2B7-4151-B9F3-F95C9DD94315}" dt="2020-05-27T23:28:06.684" v="137"/>
          <ac:spMkLst>
            <pc:docMk/>
            <pc:sldMk cId="0" sldId="262"/>
            <ac:spMk id="37913" creationId="{00000000-0000-0000-0000-000000000000}"/>
          </ac:spMkLst>
        </pc:spChg>
        <pc:spChg chg="del">
          <ac:chgData name="chen.utpa@outlook.com" userId="f745662403d38070" providerId="LiveId" clId="{91E16D53-E2B7-4151-B9F3-F95C9DD94315}" dt="2020-05-27T23:28:06.684" v="137"/>
          <ac:spMkLst>
            <pc:docMk/>
            <pc:sldMk cId="0" sldId="262"/>
            <ac:spMk id="37914" creationId="{00000000-0000-0000-0000-000000000000}"/>
          </ac:spMkLst>
        </pc:spChg>
        <pc:picChg chg="add mod">
          <ac:chgData name="chen.utpa@outlook.com" userId="f745662403d38070" providerId="LiveId" clId="{91E16D53-E2B7-4151-B9F3-F95C9DD94315}" dt="2020-05-27T23:28:29.300" v="179" actId="962"/>
          <ac:picMkLst>
            <pc:docMk/>
            <pc:sldMk cId="0" sldId="262"/>
            <ac:picMk id="2" creationId="{6B5C778D-379F-45C1-8EF5-4FF914820975}"/>
          </ac:picMkLst>
        </pc:picChg>
      </pc:sldChg>
      <pc:sldChg chg="addSp delSp modSp">
        <pc:chgData name="chen.utpa@outlook.com" userId="f745662403d38070" providerId="LiveId" clId="{91E16D53-E2B7-4151-B9F3-F95C9DD94315}" dt="2020-05-27T23:29:00.265" v="209" actId="962"/>
        <pc:sldMkLst>
          <pc:docMk/>
          <pc:sldMk cId="0" sldId="269"/>
        </pc:sldMkLst>
        <pc:grpChg chg="del">
          <ac:chgData name="chen.utpa@outlook.com" userId="f745662403d38070" providerId="LiveId" clId="{91E16D53-E2B7-4151-B9F3-F95C9DD94315}" dt="2020-05-27T23:28:46.140" v="180"/>
          <ac:grpSpMkLst>
            <pc:docMk/>
            <pc:sldMk cId="0" sldId="269"/>
            <ac:grpSpMk id="48132" creationId="{00000000-0000-0000-0000-000000000000}"/>
          </ac:grpSpMkLst>
        </pc:grpChg>
        <pc:picChg chg="add mod">
          <ac:chgData name="chen.utpa@outlook.com" userId="f745662403d38070" providerId="LiveId" clId="{91E16D53-E2B7-4151-B9F3-F95C9DD94315}" dt="2020-05-27T23:29:00.265" v="209" actId="962"/>
          <ac:picMkLst>
            <pc:docMk/>
            <pc:sldMk cId="0" sldId="269"/>
            <ac:picMk id="2" creationId="{4DE35163-4DDB-4E87-886D-0CF847CFAF99}"/>
          </ac:picMkLst>
        </pc:picChg>
      </pc:sldChg>
      <pc:sldChg chg="addSp delSp modSp">
        <pc:chgData name="chen.utpa@outlook.com" userId="f745662403d38070" providerId="LiveId" clId="{91E16D53-E2B7-4151-B9F3-F95C9DD94315}" dt="2020-05-27T23:29:54.020" v="251" actId="962"/>
        <pc:sldMkLst>
          <pc:docMk/>
          <pc:sldMk cId="0" sldId="270"/>
        </pc:sldMkLst>
        <pc:spChg chg="del">
          <ac:chgData name="chen.utpa@outlook.com" userId="f745662403d38070" providerId="LiveId" clId="{91E16D53-E2B7-4151-B9F3-F95C9DD94315}" dt="2020-05-27T23:29:21.551" v="210"/>
          <ac:spMkLst>
            <pc:docMk/>
            <pc:sldMk cId="0" sldId="270"/>
            <ac:spMk id="49156" creationId="{00000000-0000-0000-0000-000000000000}"/>
          </ac:spMkLst>
        </pc:spChg>
        <pc:spChg chg="del">
          <ac:chgData name="chen.utpa@outlook.com" userId="f745662403d38070" providerId="LiveId" clId="{91E16D53-E2B7-4151-B9F3-F95C9DD94315}" dt="2020-05-27T23:29:21.551" v="210"/>
          <ac:spMkLst>
            <pc:docMk/>
            <pc:sldMk cId="0" sldId="270"/>
            <ac:spMk id="49157" creationId="{00000000-0000-0000-0000-000000000000}"/>
          </ac:spMkLst>
        </pc:spChg>
        <pc:spChg chg="del">
          <ac:chgData name="chen.utpa@outlook.com" userId="f745662403d38070" providerId="LiveId" clId="{91E16D53-E2B7-4151-B9F3-F95C9DD94315}" dt="2020-05-27T23:29:21.551" v="210"/>
          <ac:spMkLst>
            <pc:docMk/>
            <pc:sldMk cId="0" sldId="270"/>
            <ac:spMk id="49158" creationId="{00000000-0000-0000-0000-000000000000}"/>
          </ac:spMkLst>
        </pc:spChg>
        <pc:spChg chg="del">
          <ac:chgData name="chen.utpa@outlook.com" userId="f745662403d38070" providerId="LiveId" clId="{91E16D53-E2B7-4151-B9F3-F95C9DD94315}" dt="2020-05-27T23:29:21.551" v="210"/>
          <ac:spMkLst>
            <pc:docMk/>
            <pc:sldMk cId="0" sldId="270"/>
            <ac:spMk id="49159" creationId="{00000000-0000-0000-0000-000000000000}"/>
          </ac:spMkLst>
        </pc:spChg>
        <pc:spChg chg="del">
          <ac:chgData name="chen.utpa@outlook.com" userId="f745662403d38070" providerId="LiveId" clId="{91E16D53-E2B7-4151-B9F3-F95C9DD94315}" dt="2020-05-27T23:29:21.551" v="210"/>
          <ac:spMkLst>
            <pc:docMk/>
            <pc:sldMk cId="0" sldId="270"/>
            <ac:spMk id="49160" creationId="{00000000-0000-0000-0000-000000000000}"/>
          </ac:spMkLst>
        </pc:spChg>
        <pc:spChg chg="del">
          <ac:chgData name="chen.utpa@outlook.com" userId="f745662403d38070" providerId="LiveId" clId="{91E16D53-E2B7-4151-B9F3-F95C9DD94315}" dt="2020-05-27T23:29:21.551" v="210"/>
          <ac:spMkLst>
            <pc:docMk/>
            <pc:sldMk cId="0" sldId="270"/>
            <ac:spMk id="49161" creationId="{00000000-0000-0000-0000-000000000000}"/>
          </ac:spMkLst>
        </pc:spChg>
        <pc:spChg chg="del">
          <ac:chgData name="chen.utpa@outlook.com" userId="f745662403d38070" providerId="LiveId" clId="{91E16D53-E2B7-4151-B9F3-F95C9DD94315}" dt="2020-05-27T23:29:21.551" v="210"/>
          <ac:spMkLst>
            <pc:docMk/>
            <pc:sldMk cId="0" sldId="270"/>
            <ac:spMk id="49163" creationId="{00000000-0000-0000-0000-000000000000}"/>
          </ac:spMkLst>
        </pc:spChg>
        <pc:spChg chg="del">
          <ac:chgData name="chen.utpa@outlook.com" userId="f745662403d38070" providerId="LiveId" clId="{91E16D53-E2B7-4151-B9F3-F95C9DD94315}" dt="2020-05-27T23:29:21.551" v="210"/>
          <ac:spMkLst>
            <pc:docMk/>
            <pc:sldMk cId="0" sldId="270"/>
            <ac:spMk id="49165" creationId="{00000000-0000-0000-0000-000000000000}"/>
          </ac:spMkLst>
        </pc:spChg>
        <pc:spChg chg="del">
          <ac:chgData name="chen.utpa@outlook.com" userId="f745662403d38070" providerId="LiveId" clId="{91E16D53-E2B7-4151-B9F3-F95C9DD94315}" dt="2020-05-27T23:29:21.551" v="210"/>
          <ac:spMkLst>
            <pc:docMk/>
            <pc:sldMk cId="0" sldId="270"/>
            <ac:spMk id="49167" creationId="{00000000-0000-0000-0000-000000000000}"/>
          </ac:spMkLst>
        </pc:spChg>
        <pc:spChg chg="del">
          <ac:chgData name="chen.utpa@outlook.com" userId="f745662403d38070" providerId="LiveId" clId="{91E16D53-E2B7-4151-B9F3-F95C9DD94315}" dt="2020-05-27T23:29:21.551" v="210"/>
          <ac:spMkLst>
            <pc:docMk/>
            <pc:sldMk cId="0" sldId="270"/>
            <ac:spMk id="49168" creationId="{00000000-0000-0000-0000-000000000000}"/>
          </ac:spMkLst>
        </pc:spChg>
        <pc:grpChg chg="del">
          <ac:chgData name="chen.utpa@outlook.com" userId="f745662403d38070" providerId="LiveId" clId="{91E16D53-E2B7-4151-B9F3-F95C9DD94315}" dt="2020-05-27T23:29:21.551" v="210"/>
          <ac:grpSpMkLst>
            <pc:docMk/>
            <pc:sldMk cId="0" sldId="270"/>
            <ac:grpSpMk id="49162" creationId="{00000000-0000-0000-0000-000000000000}"/>
          </ac:grpSpMkLst>
        </pc:grpChg>
        <pc:grpChg chg="del">
          <ac:chgData name="chen.utpa@outlook.com" userId="f745662403d38070" providerId="LiveId" clId="{91E16D53-E2B7-4151-B9F3-F95C9DD94315}" dt="2020-05-27T23:29:21.551" v="210"/>
          <ac:grpSpMkLst>
            <pc:docMk/>
            <pc:sldMk cId="0" sldId="270"/>
            <ac:grpSpMk id="49164" creationId="{00000000-0000-0000-0000-000000000000}"/>
          </ac:grpSpMkLst>
        </pc:grpChg>
        <pc:grpChg chg="del">
          <ac:chgData name="chen.utpa@outlook.com" userId="f745662403d38070" providerId="LiveId" clId="{91E16D53-E2B7-4151-B9F3-F95C9DD94315}" dt="2020-05-27T23:29:21.551" v="210"/>
          <ac:grpSpMkLst>
            <pc:docMk/>
            <pc:sldMk cId="0" sldId="270"/>
            <ac:grpSpMk id="49166" creationId="{00000000-0000-0000-0000-000000000000}"/>
          </ac:grpSpMkLst>
        </pc:grpChg>
        <pc:picChg chg="add mod">
          <ac:chgData name="chen.utpa@outlook.com" userId="f745662403d38070" providerId="LiveId" clId="{91E16D53-E2B7-4151-B9F3-F95C9DD94315}" dt="2020-05-27T23:29:54.020" v="251" actId="962"/>
          <ac:picMkLst>
            <pc:docMk/>
            <pc:sldMk cId="0" sldId="270"/>
            <ac:picMk id="2" creationId="{0B346B7A-BF69-4827-9840-C69317FB3248}"/>
          </ac:picMkLst>
        </pc:picChg>
      </pc:sldChg>
      <pc:sldChg chg="addSp delSp modSp">
        <pc:chgData name="chen.utpa@outlook.com" userId="f745662403d38070" providerId="LiveId" clId="{91E16D53-E2B7-4151-B9F3-F95C9DD94315}" dt="2020-05-27T23:26:55.474" v="94" actId="962"/>
        <pc:sldMkLst>
          <pc:docMk/>
          <pc:sldMk cId="0" sldId="272"/>
        </pc:sldMkLst>
        <pc:spChg chg="del">
          <ac:chgData name="chen.utpa@outlook.com" userId="f745662403d38070" providerId="LiveId" clId="{91E16D53-E2B7-4151-B9F3-F95C9DD94315}" dt="2020-05-27T23:26:09.866" v="27"/>
          <ac:spMkLst>
            <pc:docMk/>
            <pc:sldMk cId="0" sldId="272"/>
            <ac:spMk id="23556" creationId="{00000000-0000-0000-0000-000000000000}"/>
          </ac:spMkLst>
        </pc:spChg>
        <pc:spChg chg="del">
          <ac:chgData name="chen.utpa@outlook.com" userId="f745662403d38070" providerId="LiveId" clId="{91E16D53-E2B7-4151-B9F3-F95C9DD94315}" dt="2020-05-27T23:26:09.866" v="27"/>
          <ac:spMkLst>
            <pc:docMk/>
            <pc:sldMk cId="0" sldId="272"/>
            <ac:spMk id="23557" creationId="{00000000-0000-0000-0000-000000000000}"/>
          </ac:spMkLst>
        </pc:spChg>
        <pc:spChg chg="del">
          <ac:chgData name="chen.utpa@outlook.com" userId="f745662403d38070" providerId="LiveId" clId="{91E16D53-E2B7-4151-B9F3-F95C9DD94315}" dt="2020-05-27T23:26:09.866" v="27"/>
          <ac:spMkLst>
            <pc:docMk/>
            <pc:sldMk cId="0" sldId="272"/>
            <ac:spMk id="23558" creationId="{00000000-0000-0000-0000-000000000000}"/>
          </ac:spMkLst>
        </pc:spChg>
        <pc:spChg chg="del">
          <ac:chgData name="chen.utpa@outlook.com" userId="f745662403d38070" providerId="LiveId" clId="{91E16D53-E2B7-4151-B9F3-F95C9DD94315}" dt="2020-05-27T23:26:09.866" v="27"/>
          <ac:spMkLst>
            <pc:docMk/>
            <pc:sldMk cId="0" sldId="272"/>
            <ac:spMk id="23559" creationId="{00000000-0000-0000-0000-000000000000}"/>
          </ac:spMkLst>
        </pc:spChg>
        <pc:spChg chg="del">
          <ac:chgData name="chen.utpa@outlook.com" userId="f745662403d38070" providerId="LiveId" clId="{91E16D53-E2B7-4151-B9F3-F95C9DD94315}" dt="2020-05-27T23:26:09.866" v="27"/>
          <ac:spMkLst>
            <pc:docMk/>
            <pc:sldMk cId="0" sldId="272"/>
            <ac:spMk id="23560" creationId="{00000000-0000-0000-0000-000000000000}"/>
          </ac:spMkLst>
        </pc:spChg>
        <pc:spChg chg="del">
          <ac:chgData name="chen.utpa@outlook.com" userId="f745662403d38070" providerId="LiveId" clId="{91E16D53-E2B7-4151-B9F3-F95C9DD94315}" dt="2020-05-27T23:26:09.866" v="27"/>
          <ac:spMkLst>
            <pc:docMk/>
            <pc:sldMk cId="0" sldId="272"/>
            <ac:spMk id="23561" creationId="{00000000-0000-0000-0000-000000000000}"/>
          </ac:spMkLst>
        </pc:spChg>
        <pc:spChg chg="del">
          <ac:chgData name="chen.utpa@outlook.com" userId="f745662403d38070" providerId="LiveId" clId="{91E16D53-E2B7-4151-B9F3-F95C9DD94315}" dt="2020-05-27T23:26:09.866" v="27"/>
          <ac:spMkLst>
            <pc:docMk/>
            <pc:sldMk cId="0" sldId="272"/>
            <ac:spMk id="23562" creationId="{00000000-0000-0000-0000-000000000000}"/>
          </ac:spMkLst>
        </pc:spChg>
        <pc:spChg chg="del">
          <ac:chgData name="chen.utpa@outlook.com" userId="f745662403d38070" providerId="LiveId" clId="{91E16D53-E2B7-4151-B9F3-F95C9DD94315}" dt="2020-05-27T23:26:09.866" v="27"/>
          <ac:spMkLst>
            <pc:docMk/>
            <pc:sldMk cId="0" sldId="272"/>
            <ac:spMk id="23563" creationId="{00000000-0000-0000-0000-000000000000}"/>
          </ac:spMkLst>
        </pc:spChg>
        <pc:spChg chg="del">
          <ac:chgData name="chen.utpa@outlook.com" userId="f745662403d38070" providerId="LiveId" clId="{91E16D53-E2B7-4151-B9F3-F95C9DD94315}" dt="2020-05-27T23:26:09.866" v="27"/>
          <ac:spMkLst>
            <pc:docMk/>
            <pc:sldMk cId="0" sldId="272"/>
            <ac:spMk id="23564" creationId="{00000000-0000-0000-0000-000000000000}"/>
          </ac:spMkLst>
        </pc:spChg>
        <pc:spChg chg="del">
          <ac:chgData name="chen.utpa@outlook.com" userId="f745662403d38070" providerId="LiveId" clId="{91E16D53-E2B7-4151-B9F3-F95C9DD94315}" dt="2020-05-27T23:26:09.866" v="27"/>
          <ac:spMkLst>
            <pc:docMk/>
            <pc:sldMk cId="0" sldId="272"/>
            <ac:spMk id="23565" creationId="{00000000-0000-0000-0000-000000000000}"/>
          </ac:spMkLst>
        </pc:spChg>
        <pc:spChg chg="del">
          <ac:chgData name="chen.utpa@outlook.com" userId="f745662403d38070" providerId="LiveId" clId="{91E16D53-E2B7-4151-B9F3-F95C9DD94315}" dt="2020-05-27T23:26:09.866" v="27"/>
          <ac:spMkLst>
            <pc:docMk/>
            <pc:sldMk cId="0" sldId="272"/>
            <ac:spMk id="23566" creationId="{00000000-0000-0000-0000-000000000000}"/>
          </ac:spMkLst>
        </pc:spChg>
        <pc:spChg chg="del">
          <ac:chgData name="chen.utpa@outlook.com" userId="f745662403d38070" providerId="LiveId" clId="{91E16D53-E2B7-4151-B9F3-F95C9DD94315}" dt="2020-05-27T23:26:09.866" v="27"/>
          <ac:spMkLst>
            <pc:docMk/>
            <pc:sldMk cId="0" sldId="272"/>
            <ac:spMk id="23567" creationId="{00000000-0000-0000-0000-000000000000}"/>
          </ac:spMkLst>
        </pc:spChg>
        <pc:picChg chg="add mod">
          <ac:chgData name="chen.utpa@outlook.com" userId="f745662403d38070" providerId="LiveId" clId="{91E16D53-E2B7-4151-B9F3-F95C9DD94315}" dt="2020-05-27T23:26:55.474" v="94" actId="962"/>
          <ac:picMkLst>
            <pc:docMk/>
            <pc:sldMk cId="0" sldId="272"/>
            <ac:picMk id="2" creationId="{6F23DC20-2CE9-47B2-9E36-C78D0370A108}"/>
          </ac:picMkLst>
        </pc:picChg>
      </pc:sldChg>
      <pc:sldChg chg="addSp delSp modSp">
        <pc:chgData name="chen.utpa@outlook.com" userId="f745662403d38070" providerId="LiveId" clId="{91E16D53-E2B7-4151-B9F3-F95C9DD94315}" dt="2020-05-27T23:31:19.934" v="325" actId="962"/>
        <pc:sldMkLst>
          <pc:docMk/>
          <pc:sldMk cId="0" sldId="280"/>
        </pc:sldMkLst>
        <pc:spChg chg="del mod">
          <ac:chgData name="chen.utpa@outlook.com" userId="f745662403d38070" providerId="LiveId" clId="{91E16D53-E2B7-4151-B9F3-F95C9DD94315}" dt="2020-05-27T23:30:16.499" v="253"/>
          <ac:spMkLst>
            <pc:docMk/>
            <pc:sldMk cId="0" sldId="280"/>
            <ac:spMk id="64517" creationId="{00000000-0000-0000-0000-000000000000}"/>
          </ac:spMkLst>
        </pc:spChg>
        <pc:spChg chg="del mod">
          <ac:chgData name="chen.utpa@outlook.com" userId="f745662403d38070" providerId="LiveId" clId="{91E16D53-E2B7-4151-B9F3-F95C9DD94315}" dt="2020-05-27T23:30:16.499" v="253"/>
          <ac:spMkLst>
            <pc:docMk/>
            <pc:sldMk cId="0" sldId="280"/>
            <ac:spMk id="64518" creationId="{00000000-0000-0000-0000-000000000000}"/>
          </ac:spMkLst>
        </pc:spChg>
        <pc:spChg chg="del mod">
          <ac:chgData name="chen.utpa@outlook.com" userId="f745662403d38070" providerId="LiveId" clId="{91E16D53-E2B7-4151-B9F3-F95C9DD94315}" dt="2020-05-27T23:30:16.499" v="253"/>
          <ac:spMkLst>
            <pc:docMk/>
            <pc:sldMk cId="0" sldId="280"/>
            <ac:spMk id="64519" creationId="{00000000-0000-0000-0000-000000000000}"/>
          </ac:spMkLst>
        </pc:spChg>
        <pc:spChg chg="del mod">
          <ac:chgData name="chen.utpa@outlook.com" userId="f745662403d38070" providerId="LiveId" clId="{91E16D53-E2B7-4151-B9F3-F95C9DD94315}" dt="2020-05-27T23:30:16.499" v="253"/>
          <ac:spMkLst>
            <pc:docMk/>
            <pc:sldMk cId="0" sldId="280"/>
            <ac:spMk id="64520" creationId="{00000000-0000-0000-0000-000000000000}"/>
          </ac:spMkLst>
        </pc:spChg>
        <pc:spChg chg="del mod">
          <ac:chgData name="chen.utpa@outlook.com" userId="f745662403d38070" providerId="LiveId" clId="{91E16D53-E2B7-4151-B9F3-F95C9DD94315}" dt="2020-05-27T23:30:16.499" v="253"/>
          <ac:spMkLst>
            <pc:docMk/>
            <pc:sldMk cId="0" sldId="280"/>
            <ac:spMk id="64521" creationId="{00000000-0000-0000-0000-000000000000}"/>
          </ac:spMkLst>
        </pc:spChg>
        <pc:spChg chg="del mod">
          <ac:chgData name="chen.utpa@outlook.com" userId="f745662403d38070" providerId="LiveId" clId="{91E16D53-E2B7-4151-B9F3-F95C9DD94315}" dt="2020-05-27T23:30:16.499" v="253"/>
          <ac:spMkLst>
            <pc:docMk/>
            <pc:sldMk cId="0" sldId="280"/>
            <ac:spMk id="64522" creationId="{00000000-0000-0000-0000-000000000000}"/>
          </ac:spMkLst>
        </pc:spChg>
        <pc:spChg chg="del mod">
          <ac:chgData name="chen.utpa@outlook.com" userId="f745662403d38070" providerId="LiveId" clId="{91E16D53-E2B7-4151-B9F3-F95C9DD94315}" dt="2020-05-27T23:30:16.499" v="253"/>
          <ac:spMkLst>
            <pc:docMk/>
            <pc:sldMk cId="0" sldId="280"/>
            <ac:spMk id="64523" creationId="{00000000-0000-0000-0000-000000000000}"/>
          </ac:spMkLst>
        </pc:spChg>
        <pc:spChg chg="del mod">
          <ac:chgData name="chen.utpa@outlook.com" userId="f745662403d38070" providerId="LiveId" clId="{91E16D53-E2B7-4151-B9F3-F95C9DD94315}" dt="2020-05-27T23:30:16.499" v="253"/>
          <ac:spMkLst>
            <pc:docMk/>
            <pc:sldMk cId="0" sldId="280"/>
            <ac:spMk id="64524" creationId="{00000000-0000-0000-0000-000000000000}"/>
          </ac:spMkLst>
        </pc:spChg>
        <pc:spChg chg="del mod">
          <ac:chgData name="chen.utpa@outlook.com" userId="f745662403d38070" providerId="LiveId" clId="{91E16D53-E2B7-4151-B9F3-F95C9DD94315}" dt="2020-05-27T23:30:16.499" v="253"/>
          <ac:spMkLst>
            <pc:docMk/>
            <pc:sldMk cId="0" sldId="280"/>
            <ac:spMk id="64525" creationId="{00000000-0000-0000-0000-000000000000}"/>
          </ac:spMkLst>
        </pc:spChg>
        <pc:spChg chg="del mod">
          <ac:chgData name="chen.utpa@outlook.com" userId="f745662403d38070" providerId="LiveId" clId="{91E16D53-E2B7-4151-B9F3-F95C9DD94315}" dt="2020-05-27T23:30:16.499" v="253"/>
          <ac:spMkLst>
            <pc:docMk/>
            <pc:sldMk cId="0" sldId="280"/>
            <ac:spMk id="64526" creationId="{00000000-0000-0000-0000-000000000000}"/>
          </ac:spMkLst>
        </pc:spChg>
        <pc:spChg chg="del mod">
          <ac:chgData name="chen.utpa@outlook.com" userId="f745662403d38070" providerId="LiveId" clId="{91E16D53-E2B7-4151-B9F3-F95C9DD94315}" dt="2020-05-27T23:30:16.499" v="253"/>
          <ac:spMkLst>
            <pc:docMk/>
            <pc:sldMk cId="0" sldId="280"/>
            <ac:spMk id="64527" creationId="{00000000-0000-0000-0000-000000000000}"/>
          </ac:spMkLst>
        </pc:spChg>
        <pc:spChg chg="del mod">
          <ac:chgData name="chen.utpa@outlook.com" userId="f745662403d38070" providerId="LiveId" clId="{91E16D53-E2B7-4151-B9F3-F95C9DD94315}" dt="2020-05-27T23:30:16.499" v="253"/>
          <ac:spMkLst>
            <pc:docMk/>
            <pc:sldMk cId="0" sldId="280"/>
            <ac:spMk id="64528" creationId="{00000000-0000-0000-0000-000000000000}"/>
          </ac:spMkLst>
        </pc:spChg>
        <pc:spChg chg="del mod">
          <ac:chgData name="chen.utpa@outlook.com" userId="f745662403d38070" providerId="LiveId" clId="{91E16D53-E2B7-4151-B9F3-F95C9DD94315}" dt="2020-05-27T23:30:16.499" v="253"/>
          <ac:spMkLst>
            <pc:docMk/>
            <pc:sldMk cId="0" sldId="280"/>
            <ac:spMk id="64529" creationId="{00000000-0000-0000-0000-000000000000}"/>
          </ac:spMkLst>
        </pc:spChg>
        <pc:spChg chg="del mod">
          <ac:chgData name="chen.utpa@outlook.com" userId="f745662403d38070" providerId="LiveId" clId="{91E16D53-E2B7-4151-B9F3-F95C9DD94315}" dt="2020-05-27T23:30:16.499" v="253"/>
          <ac:spMkLst>
            <pc:docMk/>
            <pc:sldMk cId="0" sldId="280"/>
            <ac:spMk id="64530" creationId="{00000000-0000-0000-0000-000000000000}"/>
          </ac:spMkLst>
        </pc:spChg>
        <pc:spChg chg="del mod">
          <ac:chgData name="chen.utpa@outlook.com" userId="f745662403d38070" providerId="LiveId" clId="{91E16D53-E2B7-4151-B9F3-F95C9DD94315}" dt="2020-05-27T23:30:16.499" v="253"/>
          <ac:spMkLst>
            <pc:docMk/>
            <pc:sldMk cId="0" sldId="280"/>
            <ac:spMk id="64531" creationId="{00000000-0000-0000-0000-000000000000}"/>
          </ac:spMkLst>
        </pc:spChg>
        <pc:spChg chg="del mod">
          <ac:chgData name="chen.utpa@outlook.com" userId="f745662403d38070" providerId="LiveId" clId="{91E16D53-E2B7-4151-B9F3-F95C9DD94315}" dt="2020-05-27T23:30:16.499" v="253"/>
          <ac:spMkLst>
            <pc:docMk/>
            <pc:sldMk cId="0" sldId="280"/>
            <ac:spMk id="64532" creationId="{00000000-0000-0000-0000-000000000000}"/>
          </ac:spMkLst>
        </pc:spChg>
        <pc:spChg chg="del mod">
          <ac:chgData name="chen.utpa@outlook.com" userId="f745662403d38070" providerId="LiveId" clId="{91E16D53-E2B7-4151-B9F3-F95C9DD94315}" dt="2020-05-27T23:30:16.499" v="253"/>
          <ac:spMkLst>
            <pc:docMk/>
            <pc:sldMk cId="0" sldId="280"/>
            <ac:spMk id="64533" creationId="{00000000-0000-0000-0000-000000000000}"/>
          </ac:spMkLst>
        </pc:spChg>
        <pc:picChg chg="add mod">
          <ac:chgData name="chen.utpa@outlook.com" userId="f745662403d38070" providerId="LiveId" clId="{91E16D53-E2B7-4151-B9F3-F95C9DD94315}" dt="2020-05-27T23:31:19.934" v="325" actId="962"/>
          <ac:picMkLst>
            <pc:docMk/>
            <pc:sldMk cId="0" sldId="280"/>
            <ac:picMk id="2" creationId="{4D3CA736-8420-40AC-86D6-A79CD8807504}"/>
          </ac:picMkLst>
        </pc:picChg>
      </pc:sldChg>
      <pc:sldChg chg="addSp modSp">
        <pc:chgData name="chen.utpa@outlook.com" userId="f745662403d38070" providerId="LiveId" clId="{91E16D53-E2B7-4151-B9F3-F95C9DD94315}" dt="2020-05-27T23:32:48.211" v="531" actId="962"/>
        <pc:sldMkLst>
          <pc:docMk/>
          <pc:sldMk cId="0" sldId="286"/>
        </pc:sldMkLst>
        <pc:spChg chg="mod">
          <ac:chgData name="chen.utpa@outlook.com" userId="f745662403d38070" providerId="LiveId" clId="{91E16D53-E2B7-4151-B9F3-F95C9DD94315}" dt="2020-05-27T18:53:32.398" v="7" actId="20577"/>
          <ac:spMkLst>
            <pc:docMk/>
            <pc:sldMk cId="0" sldId="286"/>
            <ac:spMk id="78852" creationId="{00000000-0000-0000-0000-000000000000}"/>
          </ac:spMkLst>
        </pc:spChg>
        <pc:picChg chg="add mod">
          <ac:chgData name="chen.utpa@outlook.com" userId="f745662403d38070" providerId="LiveId" clId="{91E16D53-E2B7-4151-B9F3-F95C9DD94315}" dt="2020-05-27T23:32:03.012" v="393" actId="962"/>
          <ac:picMkLst>
            <pc:docMk/>
            <pc:sldMk cId="0" sldId="286"/>
            <ac:picMk id="2" creationId="{1D3DEBB3-BF11-4FC9-8861-8B23D6C948ED}"/>
          </ac:picMkLst>
        </pc:picChg>
        <pc:picChg chg="add mod">
          <ac:chgData name="chen.utpa@outlook.com" userId="f745662403d38070" providerId="LiveId" clId="{91E16D53-E2B7-4151-B9F3-F95C9DD94315}" dt="2020-05-27T23:32:23.985" v="455" actId="962"/>
          <ac:picMkLst>
            <pc:docMk/>
            <pc:sldMk cId="0" sldId="286"/>
            <ac:picMk id="3" creationId="{72E482F0-2E37-446C-8A30-5A28C0BCAC7E}"/>
          </ac:picMkLst>
        </pc:picChg>
        <pc:picChg chg="add mod">
          <ac:chgData name="chen.utpa@outlook.com" userId="f745662403d38070" providerId="LiveId" clId="{91E16D53-E2B7-4151-B9F3-F95C9DD94315}" dt="2020-05-27T23:32:48.211" v="531" actId="962"/>
          <ac:picMkLst>
            <pc:docMk/>
            <pc:sldMk cId="0" sldId="286"/>
            <ac:picMk id="4" creationId="{320F4101-F915-4EC8-9ED1-F4D97B2E0B6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656A9EC-91FE-4B15-AD4F-01DCC3E317D0}"/>
              </a:ext>
            </a:extLst>
          </p:cNvPr>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charset="0"/>
              </a:defRPr>
            </a:lvl1pPr>
          </a:lstStyle>
          <a:p>
            <a:pPr>
              <a:defRPr/>
            </a:pPr>
            <a:endParaRPr lang="en-US"/>
          </a:p>
        </p:txBody>
      </p:sp>
      <p:sp>
        <p:nvSpPr>
          <p:cNvPr id="32771" name="Rectangle 3">
            <a:extLst>
              <a:ext uri="{FF2B5EF4-FFF2-40B4-BE49-F238E27FC236}">
                <a16:creationId xmlns:a16="http://schemas.microsoft.com/office/drawing/2014/main" id="{17B451C6-3EE0-4AC5-903A-2FFD921FFF41}"/>
              </a:ext>
            </a:extLst>
          </p:cNvPr>
          <p:cNvSpPr>
            <a:spLocks noGrp="1" noChangeArrowheads="1"/>
          </p:cNvSpPr>
          <p:nvPr>
            <p:ph type="dt" sz="quarter" idx="1"/>
          </p:nvPr>
        </p:nvSpPr>
        <p:spPr bwMode="auto">
          <a:xfrm>
            <a:off x="388620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US"/>
          </a:p>
        </p:txBody>
      </p:sp>
      <p:sp>
        <p:nvSpPr>
          <p:cNvPr id="32772" name="Rectangle 4">
            <a:extLst>
              <a:ext uri="{FF2B5EF4-FFF2-40B4-BE49-F238E27FC236}">
                <a16:creationId xmlns:a16="http://schemas.microsoft.com/office/drawing/2014/main" id="{B70AE897-BA10-45C4-AB4A-66184C754A9E}"/>
              </a:ext>
            </a:extLst>
          </p:cNvPr>
          <p:cNvSpPr>
            <a:spLocks noGrp="1" noChangeArrowheads="1"/>
          </p:cNvSpPr>
          <p:nvPr>
            <p:ph type="ftr" sz="quarter" idx="2"/>
          </p:nvPr>
        </p:nvSpPr>
        <p:spPr bwMode="auto">
          <a:xfrm>
            <a:off x="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charset="0"/>
              </a:defRPr>
            </a:lvl1pPr>
          </a:lstStyle>
          <a:p>
            <a:pPr>
              <a:defRPr/>
            </a:pPr>
            <a:endParaRPr lang="en-US"/>
          </a:p>
        </p:txBody>
      </p:sp>
      <p:sp>
        <p:nvSpPr>
          <p:cNvPr id="32773" name="Rectangle 5">
            <a:extLst>
              <a:ext uri="{FF2B5EF4-FFF2-40B4-BE49-F238E27FC236}">
                <a16:creationId xmlns:a16="http://schemas.microsoft.com/office/drawing/2014/main" id="{43C4AEED-3D1A-45F8-8F16-83E3B987813C}"/>
              </a:ext>
            </a:extLst>
          </p:cNvPr>
          <p:cNvSpPr>
            <a:spLocks noGrp="1" noChangeArrowheads="1"/>
          </p:cNvSpPr>
          <p:nvPr>
            <p:ph type="sldNum" sz="quarter" idx="3"/>
          </p:nvPr>
        </p:nvSpPr>
        <p:spPr bwMode="auto">
          <a:xfrm>
            <a:off x="388620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47E024FF-7505-4C0C-8956-40727D5DEC5B}" type="slidenum">
              <a:rPr lang="en-US" altLang="en-US"/>
              <a:pPr/>
              <a:t>‹#›</a:t>
            </a:fld>
            <a:endParaRPr lang="en-US" altLang="en-US"/>
          </a:p>
        </p:txBody>
      </p:sp>
    </p:spTree>
    <p:extLst>
      <p:ext uri="{BB962C8B-B14F-4D97-AF65-F5344CB8AC3E}">
        <p14:creationId xmlns:p14="http://schemas.microsoft.com/office/powerpoint/2010/main" val="2531785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8E23F7F-6325-4DB2-8255-F9F5A035F228}"/>
              </a:ext>
            </a:extLst>
          </p:cNvPr>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charset="0"/>
              </a:defRPr>
            </a:lvl1pPr>
          </a:lstStyle>
          <a:p>
            <a:pPr>
              <a:defRPr/>
            </a:pPr>
            <a:endParaRPr lang="en-US"/>
          </a:p>
        </p:txBody>
      </p:sp>
      <p:sp>
        <p:nvSpPr>
          <p:cNvPr id="51203" name="Rectangle 3">
            <a:extLst>
              <a:ext uri="{FF2B5EF4-FFF2-40B4-BE49-F238E27FC236}">
                <a16:creationId xmlns:a16="http://schemas.microsoft.com/office/drawing/2014/main" id="{0151A3B0-F360-4B48-84DC-165800D6530F}"/>
              </a:ext>
            </a:extLst>
          </p:cNvPr>
          <p:cNvSpPr>
            <a:spLocks noGrp="1" noChangeArrowheads="1"/>
          </p:cNvSpPr>
          <p:nvPr>
            <p:ph type="dt" idx="1"/>
          </p:nvPr>
        </p:nvSpPr>
        <p:spPr bwMode="auto">
          <a:xfrm>
            <a:off x="388620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50938" y="684213"/>
            <a:ext cx="4557712" cy="34178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a:extLst>
              <a:ext uri="{FF2B5EF4-FFF2-40B4-BE49-F238E27FC236}">
                <a16:creationId xmlns:a16="http://schemas.microsoft.com/office/drawing/2014/main" id="{03E018BE-C41E-43D9-A254-F6A80FF8E2D5}"/>
              </a:ext>
            </a:extLst>
          </p:cNvPr>
          <p:cNvSpPr>
            <a:spLocks noGrp="1" noChangeArrowheads="1"/>
          </p:cNvSpPr>
          <p:nvPr>
            <p:ph type="body" sz="quarter" idx="3"/>
          </p:nvPr>
        </p:nvSpPr>
        <p:spPr bwMode="auto">
          <a:xfrm>
            <a:off x="914400" y="4330700"/>
            <a:ext cx="5029200" cy="410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06" name="Rectangle 6">
            <a:extLst>
              <a:ext uri="{FF2B5EF4-FFF2-40B4-BE49-F238E27FC236}">
                <a16:creationId xmlns:a16="http://schemas.microsoft.com/office/drawing/2014/main" id="{CCEDE740-D1F5-4C84-AA43-39C3AC33EC9A}"/>
              </a:ext>
            </a:extLst>
          </p:cNvPr>
          <p:cNvSpPr>
            <a:spLocks noGrp="1" noChangeArrowheads="1"/>
          </p:cNvSpPr>
          <p:nvPr>
            <p:ph type="ftr" sz="quarter" idx="4"/>
          </p:nvPr>
        </p:nvSpPr>
        <p:spPr bwMode="auto">
          <a:xfrm>
            <a:off x="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charset="0"/>
              </a:defRPr>
            </a:lvl1pPr>
          </a:lstStyle>
          <a:p>
            <a:pPr>
              <a:defRPr/>
            </a:pPr>
            <a:endParaRPr lang="en-US"/>
          </a:p>
        </p:txBody>
      </p:sp>
      <p:sp>
        <p:nvSpPr>
          <p:cNvPr id="51207" name="Rectangle 7">
            <a:extLst>
              <a:ext uri="{FF2B5EF4-FFF2-40B4-BE49-F238E27FC236}">
                <a16:creationId xmlns:a16="http://schemas.microsoft.com/office/drawing/2014/main" id="{09835C7B-0E36-4C6A-8D1D-FC8053DDCA3B}"/>
              </a:ext>
            </a:extLst>
          </p:cNvPr>
          <p:cNvSpPr>
            <a:spLocks noGrp="1" noChangeArrowheads="1"/>
          </p:cNvSpPr>
          <p:nvPr>
            <p:ph type="sldNum" sz="quarter" idx="5"/>
          </p:nvPr>
        </p:nvSpPr>
        <p:spPr bwMode="auto">
          <a:xfrm>
            <a:off x="388620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546F8C3-1504-4DCD-9050-DC871A73D4FD}" type="slidenum">
              <a:rPr lang="en-US" altLang="en-US"/>
              <a:pPr/>
              <a:t>‹#›</a:t>
            </a:fld>
            <a:endParaRPr lang="en-US" altLang="en-US"/>
          </a:p>
        </p:txBody>
      </p:sp>
    </p:spTree>
    <p:extLst>
      <p:ext uri="{BB962C8B-B14F-4D97-AF65-F5344CB8AC3E}">
        <p14:creationId xmlns:p14="http://schemas.microsoft.com/office/powerpoint/2010/main" val="723381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ChangeArrowheads="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1C2BC6E8-D4E5-4895-8E07-56F92F067647}" type="slidenum">
              <a:rPr kumimoji="0" lang="en-US" altLang="en-US">
                <a:latin typeface="Times New Roman" charset="0"/>
              </a:rPr>
              <a:pPr>
                <a:spcBef>
                  <a:spcPct val="0"/>
                </a:spcBef>
              </a:pPr>
              <a:t>1</a:t>
            </a:fld>
            <a:endParaRPr kumimoji="0" lang="en-US" alt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9378B4C2-37FA-403B-A5D7-153C7FC28482}" type="slidenum">
              <a:rPr kumimoji="0" lang="en-US" altLang="en-US">
                <a:latin typeface="Times New Roman" charset="0"/>
              </a:rPr>
              <a:pPr>
                <a:spcBef>
                  <a:spcPct val="0"/>
                </a:spcBef>
              </a:pPr>
              <a:t>10</a:t>
            </a:fld>
            <a:endParaRPr kumimoji="0" lang="en-US" alt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ChangeArrowheads="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7447FB2F-E9CC-4188-8F29-AE0749F568F4}" type="slidenum">
              <a:rPr kumimoji="0" lang="en-US" altLang="en-US">
                <a:latin typeface="Times New Roman" charset="0"/>
              </a:rPr>
              <a:pPr>
                <a:spcBef>
                  <a:spcPct val="0"/>
                </a:spcBef>
              </a:pPr>
              <a:t>11</a:t>
            </a:fld>
            <a:endParaRPr kumimoji="0" lang="en-US" alt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92E4839E-932B-4426-AFB7-35A5FCF12EEB}" type="slidenum">
              <a:rPr kumimoji="0" lang="en-US" altLang="en-US">
                <a:latin typeface="Times New Roman" charset="0"/>
              </a:rPr>
              <a:pPr>
                <a:spcBef>
                  <a:spcPct val="0"/>
                </a:spcBef>
              </a:pPr>
              <a:t>12</a:t>
            </a:fld>
            <a:endParaRPr kumimoji="0" lang="en-US" alt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ChangeArrowheads="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8457B7F6-3C1E-4861-BB4D-C155ECCDA9E5}" type="slidenum">
              <a:rPr kumimoji="0" lang="en-US" altLang="en-US">
                <a:latin typeface="Times New Roman" charset="0"/>
              </a:rPr>
              <a:pPr>
                <a:spcBef>
                  <a:spcPct val="0"/>
                </a:spcBef>
              </a:pPr>
              <a:t>13</a:t>
            </a:fld>
            <a:endParaRPr kumimoji="0" lang="en-US" alt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ChangeArrowheads="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5CDA52B1-DBDF-4F9A-9F2A-7169DB6C7108}" type="slidenum">
              <a:rPr kumimoji="0" lang="en-US" altLang="en-US">
                <a:latin typeface="Times New Roman" charset="0"/>
              </a:rPr>
              <a:pPr>
                <a:spcBef>
                  <a:spcPct val="0"/>
                </a:spcBef>
              </a:pPr>
              <a:t>14</a:t>
            </a:fld>
            <a:endParaRPr kumimoji="0" lang="en-US" alt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ChangeArrowheads="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80493209-9BC6-4FFC-835D-88BBBBA7F4A0}" type="slidenum">
              <a:rPr kumimoji="0" lang="en-US" altLang="en-US">
                <a:latin typeface="Times New Roman" charset="0"/>
              </a:rPr>
              <a:pPr>
                <a:spcBef>
                  <a:spcPct val="0"/>
                </a:spcBef>
              </a:pPr>
              <a:t>15</a:t>
            </a:fld>
            <a:endParaRPr kumimoji="0" lang="en-US" alt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ChangeArrowheads="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1D2BBCD1-651E-485E-A13F-0177FB7AB743}" type="slidenum">
              <a:rPr kumimoji="0" lang="en-US" altLang="en-US">
                <a:latin typeface="Times New Roman" charset="0"/>
              </a:rPr>
              <a:pPr>
                <a:spcBef>
                  <a:spcPct val="0"/>
                </a:spcBef>
              </a:pPr>
              <a:t>16</a:t>
            </a:fld>
            <a:endParaRPr kumimoji="0" lang="en-US" alt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ChangeArrowheads="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F7DDB3E8-2639-42A8-91D6-7BD59022C2E2}" type="slidenum">
              <a:rPr kumimoji="0" lang="en-US" altLang="en-US">
                <a:latin typeface="Times New Roman" charset="0"/>
              </a:rPr>
              <a:pPr>
                <a:spcBef>
                  <a:spcPct val="0"/>
                </a:spcBef>
              </a:pPr>
              <a:t>19</a:t>
            </a:fld>
            <a:endParaRPr kumimoji="0" lang="en-US" alt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ChangeArrowheads="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46342913-3C63-44B9-A24F-E24499779BFC}" type="slidenum">
              <a:rPr kumimoji="0" lang="en-US" altLang="en-US">
                <a:latin typeface="Times New Roman" charset="0"/>
              </a:rPr>
              <a:pPr>
                <a:spcBef>
                  <a:spcPct val="0"/>
                </a:spcBef>
              </a:pPr>
              <a:t>20</a:t>
            </a:fld>
            <a:endParaRPr kumimoji="0" lang="en-US" alt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ChangeArrowheads="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1204CD1A-A06E-4B78-99A1-BE4BACA8C4CF}" type="slidenum">
              <a:rPr kumimoji="0" lang="en-US" altLang="en-US">
                <a:latin typeface="Times New Roman" charset="0"/>
              </a:rPr>
              <a:pPr>
                <a:spcBef>
                  <a:spcPct val="0"/>
                </a:spcBef>
              </a:pPr>
              <a:t>21</a:t>
            </a:fld>
            <a:endParaRPr kumimoji="0" lang="en-US" alt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54257727-334C-4000-96DB-45641EFB1D96}" type="slidenum">
              <a:rPr kumimoji="0" lang="en-US" altLang="en-US">
                <a:latin typeface="Times New Roman" charset="0"/>
              </a:rPr>
              <a:pPr>
                <a:spcBef>
                  <a:spcPct val="0"/>
                </a:spcBef>
              </a:pPr>
              <a:t>2</a:t>
            </a:fld>
            <a:endParaRPr kumimoji="0" lang="en-US" alt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ChangeArrowheads="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A3369C9C-BE9A-42B8-A44F-0E4EA02E06DD}" type="slidenum">
              <a:rPr kumimoji="0" lang="en-US" altLang="en-US">
                <a:latin typeface="Times New Roman" charset="0"/>
              </a:rPr>
              <a:pPr>
                <a:spcBef>
                  <a:spcPct val="0"/>
                </a:spcBef>
              </a:pPr>
              <a:t>22</a:t>
            </a:fld>
            <a:endParaRPr kumimoji="0" lang="en-US" altLang="en-US">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ChangeArrowheads="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8D2C8B3A-4151-4674-B710-A384137E3256}" type="slidenum">
              <a:rPr kumimoji="0" lang="en-US" altLang="en-US">
                <a:latin typeface="Times New Roman" charset="0"/>
              </a:rPr>
              <a:pPr>
                <a:spcBef>
                  <a:spcPct val="0"/>
                </a:spcBef>
              </a:pPr>
              <a:t>23</a:t>
            </a:fld>
            <a:endParaRPr kumimoji="0" lang="en-US" alt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ChangeArrowheads="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EC9AD71D-D92B-495E-9EB0-79354AD15BC6}" type="slidenum">
              <a:rPr kumimoji="0" lang="en-US" altLang="en-US">
                <a:latin typeface="Times New Roman" charset="0"/>
              </a:rPr>
              <a:pPr>
                <a:spcBef>
                  <a:spcPct val="0"/>
                </a:spcBef>
              </a:pPr>
              <a:t>24</a:t>
            </a:fld>
            <a:endParaRPr kumimoji="0" lang="en-US" alt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ChangeArrowheads="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287A75D9-51F5-4816-A50A-DCEC8A24E3F0}" type="slidenum">
              <a:rPr kumimoji="0" lang="en-US" altLang="en-US">
                <a:latin typeface="Times New Roman" charset="0"/>
              </a:rPr>
              <a:pPr>
                <a:spcBef>
                  <a:spcPct val="0"/>
                </a:spcBef>
              </a:pPr>
              <a:t>25</a:t>
            </a:fld>
            <a:endParaRPr kumimoji="0" lang="en-US" alt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ChangeArrowheads="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53B05E0F-AC17-48C6-B855-35DF40A1B5CB}" type="slidenum">
              <a:rPr kumimoji="0" lang="en-US" altLang="en-US">
                <a:latin typeface="Times New Roman" charset="0"/>
              </a:rPr>
              <a:pPr>
                <a:spcBef>
                  <a:spcPct val="0"/>
                </a:spcBef>
              </a:pPr>
              <a:t>26</a:t>
            </a:fld>
            <a:endParaRPr kumimoji="0" lang="en-US" alt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ChangeArrowheads="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B4CDBA7F-9C72-4CD9-9170-89FEBD765AB8}" type="slidenum">
              <a:rPr kumimoji="0" lang="en-US" altLang="en-US">
                <a:latin typeface="Times New Roman" charset="0"/>
              </a:rPr>
              <a:pPr>
                <a:spcBef>
                  <a:spcPct val="0"/>
                </a:spcBef>
              </a:pPr>
              <a:t>27</a:t>
            </a:fld>
            <a:endParaRPr kumimoji="0" lang="en-US" alt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ChangeArrowheads="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4F1D3EE7-0917-4234-93F9-DCDB48FE1AC0}" type="slidenum">
              <a:rPr kumimoji="0" lang="en-US" altLang="en-US">
                <a:latin typeface="Times New Roman" charset="0"/>
              </a:rPr>
              <a:pPr>
                <a:spcBef>
                  <a:spcPct val="0"/>
                </a:spcBef>
              </a:pPr>
              <a:t>28</a:t>
            </a:fld>
            <a:endParaRPr kumimoji="0" lang="en-US" alt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ChangeArrowheads="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FA99BE2B-C843-4F22-9D4B-7A289FCAD448}" type="slidenum">
              <a:rPr kumimoji="0" lang="en-US" altLang="en-US">
                <a:latin typeface="Times New Roman" charset="0"/>
              </a:rPr>
              <a:pPr>
                <a:spcBef>
                  <a:spcPct val="0"/>
                </a:spcBef>
              </a:pPr>
              <a:t>29</a:t>
            </a:fld>
            <a:endParaRPr kumimoji="0" lang="en-US" alt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ChangeArrowheads="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E3BB220F-7958-40D1-A3F2-3C0C8D77A282}" type="slidenum">
              <a:rPr kumimoji="0" lang="en-US" altLang="en-US">
                <a:latin typeface="Times New Roman" charset="0"/>
              </a:rPr>
              <a:pPr>
                <a:spcBef>
                  <a:spcPct val="0"/>
                </a:spcBef>
              </a:pPr>
              <a:t>30</a:t>
            </a:fld>
            <a:endParaRPr kumimoji="0" lang="en-US" altLang="en-US">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ChangeArrowheads="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B3C6D7E7-2BBE-44B1-A5E6-5D9A703F2E61}" type="slidenum">
              <a:rPr kumimoji="0" lang="en-US" altLang="en-US">
                <a:latin typeface="Times New Roman" charset="0"/>
              </a:rPr>
              <a:pPr>
                <a:spcBef>
                  <a:spcPct val="0"/>
                </a:spcBef>
              </a:pPr>
              <a:t>31</a:t>
            </a:fld>
            <a:endParaRPr kumimoji="0" lang="en-US" alt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ChangeArrowheads="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55671474-F824-4720-8CE7-7B1C96A49A5F}" type="slidenum">
              <a:rPr kumimoji="0" lang="en-US" altLang="en-US">
                <a:latin typeface="Times New Roman" charset="0"/>
              </a:rPr>
              <a:pPr>
                <a:spcBef>
                  <a:spcPct val="0"/>
                </a:spcBef>
              </a:pPr>
              <a:t>3</a:t>
            </a:fld>
            <a:endParaRPr kumimoji="0" lang="en-US" altLang="en-US">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ChangeArrowheads="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2B46F6FD-62BF-4EDF-962F-35EEB5469CDD}" type="slidenum">
              <a:rPr kumimoji="0" lang="en-US" altLang="en-US">
                <a:latin typeface="Times New Roman" charset="0"/>
              </a:rPr>
              <a:pPr>
                <a:spcBef>
                  <a:spcPct val="0"/>
                </a:spcBef>
              </a:pPr>
              <a:t>32</a:t>
            </a:fld>
            <a:endParaRPr kumimoji="0" lang="en-US" altLang="en-US">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ChangeArrowheads="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ADAC3F31-6AF0-4FEE-B1BE-519A7BD3ACAA}" type="slidenum">
              <a:rPr kumimoji="0" lang="en-US" altLang="en-US">
                <a:latin typeface="Times New Roman" charset="0"/>
              </a:rPr>
              <a:pPr>
                <a:spcBef>
                  <a:spcPct val="0"/>
                </a:spcBef>
              </a:pPr>
              <a:t>33</a:t>
            </a:fld>
            <a:endParaRPr kumimoji="0" lang="en-US" alt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E0F97F56-6DB4-4CF6-A94B-9AA6AA64C25B}" type="slidenum">
              <a:rPr kumimoji="0" lang="en-US" altLang="en-US">
                <a:latin typeface="Times New Roman" charset="0"/>
              </a:rPr>
              <a:pPr>
                <a:spcBef>
                  <a:spcPct val="0"/>
                </a:spcBef>
              </a:pPr>
              <a:t>4</a:t>
            </a:fld>
            <a:endParaRPr kumimoji="0" lang="en-US" alt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ChangeArrowheads="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48577546-B28F-470C-B610-2AD45330A848}" type="slidenum">
              <a:rPr kumimoji="0" lang="en-US" altLang="en-US">
                <a:latin typeface="Times New Roman" charset="0"/>
              </a:rPr>
              <a:pPr>
                <a:spcBef>
                  <a:spcPct val="0"/>
                </a:spcBef>
              </a:pPr>
              <a:t>5</a:t>
            </a:fld>
            <a:endParaRPr kumimoji="0" lang="en-US" alt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88366A2D-1F8D-4D9A-9A88-5F06AEF5685C}" type="slidenum">
              <a:rPr kumimoji="0" lang="en-US" altLang="en-US">
                <a:latin typeface="Times New Roman" charset="0"/>
              </a:rPr>
              <a:pPr>
                <a:spcBef>
                  <a:spcPct val="0"/>
                </a:spcBef>
              </a:pPr>
              <a:t>6</a:t>
            </a:fld>
            <a:endParaRPr kumimoji="0" lang="en-US" alt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ChangeArrowheads="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C2234EE3-5A34-4EA6-A717-AAECC539759C}" type="slidenum">
              <a:rPr kumimoji="0" lang="en-US" altLang="en-US">
                <a:latin typeface="Times New Roman" charset="0"/>
              </a:rPr>
              <a:pPr>
                <a:spcBef>
                  <a:spcPct val="0"/>
                </a:spcBef>
              </a:pPr>
              <a:t>7</a:t>
            </a:fld>
            <a:endParaRPr kumimoji="0" lang="en-US" alt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359C59F4-939B-4429-8E0D-ABDE90586CD8}" type="slidenum">
              <a:rPr kumimoji="0" lang="en-US" altLang="en-US">
                <a:latin typeface="Times New Roman" charset="0"/>
              </a:rPr>
              <a:pPr>
                <a:spcBef>
                  <a:spcPct val="0"/>
                </a:spcBef>
              </a:pPr>
              <a:t>8</a:t>
            </a:fld>
            <a:endParaRPr kumimoji="0" lang="en-US" alt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charset="0"/>
              </a:defRPr>
            </a:lvl1pPr>
            <a:lvl2pPr marL="742950" indent="-285750">
              <a:spcBef>
                <a:spcPct val="30000"/>
              </a:spcBef>
              <a:defRPr kumimoji="1" sz="1200">
                <a:solidFill>
                  <a:schemeClr val="tx1"/>
                </a:solidFill>
                <a:latin typeface="Arial" charset="0"/>
              </a:defRPr>
            </a:lvl2pPr>
            <a:lvl3pPr marL="1143000" indent="-228600">
              <a:spcBef>
                <a:spcPct val="30000"/>
              </a:spcBef>
              <a:defRPr kumimoji="1" sz="1200">
                <a:solidFill>
                  <a:schemeClr val="tx1"/>
                </a:solidFill>
                <a:latin typeface="Arial" charset="0"/>
              </a:defRPr>
            </a:lvl3pPr>
            <a:lvl4pPr marL="1600200" indent="-228600">
              <a:spcBef>
                <a:spcPct val="30000"/>
              </a:spcBef>
              <a:defRPr kumimoji="1" sz="1200">
                <a:solidFill>
                  <a:schemeClr val="tx1"/>
                </a:solidFill>
                <a:latin typeface="Arial" charset="0"/>
              </a:defRPr>
            </a:lvl4pPr>
            <a:lvl5pPr marL="2057400" indent="-22860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spcBef>
                <a:spcPct val="0"/>
              </a:spcBef>
            </a:pPr>
            <a:fld id="{E6D5D42E-B98A-410E-A3F6-41CC62EFE139}" type="slidenum">
              <a:rPr kumimoji="0" lang="en-US" altLang="en-US">
                <a:latin typeface="Times New Roman" charset="0"/>
              </a:rPr>
              <a:pPr>
                <a:spcBef>
                  <a:spcPct val="0"/>
                </a:spcBef>
              </a:pPr>
              <a:t>9</a:t>
            </a:fld>
            <a:endParaRPr kumimoji="0" lang="en-US" alt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3978BF66-26B1-4F52-8E12-CE6F4EB81185}"/>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8316E4C3-B3F0-4B2C-91AD-8821DBF70877}"/>
              </a:ext>
            </a:extLst>
          </p:cNvPr>
          <p:cNvSpPr>
            <a:spLocks noGrp="1"/>
          </p:cNvSpPr>
          <p:nvPr>
            <p:ph type="sldNum" sz="quarter" idx="11"/>
          </p:nvPr>
        </p:nvSpPr>
        <p:spPr/>
        <p:txBody>
          <a:bodyPr/>
          <a:lstStyle>
            <a:lvl1pPr>
              <a:defRPr/>
            </a:lvl1pPr>
          </a:lstStyle>
          <a:p>
            <a:fld id="{837986B2-E7F2-4CB6-BE0D-34BF0F522343}" type="slidenum">
              <a:rPr lang="en-US" altLang="en-US"/>
              <a:pPr/>
              <a:t>‹#›</a:t>
            </a:fld>
            <a:endParaRPr lang="en-US" altLang="en-US">
              <a:latin typeface="Times New Roman" charset="0"/>
            </a:endParaRPr>
          </a:p>
        </p:txBody>
      </p:sp>
      <p:sp>
        <p:nvSpPr>
          <p:cNvPr id="6" name="Footer Placeholder 5">
            <a:extLst>
              <a:ext uri="{FF2B5EF4-FFF2-40B4-BE49-F238E27FC236}">
                <a16:creationId xmlns:a16="http://schemas.microsoft.com/office/drawing/2014/main" id="{DFE9E51D-8D72-476A-96C2-4C5C01CD8DDD}"/>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329047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FCB02-E31B-40BB-862E-A848F3727C62}"/>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D3AF23E2-30C3-4A64-BE23-B1761AA553E8}"/>
              </a:ext>
            </a:extLst>
          </p:cNvPr>
          <p:cNvSpPr>
            <a:spLocks noGrp="1"/>
          </p:cNvSpPr>
          <p:nvPr>
            <p:ph type="sldNum" sz="quarter" idx="11"/>
          </p:nvPr>
        </p:nvSpPr>
        <p:spPr/>
        <p:txBody>
          <a:bodyPr/>
          <a:lstStyle>
            <a:lvl1pPr>
              <a:defRPr/>
            </a:lvl1pPr>
          </a:lstStyle>
          <a:p>
            <a:fld id="{BF36B808-4FA1-46D4-AF24-AFB7D4142014}" type="slidenum">
              <a:rPr lang="en-US" altLang="en-US"/>
              <a:pPr/>
              <a:t>‹#›</a:t>
            </a:fld>
            <a:endParaRPr lang="en-US" altLang="en-US">
              <a:latin typeface="Times New Roman" charset="0"/>
            </a:endParaRPr>
          </a:p>
        </p:txBody>
      </p:sp>
      <p:sp>
        <p:nvSpPr>
          <p:cNvPr id="6" name="Footer Placeholder 5">
            <a:extLst>
              <a:ext uri="{FF2B5EF4-FFF2-40B4-BE49-F238E27FC236}">
                <a16:creationId xmlns:a16="http://schemas.microsoft.com/office/drawing/2014/main" id="{46462E85-18BA-4E24-9D37-C425B3FA24CC}"/>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415524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3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3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DE8B8-5535-4F9B-874B-0B2782521099}"/>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75DF8926-301A-4CC6-BE19-CA8FF8CDCC29}"/>
              </a:ext>
            </a:extLst>
          </p:cNvPr>
          <p:cNvSpPr>
            <a:spLocks noGrp="1"/>
          </p:cNvSpPr>
          <p:nvPr>
            <p:ph type="sldNum" sz="quarter" idx="11"/>
          </p:nvPr>
        </p:nvSpPr>
        <p:spPr/>
        <p:txBody>
          <a:bodyPr/>
          <a:lstStyle>
            <a:lvl1pPr>
              <a:defRPr/>
            </a:lvl1pPr>
          </a:lstStyle>
          <a:p>
            <a:fld id="{9DA9E9BA-7B2C-44C9-9CFD-476D804A9D96}" type="slidenum">
              <a:rPr lang="en-US" altLang="en-US"/>
              <a:pPr/>
              <a:t>‹#›</a:t>
            </a:fld>
            <a:endParaRPr lang="en-US" altLang="en-US">
              <a:latin typeface="Times New Roman" charset="0"/>
            </a:endParaRPr>
          </a:p>
        </p:txBody>
      </p:sp>
      <p:sp>
        <p:nvSpPr>
          <p:cNvPr id="6" name="Footer Placeholder 5">
            <a:extLst>
              <a:ext uri="{FF2B5EF4-FFF2-40B4-BE49-F238E27FC236}">
                <a16:creationId xmlns:a16="http://schemas.microsoft.com/office/drawing/2014/main" id="{6EB9623E-6A6E-4324-8CB2-DD1EAC508D0B}"/>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17732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6018C-38F3-4039-90B5-A97528AA724E}"/>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7910FF08-1EA2-4105-B629-6F32BEF1C44C}"/>
              </a:ext>
            </a:extLst>
          </p:cNvPr>
          <p:cNvSpPr>
            <a:spLocks noGrp="1"/>
          </p:cNvSpPr>
          <p:nvPr>
            <p:ph type="sldNum" sz="quarter" idx="11"/>
          </p:nvPr>
        </p:nvSpPr>
        <p:spPr/>
        <p:txBody>
          <a:bodyPr/>
          <a:lstStyle>
            <a:lvl1pPr>
              <a:defRPr/>
            </a:lvl1pPr>
          </a:lstStyle>
          <a:p>
            <a:fld id="{13A581D2-5DDE-4F1A-A6D3-2096F188F1FA}" type="slidenum">
              <a:rPr lang="en-US" altLang="en-US"/>
              <a:pPr/>
              <a:t>‹#›</a:t>
            </a:fld>
            <a:endParaRPr lang="en-US" altLang="en-US">
              <a:latin typeface="Times New Roman" charset="0"/>
            </a:endParaRPr>
          </a:p>
        </p:txBody>
      </p:sp>
      <p:sp>
        <p:nvSpPr>
          <p:cNvPr id="6" name="Footer Placeholder 5">
            <a:extLst>
              <a:ext uri="{FF2B5EF4-FFF2-40B4-BE49-F238E27FC236}">
                <a16:creationId xmlns:a16="http://schemas.microsoft.com/office/drawing/2014/main" id="{6F75272F-30C0-459F-A1CD-EAB29F700DB3}"/>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766889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958B321D-B972-47AC-BE74-2EE573089CFF}"/>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15D8AB11-AFBC-402B-9205-4FC21D836953}"/>
              </a:ext>
            </a:extLst>
          </p:cNvPr>
          <p:cNvSpPr>
            <a:spLocks noGrp="1"/>
          </p:cNvSpPr>
          <p:nvPr>
            <p:ph type="sldNum" sz="quarter" idx="11"/>
          </p:nvPr>
        </p:nvSpPr>
        <p:spPr/>
        <p:txBody>
          <a:bodyPr/>
          <a:lstStyle>
            <a:lvl1pPr>
              <a:defRPr/>
            </a:lvl1pPr>
          </a:lstStyle>
          <a:p>
            <a:fld id="{82C51781-2BE7-4546-B659-A93DBE16538E}" type="slidenum">
              <a:rPr lang="en-US" altLang="en-US"/>
              <a:pPr/>
              <a:t>‹#›</a:t>
            </a:fld>
            <a:endParaRPr lang="en-US" altLang="en-US">
              <a:latin typeface="Times New Roman" charset="0"/>
            </a:endParaRPr>
          </a:p>
        </p:txBody>
      </p:sp>
      <p:sp>
        <p:nvSpPr>
          <p:cNvPr id="6" name="Footer Placeholder 5">
            <a:extLst>
              <a:ext uri="{FF2B5EF4-FFF2-40B4-BE49-F238E27FC236}">
                <a16:creationId xmlns:a16="http://schemas.microsoft.com/office/drawing/2014/main" id="{39C36259-0E77-4967-ACB0-9E64EA9B8D0A}"/>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13409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696858-0B54-4061-B0AB-A5C070919BF2}"/>
              </a:ext>
            </a:extLst>
          </p:cNvPr>
          <p:cNvSpPr>
            <a:spLocks noGrp="1"/>
          </p:cNvSpPr>
          <p:nvPr>
            <p:ph type="dt" sz="half" idx="10"/>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394D88B-39D0-43E4-9410-C7C7A13AA2C0}"/>
              </a:ext>
            </a:extLst>
          </p:cNvPr>
          <p:cNvSpPr>
            <a:spLocks noGrp="1"/>
          </p:cNvSpPr>
          <p:nvPr>
            <p:ph type="sldNum" sz="quarter" idx="11"/>
          </p:nvPr>
        </p:nvSpPr>
        <p:spPr/>
        <p:txBody>
          <a:bodyPr/>
          <a:lstStyle>
            <a:lvl1pPr>
              <a:defRPr/>
            </a:lvl1pPr>
          </a:lstStyle>
          <a:p>
            <a:fld id="{16A3BBD6-2AB6-4EC3-8353-1B2B772D1DF2}" type="slidenum">
              <a:rPr lang="en-US" altLang="en-US"/>
              <a:pPr/>
              <a:t>‹#›</a:t>
            </a:fld>
            <a:endParaRPr lang="en-US" altLang="en-US">
              <a:latin typeface="Times New Roman" charset="0"/>
            </a:endParaRPr>
          </a:p>
        </p:txBody>
      </p:sp>
      <p:sp>
        <p:nvSpPr>
          <p:cNvPr id="7" name="Footer Placeholder 6">
            <a:extLst>
              <a:ext uri="{FF2B5EF4-FFF2-40B4-BE49-F238E27FC236}">
                <a16:creationId xmlns:a16="http://schemas.microsoft.com/office/drawing/2014/main" id="{F250A366-0353-4D25-99A0-5B5ACCA64F8D}"/>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22877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14A3A9-7B65-45CF-9EA9-1877102C04CC}"/>
              </a:ext>
            </a:extLst>
          </p:cNvPr>
          <p:cNvSpPr>
            <a:spLocks noGrp="1"/>
          </p:cNvSpPr>
          <p:nvPr>
            <p:ph type="dt" sz="half" idx="10"/>
          </p:nvPr>
        </p:nvSpPr>
        <p:spPr/>
        <p:txBody>
          <a:bodyPr/>
          <a:lstStyle>
            <a:lvl1pPr>
              <a:defRPr/>
            </a:lvl1pPr>
          </a:lstStyle>
          <a:p>
            <a:pPr>
              <a:defRPr/>
            </a:pPr>
            <a:endParaRPr lang="en-US"/>
          </a:p>
        </p:txBody>
      </p:sp>
      <p:sp>
        <p:nvSpPr>
          <p:cNvPr id="8" name="Slide Number Placeholder 7">
            <a:extLst>
              <a:ext uri="{FF2B5EF4-FFF2-40B4-BE49-F238E27FC236}">
                <a16:creationId xmlns:a16="http://schemas.microsoft.com/office/drawing/2014/main" id="{A7F5FA16-D4D4-42F7-BD23-A82D145DB199}"/>
              </a:ext>
            </a:extLst>
          </p:cNvPr>
          <p:cNvSpPr>
            <a:spLocks noGrp="1"/>
          </p:cNvSpPr>
          <p:nvPr>
            <p:ph type="sldNum" sz="quarter" idx="11"/>
          </p:nvPr>
        </p:nvSpPr>
        <p:spPr/>
        <p:txBody>
          <a:bodyPr/>
          <a:lstStyle>
            <a:lvl1pPr>
              <a:defRPr/>
            </a:lvl1pPr>
          </a:lstStyle>
          <a:p>
            <a:fld id="{9EDEFA3F-6009-42AA-8479-944B2FA07CA6}" type="slidenum">
              <a:rPr lang="en-US" altLang="en-US"/>
              <a:pPr/>
              <a:t>‹#›</a:t>
            </a:fld>
            <a:endParaRPr lang="en-US" altLang="en-US">
              <a:latin typeface="Times New Roman" charset="0"/>
            </a:endParaRPr>
          </a:p>
        </p:txBody>
      </p:sp>
      <p:sp>
        <p:nvSpPr>
          <p:cNvPr id="9" name="Footer Placeholder 8">
            <a:extLst>
              <a:ext uri="{FF2B5EF4-FFF2-40B4-BE49-F238E27FC236}">
                <a16:creationId xmlns:a16="http://schemas.microsoft.com/office/drawing/2014/main" id="{E609CE5C-1D1C-49B4-8F40-AA81858DC135}"/>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6895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068ACF-3690-4755-920F-7FF5C9572937}"/>
              </a:ext>
            </a:extLst>
          </p:cNvPr>
          <p:cNvSpPr>
            <a:spLocks noGrp="1"/>
          </p:cNvSpPr>
          <p:nvPr>
            <p:ph type="dt" sz="half" idx="10"/>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77B79F4C-2A69-4F38-833B-08E2FB2C6E3D}"/>
              </a:ext>
            </a:extLst>
          </p:cNvPr>
          <p:cNvSpPr>
            <a:spLocks noGrp="1"/>
          </p:cNvSpPr>
          <p:nvPr>
            <p:ph type="sldNum" sz="quarter" idx="11"/>
          </p:nvPr>
        </p:nvSpPr>
        <p:spPr/>
        <p:txBody>
          <a:bodyPr/>
          <a:lstStyle>
            <a:lvl1pPr>
              <a:defRPr/>
            </a:lvl1pPr>
          </a:lstStyle>
          <a:p>
            <a:fld id="{40A31514-809B-41A1-AA78-60E609E59115}" type="slidenum">
              <a:rPr lang="en-US" altLang="en-US"/>
              <a:pPr/>
              <a:t>‹#›</a:t>
            </a:fld>
            <a:endParaRPr lang="en-US" altLang="en-US">
              <a:latin typeface="Times New Roman" charset="0"/>
            </a:endParaRPr>
          </a:p>
        </p:txBody>
      </p:sp>
      <p:sp>
        <p:nvSpPr>
          <p:cNvPr id="5" name="Footer Placeholder 4">
            <a:extLst>
              <a:ext uri="{FF2B5EF4-FFF2-40B4-BE49-F238E27FC236}">
                <a16:creationId xmlns:a16="http://schemas.microsoft.com/office/drawing/2014/main" id="{5BE1ADE8-3010-4FEC-B164-36B79EBA253E}"/>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96102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33F845-D41F-49F1-BCE3-9CE1A8E68920}"/>
              </a:ext>
            </a:extLst>
          </p:cNvPr>
          <p:cNvSpPr>
            <a:spLocks noGrp="1"/>
          </p:cNvSpPr>
          <p:nvPr>
            <p:ph type="dt" sz="half" idx="10"/>
          </p:nvPr>
        </p:nvSpPr>
        <p:spPr/>
        <p:txBody>
          <a:bodyPr/>
          <a:lstStyle>
            <a:lvl1pPr>
              <a:defRPr/>
            </a:lvl1pPr>
          </a:lstStyle>
          <a:p>
            <a:pPr>
              <a:defRPr/>
            </a:pPr>
            <a:endParaRPr lang="en-US"/>
          </a:p>
        </p:txBody>
      </p:sp>
      <p:sp>
        <p:nvSpPr>
          <p:cNvPr id="3" name="Slide Number Placeholder 2">
            <a:extLst>
              <a:ext uri="{FF2B5EF4-FFF2-40B4-BE49-F238E27FC236}">
                <a16:creationId xmlns:a16="http://schemas.microsoft.com/office/drawing/2014/main" id="{658F8AB7-597C-488F-84C2-2B8D4F583756}"/>
              </a:ext>
            </a:extLst>
          </p:cNvPr>
          <p:cNvSpPr>
            <a:spLocks noGrp="1"/>
          </p:cNvSpPr>
          <p:nvPr>
            <p:ph type="sldNum" sz="quarter" idx="11"/>
          </p:nvPr>
        </p:nvSpPr>
        <p:spPr/>
        <p:txBody>
          <a:bodyPr/>
          <a:lstStyle>
            <a:lvl1pPr>
              <a:defRPr/>
            </a:lvl1pPr>
          </a:lstStyle>
          <a:p>
            <a:fld id="{A1D92A40-241A-47D5-AF1E-DC13D4B661D6}" type="slidenum">
              <a:rPr lang="en-US" altLang="en-US"/>
              <a:pPr/>
              <a:t>‹#›</a:t>
            </a:fld>
            <a:endParaRPr lang="en-US" altLang="en-US">
              <a:latin typeface="Times New Roman" charset="0"/>
            </a:endParaRPr>
          </a:p>
        </p:txBody>
      </p:sp>
      <p:sp>
        <p:nvSpPr>
          <p:cNvPr id="4" name="Footer Placeholder 3">
            <a:extLst>
              <a:ext uri="{FF2B5EF4-FFF2-40B4-BE49-F238E27FC236}">
                <a16:creationId xmlns:a16="http://schemas.microsoft.com/office/drawing/2014/main" id="{39941593-E7B6-42B1-A930-2376A9854E61}"/>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53730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F84DF7D9-316C-4603-8B3C-A7CB2F2C36B1}"/>
              </a:ext>
            </a:extLst>
          </p:cNvPr>
          <p:cNvSpPr>
            <a:spLocks noGrp="1"/>
          </p:cNvSpPr>
          <p:nvPr>
            <p:ph type="dt" sz="half" idx="10"/>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7E86E0D-A403-4028-A4A4-24AE3FDDCB59}"/>
              </a:ext>
            </a:extLst>
          </p:cNvPr>
          <p:cNvSpPr>
            <a:spLocks noGrp="1"/>
          </p:cNvSpPr>
          <p:nvPr>
            <p:ph type="sldNum" sz="quarter" idx="11"/>
          </p:nvPr>
        </p:nvSpPr>
        <p:spPr/>
        <p:txBody>
          <a:bodyPr/>
          <a:lstStyle>
            <a:lvl1pPr>
              <a:defRPr/>
            </a:lvl1pPr>
          </a:lstStyle>
          <a:p>
            <a:fld id="{6195C9BC-EF04-4A5A-88EA-9B7A98E04837}" type="slidenum">
              <a:rPr lang="en-US" altLang="en-US"/>
              <a:pPr/>
              <a:t>‹#›</a:t>
            </a:fld>
            <a:endParaRPr lang="en-US" altLang="en-US">
              <a:latin typeface="Times New Roman" charset="0"/>
            </a:endParaRPr>
          </a:p>
        </p:txBody>
      </p:sp>
      <p:sp>
        <p:nvSpPr>
          <p:cNvPr id="7" name="Footer Placeholder 6">
            <a:extLst>
              <a:ext uri="{FF2B5EF4-FFF2-40B4-BE49-F238E27FC236}">
                <a16:creationId xmlns:a16="http://schemas.microsoft.com/office/drawing/2014/main" id="{FCAFE808-F492-41EC-B4CF-139E99E9054F}"/>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50050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380405C-713E-4A0D-869E-13314D139D0D}"/>
              </a:ext>
            </a:extLst>
          </p:cNvPr>
          <p:cNvSpPr>
            <a:spLocks noGrp="1"/>
          </p:cNvSpPr>
          <p:nvPr>
            <p:ph type="dt" sz="half" idx="10"/>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D937E3C-E2FD-404F-A83A-73A40108C0CD}"/>
              </a:ext>
            </a:extLst>
          </p:cNvPr>
          <p:cNvSpPr>
            <a:spLocks noGrp="1"/>
          </p:cNvSpPr>
          <p:nvPr>
            <p:ph type="sldNum" sz="quarter" idx="11"/>
          </p:nvPr>
        </p:nvSpPr>
        <p:spPr/>
        <p:txBody>
          <a:bodyPr/>
          <a:lstStyle>
            <a:lvl1pPr>
              <a:defRPr/>
            </a:lvl1pPr>
          </a:lstStyle>
          <a:p>
            <a:fld id="{D4933E85-BF92-4C84-8665-FB33BCEBFD04}" type="slidenum">
              <a:rPr lang="en-US" altLang="en-US"/>
              <a:pPr/>
              <a:t>‹#›</a:t>
            </a:fld>
            <a:endParaRPr lang="en-US" altLang="en-US">
              <a:latin typeface="Times New Roman" charset="0"/>
            </a:endParaRPr>
          </a:p>
        </p:txBody>
      </p:sp>
      <p:sp>
        <p:nvSpPr>
          <p:cNvPr id="7" name="Footer Placeholder 6">
            <a:extLst>
              <a:ext uri="{FF2B5EF4-FFF2-40B4-BE49-F238E27FC236}">
                <a16:creationId xmlns:a16="http://schemas.microsoft.com/office/drawing/2014/main" id="{B15AF5B9-33DB-4BE3-A77A-032F2E558F6E}"/>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956529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371600"/>
            <a:ext cx="7772400"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level Second </a:t>
            </a:r>
          </a:p>
          <a:p>
            <a:pPr lvl="2"/>
            <a:r>
              <a:rPr lang="en-US" altLang="en-US"/>
              <a:t>Third level</a:t>
            </a:r>
          </a:p>
          <a:p>
            <a:pPr lvl="3"/>
            <a:r>
              <a:rPr lang="en-US" altLang="en-US"/>
              <a:t>Fourth level</a:t>
            </a:r>
          </a:p>
          <a:p>
            <a:pPr lvl="4"/>
            <a:r>
              <a:rPr lang="en-US" altLang="en-US"/>
              <a:t>Fifth level</a:t>
            </a:r>
          </a:p>
        </p:txBody>
      </p:sp>
      <p:sp>
        <p:nvSpPr>
          <p:cNvPr id="65540" name="Rectangle 4">
            <a:extLst>
              <a:ext uri="{FF2B5EF4-FFF2-40B4-BE49-F238E27FC236}">
                <a16:creationId xmlns:a16="http://schemas.microsoft.com/office/drawing/2014/main" id="{626FE514-E7D4-47F3-9B42-F8DB693FF3EF}"/>
              </a:ext>
            </a:extLst>
          </p:cNvPr>
          <p:cNvSpPr>
            <a:spLocks noGrp="1" noChangeArrowheads="1"/>
          </p:cNvSpPr>
          <p:nvPr>
            <p:ph type="dt" sz="half" idx="2"/>
          </p:nvPr>
        </p:nvSpPr>
        <p:spPr bwMode="auto">
          <a:xfrm>
            <a:off x="2286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solidFill>
                  <a:srgbClr val="FF9933"/>
                </a:solidFill>
                <a:latin typeface="Times New Roman" charset="0"/>
              </a:defRPr>
            </a:lvl1pPr>
          </a:lstStyle>
          <a:p>
            <a:pPr>
              <a:defRPr/>
            </a:pPr>
            <a:endParaRPr lang="en-US"/>
          </a:p>
        </p:txBody>
      </p:sp>
      <p:sp>
        <p:nvSpPr>
          <p:cNvPr id="1029" name="Line 5"/>
          <p:cNvSpPr>
            <a:spLocks noChangeShapeType="1"/>
          </p:cNvSpPr>
          <p:nvPr/>
        </p:nvSpPr>
        <p:spPr bwMode="auto">
          <a:xfrm>
            <a:off x="533400" y="1295400"/>
            <a:ext cx="8077200" cy="0"/>
          </a:xfrm>
          <a:prstGeom prst="line">
            <a:avLst/>
          </a:prstGeom>
          <a:noFill/>
          <a:ln w="76200">
            <a:solidFill>
              <a:srgbClr val="FF5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2" name="Rectangle 6">
            <a:extLst>
              <a:ext uri="{FF2B5EF4-FFF2-40B4-BE49-F238E27FC236}">
                <a16:creationId xmlns:a16="http://schemas.microsoft.com/office/drawing/2014/main" id="{127419E3-B8A4-478A-BD60-4EB2DDD80A67}"/>
              </a:ext>
            </a:extLst>
          </p:cNvPr>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Helvetica" pitchFamily="34" charset="0"/>
              </a:defRPr>
            </a:lvl1pPr>
          </a:lstStyle>
          <a:p>
            <a:fld id="{8468EB42-4657-4F8F-9EE0-E06E95CAE23B}" type="slidenum">
              <a:rPr lang="en-US" altLang="en-US"/>
              <a:pPr/>
              <a:t>‹#›</a:t>
            </a:fld>
            <a:endParaRPr lang="en-US" altLang="en-US"/>
          </a:p>
        </p:txBody>
      </p:sp>
      <p:sp>
        <p:nvSpPr>
          <p:cNvPr id="65543" name="Rectangle 7">
            <a:extLst>
              <a:ext uri="{FF2B5EF4-FFF2-40B4-BE49-F238E27FC236}">
                <a16:creationId xmlns:a16="http://schemas.microsoft.com/office/drawing/2014/main" id="{673791AB-3125-48F9-BDD1-7EAA9CA52048}"/>
              </a:ext>
            </a:extLst>
          </p:cNvPr>
          <p:cNvSpPr>
            <a:spLocks noGrp="1" noChangeArrowheads="1"/>
          </p:cNvSpPr>
          <p:nvPr>
            <p:ph type="ftr" sz="quarter" idx="3"/>
          </p:nvPr>
        </p:nvSpPr>
        <p:spPr bwMode="auto">
          <a:xfrm>
            <a:off x="3124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buClr>
                <a:srgbClr val="FF0000"/>
              </a:buClr>
              <a:buFontTx/>
              <a:buChar char="•"/>
              <a:defRPr sz="1400">
                <a:solidFill>
                  <a:srgbClr val="CC6600"/>
                </a:solidFill>
                <a:latin typeface="Times New Roman"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charset="0"/>
        </a:defRPr>
      </a:lvl2pPr>
      <a:lvl3pPr algn="ctr" rtl="0" eaLnBrk="0" fontAlgn="base" hangingPunct="0">
        <a:spcBef>
          <a:spcPct val="0"/>
        </a:spcBef>
        <a:spcAft>
          <a:spcPct val="0"/>
        </a:spcAft>
        <a:defRPr sz="3600">
          <a:solidFill>
            <a:schemeClr val="tx2"/>
          </a:solidFill>
          <a:latin typeface="Times New Roman" charset="0"/>
        </a:defRPr>
      </a:lvl3pPr>
      <a:lvl4pPr algn="ctr" rtl="0" eaLnBrk="0" fontAlgn="base" hangingPunct="0">
        <a:spcBef>
          <a:spcPct val="0"/>
        </a:spcBef>
        <a:spcAft>
          <a:spcPct val="0"/>
        </a:spcAft>
        <a:defRPr sz="3600">
          <a:solidFill>
            <a:schemeClr val="tx2"/>
          </a:solidFill>
          <a:latin typeface="Times New Roman" charset="0"/>
        </a:defRPr>
      </a:lvl4pPr>
      <a:lvl5pPr algn="ctr" rtl="0" eaLnBrk="0" fontAlgn="base" hangingPunct="0">
        <a:spcBef>
          <a:spcPct val="0"/>
        </a:spcBef>
        <a:spcAft>
          <a:spcPct val="0"/>
        </a:spcAft>
        <a:defRPr sz="3600">
          <a:solidFill>
            <a:schemeClr val="tx2"/>
          </a:solidFill>
          <a:latin typeface="Times New Roman" charset="0"/>
        </a:defRPr>
      </a:lvl5pPr>
      <a:lvl6pPr marL="457200" algn="ctr" rtl="0" fontAlgn="base">
        <a:spcBef>
          <a:spcPct val="0"/>
        </a:spcBef>
        <a:spcAft>
          <a:spcPct val="0"/>
        </a:spcAft>
        <a:defRPr sz="3600">
          <a:solidFill>
            <a:schemeClr val="tx2"/>
          </a:solidFill>
          <a:latin typeface="Times New Roman" charset="0"/>
        </a:defRPr>
      </a:lvl6pPr>
      <a:lvl7pPr marL="914400" algn="ctr" rtl="0" fontAlgn="base">
        <a:spcBef>
          <a:spcPct val="0"/>
        </a:spcBef>
        <a:spcAft>
          <a:spcPct val="0"/>
        </a:spcAft>
        <a:defRPr sz="3600">
          <a:solidFill>
            <a:schemeClr val="tx2"/>
          </a:solidFill>
          <a:latin typeface="Times New Roman" charset="0"/>
        </a:defRPr>
      </a:lvl7pPr>
      <a:lvl8pPr marL="1371600" algn="ctr" rtl="0" fontAlgn="base">
        <a:spcBef>
          <a:spcPct val="0"/>
        </a:spcBef>
        <a:spcAft>
          <a:spcPct val="0"/>
        </a:spcAft>
        <a:defRPr sz="3600">
          <a:solidFill>
            <a:schemeClr val="tx2"/>
          </a:solidFill>
          <a:latin typeface="Times New Roman" charset="0"/>
        </a:defRPr>
      </a:lvl8pPr>
      <a:lvl9pPr marL="1828800" algn="ctr" rtl="0" fontAlgn="base">
        <a:spcBef>
          <a:spcPct val="0"/>
        </a:spcBef>
        <a:spcAft>
          <a:spcPct val="0"/>
        </a:spcAft>
        <a:defRPr sz="3600">
          <a:solidFill>
            <a:schemeClr val="tx2"/>
          </a:solidFill>
          <a:latin typeface="Times New Roman" charset="0"/>
        </a:defRPr>
      </a:lvl9pPr>
    </p:titleStyle>
    <p:bodyStyle>
      <a:lvl1pPr marL="342900" indent="-342900" algn="l" rtl="0" eaLnBrk="0" fontAlgn="base" hangingPunct="0">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CC00"/>
        </a:buClr>
        <a:buChar char="–"/>
        <a:defRPr sz="2800">
          <a:solidFill>
            <a:srgbClr val="333399"/>
          </a:solidFill>
          <a:latin typeface="+mn-lt"/>
        </a:defRPr>
      </a:lvl2pPr>
      <a:lvl3pPr marL="1143000" indent="-228600" algn="l" rtl="0" eaLnBrk="0" fontAlgn="base" hangingPunct="0">
        <a:spcBef>
          <a:spcPct val="20000"/>
        </a:spcBef>
        <a:spcAft>
          <a:spcPct val="0"/>
        </a:spcAft>
        <a:buClr>
          <a:srgbClr val="3333CC"/>
        </a:buClr>
        <a:buChar char="•"/>
        <a:defRPr sz="2400">
          <a:solidFill>
            <a:srgbClr val="006600"/>
          </a:solidFill>
          <a:latin typeface="+mn-lt"/>
        </a:defRPr>
      </a:lvl3pPr>
      <a:lvl4pPr marL="1600200" indent="-228600" algn="l" rtl="0" eaLnBrk="0" fontAlgn="base" hangingPunct="0">
        <a:spcBef>
          <a:spcPct val="20000"/>
        </a:spcBef>
        <a:spcAft>
          <a:spcPct val="0"/>
        </a:spcAft>
        <a:buClr>
          <a:srgbClr val="3333CC"/>
        </a:buClr>
        <a:buChar char="–"/>
        <a:defRPr sz="2000">
          <a:solidFill>
            <a:schemeClr val="tx1"/>
          </a:solidFill>
          <a:latin typeface="+mn-lt"/>
        </a:defRPr>
      </a:lvl4pPr>
      <a:lvl5pPr marL="2057400" indent="-228600" algn="l" rtl="0" eaLnBrk="0" fontAlgn="base" hangingPunct="0">
        <a:spcBef>
          <a:spcPct val="20000"/>
        </a:spcBef>
        <a:spcAft>
          <a:spcPct val="0"/>
        </a:spcAft>
        <a:buClr>
          <a:srgbClr val="3333CC"/>
        </a:buClr>
        <a:buChar char="»"/>
        <a:defRPr sz="2000">
          <a:solidFill>
            <a:srgbClr val="0000CC"/>
          </a:solidFill>
          <a:latin typeface="+mn-lt"/>
        </a:defRPr>
      </a:lvl5pPr>
      <a:lvl6pPr marL="2514600" indent="-228600" algn="l" rtl="0" fontAlgn="base">
        <a:spcBef>
          <a:spcPct val="20000"/>
        </a:spcBef>
        <a:spcAft>
          <a:spcPct val="0"/>
        </a:spcAft>
        <a:buClr>
          <a:srgbClr val="3333CC"/>
        </a:buClr>
        <a:buChar char="»"/>
        <a:defRPr sz="2000">
          <a:solidFill>
            <a:srgbClr val="0000CC"/>
          </a:solidFill>
          <a:latin typeface="+mn-lt"/>
        </a:defRPr>
      </a:lvl6pPr>
      <a:lvl7pPr marL="2971800" indent="-228600" algn="l" rtl="0" fontAlgn="base">
        <a:spcBef>
          <a:spcPct val="20000"/>
        </a:spcBef>
        <a:spcAft>
          <a:spcPct val="0"/>
        </a:spcAft>
        <a:buClr>
          <a:srgbClr val="3333CC"/>
        </a:buClr>
        <a:buChar char="»"/>
        <a:defRPr sz="2000">
          <a:solidFill>
            <a:srgbClr val="0000CC"/>
          </a:solidFill>
          <a:latin typeface="+mn-lt"/>
        </a:defRPr>
      </a:lvl7pPr>
      <a:lvl8pPr marL="3429000" indent="-228600" algn="l" rtl="0" fontAlgn="base">
        <a:spcBef>
          <a:spcPct val="20000"/>
        </a:spcBef>
        <a:spcAft>
          <a:spcPct val="0"/>
        </a:spcAft>
        <a:buClr>
          <a:srgbClr val="3333CC"/>
        </a:buClr>
        <a:buChar char="»"/>
        <a:defRPr sz="2000">
          <a:solidFill>
            <a:srgbClr val="0000CC"/>
          </a:solidFill>
          <a:latin typeface="+mn-lt"/>
        </a:defRPr>
      </a:lvl8pPr>
      <a:lvl9pPr marL="3886200" indent="-228600" algn="l" rtl="0" fontAlgn="base">
        <a:spcBef>
          <a:spcPct val="20000"/>
        </a:spcBef>
        <a:spcAft>
          <a:spcPct val="0"/>
        </a:spcAft>
        <a:buClr>
          <a:srgbClr val="3333CC"/>
        </a:buClr>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A14DF868-68AF-4B56-B863-FFE23B790313}" type="slidenum">
              <a:rPr lang="en-US" altLang="en-US" sz="1200">
                <a:latin typeface="Helvetica" pitchFamily="34" charset="0"/>
              </a:rPr>
              <a:pPr>
                <a:spcBef>
                  <a:spcPct val="0"/>
                </a:spcBef>
                <a:buClrTx/>
                <a:buFontTx/>
                <a:buNone/>
              </a:pPr>
              <a:t>1</a:t>
            </a:fld>
            <a:endParaRPr lang="en-US" altLang="en-US" sz="1200"/>
          </a:p>
        </p:txBody>
      </p:sp>
      <p:sp>
        <p:nvSpPr>
          <p:cNvPr id="15363" name="Rectangle 4"/>
          <p:cNvSpPr>
            <a:spLocks noGrp="1" noChangeArrowheads="1"/>
          </p:cNvSpPr>
          <p:nvPr>
            <p:ph type="ctrTitle"/>
          </p:nvPr>
        </p:nvSpPr>
        <p:spPr>
          <a:xfrm>
            <a:off x="685800" y="1219200"/>
            <a:ext cx="7772400" cy="3657600"/>
          </a:xfrm>
        </p:spPr>
        <p:txBody>
          <a:bodyPr/>
          <a:lstStyle/>
          <a:p>
            <a:pPr marL="685800" indent="-685800" eaLnBrk="1" hangingPunct="1"/>
            <a:br>
              <a:rPr lang="en-US" altLang="en-US" sz="4000" b="1" dirty="0"/>
            </a:br>
            <a:r>
              <a:rPr lang="en-US" altLang="en-US" sz="4000" b="1" dirty="0"/>
              <a:t>Basic Tokenizing, </a:t>
            </a:r>
            <a:br>
              <a:rPr lang="en-US" altLang="en-US" sz="4000" b="1" dirty="0"/>
            </a:br>
            <a:r>
              <a:rPr lang="en-US" altLang="en-US" sz="4000" b="1" dirty="0"/>
              <a:t>Indexing, and </a:t>
            </a:r>
            <a:br>
              <a:rPr lang="en-US" altLang="en-US" sz="4000" b="1" dirty="0"/>
            </a:br>
            <a:r>
              <a:rPr lang="en-US" altLang="en-US" sz="4000" b="1" dirty="0"/>
              <a:t>Implementation of </a:t>
            </a:r>
            <a:br>
              <a:rPr lang="en-US" altLang="en-US" sz="4000" b="1" dirty="0"/>
            </a:br>
            <a:r>
              <a:rPr lang="en-US" altLang="en-US" sz="4000" b="1" dirty="0"/>
              <a:t>Vector-Space Retrieval</a:t>
            </a:r>
            <a:r>
              <a:rPr lang="en-US" altLang="en-US" sz="4000" dirty="0"/>
              <a:t> </a:t>
            </a:r>
            <a:br>
              <a:rPr lang="en-US" altLang="en-US" sz="4000" dirty="0"/>
            </a:br>
            <a:endParaRPr lang="en-US" alt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8AAE0FF3-B25B-430B-B6FB-FDEB41D08D33}" type="slidenum">
              <a:rPr lang="en-US" altLang="en-US" sz="1200">
                <a:latin typeface="Helvetica" pitchFamily="34" charset="0"/>
              </a:rPr>
              <a:pPr>
                <a:spcBef>
                  <a:spcPct val="0"/>
                </a:spcBef>
                <a:buClrTx/>
                <a:buFontTx/>
                <a:buNone/>
              </a:pPr>
              <a:t>10</a:t>
            </a:fld>
            <a:endParaRPr lang="en-US" altLang="en-US" sz="1200"/>
          </a:p>
        </p:txBody>
      </p:sp>
      <p:sp>
        <p:nvSpPr>
          <p:cNvPr id="33795" name="Rectangle 2"/>
          <p:cNvSpPr>
            <a:spLocks noGrp="1" noChangeArrowheads="1"/>
          </p:cNvSpPr>
          <p:nvPr>
            <p:ph type="title"/>
          </p:nvPr>
        </p:nvSpPr>
        <p:spPr/>
        <p:txBody>
          <a:bodyPr/>
          <a:lstStyle/>
          <a:p>
            <a:pPr eaLnBrk="1" hangingPunct="1"/>
            <a:r>
              <a:rPr lang="en-US" altLang="en-US"/>
              <a:t>Sparse Vectors</a:t>
            </a:r>
          </a:p>
        </p:txBody>
      </p:sp>
      <p:sp>
        <p:nvSpPr>
          <p:cNvPr id="33796" name="Rectangle 3"/>
          <p:cNvSpPr>
            <a:spLocks noGrp="1" noChangeArrowheads="1"/>
          </p:cNvSpPr>
          <p:nvPr>
            <p:ph type="body" idx="1"/>
          </p:nvPr>
        </p:nvSpPr>
        <p:spPr/>
        <p:txBody>
          <a:bodyPr/>
          <a:lstStyle/>
          <a:p>
            <a:pPr eaLnBrk="1" hangingPunct="1"/>
            <a:r>
              <a:rPr lang="en-US" altLang="en-US"/>
              <a:t>Vocabulary and therefore dimensionality of vectors can be very large, ~10</a:t>
            </a:r>
            <a:r>
              <a:rPr lang="en-US" altLang="en-US" baseline="30000"/>
              <a:t>4 </a:t>
            </a:r>
            <a:r>
              <a:rPr lang="en-US" altLang="en-US"/>
              <a:t>.</a:t>
            </a:r>
          </a:p>
          <a:p>
            <a:pPr eaLnBrk="1" hangingPunct="1"/>
            <a:r>
              <a:rPr lang="en-US" altLang="en-US"/>
              <a:t>However, most documents and queries do not contain most words, so vectors are sparse (i.e. most entries are 0).</a:t>
            </a:r>
          </a:p>
          <a:p>
            <a:pPr eaLnBrk="1" hangingPunct="1"/>
            <a:r>
              <a:rPr lang="en-US" altLang="en-US"/>
              <a:t>Need efficient methods for storing and computing with sparse vectors.</a:t>
            </a:r>
          </a:p>
          <a:p>
            <a:pPr eaLnBrk="1" hangingPunct="1">
              <a:buFontTx/>
              <a:buNone/>
            </a:pP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4228AD99-2269-4E2E-8120-BCBC6385F9C8}" type="slidenum">
              <a:rPr lang="en-US" altLang="en-US" sz="1200">
                <a:latin typeface="Helvetica" pitchFamily="34" charset="0"/>
              </a:rPr>
              <a:pPr>
                <a:spcBef>
                  <a:spcPct val="0"/>
                </a:spcBef>
                <a:buClrTx/>
                <a:buFontTx/>
                <a:buNone/>
              </a:pPr>
              <a:t>11</a:t>
            </a:fld>
            <a:endParaRPr lang="en-US" altLang="en-US" sz="1200"/>
          </a:p>
        </p:txBody>
      </p:sp>
      <p:sp>
        <p:nvSpPr>
          <p:cNvPr id="35843" name="Rectangle 2"/>
          <p:cNvSpPr>
            <a:spLocks noGrp="1" noChangeArrowheads="1"/>
          </p:cNvSpPr>
          <p:nvPr>
            <p:ph type="title"/>
          </p:nvPr>
        </p:nvSpPr>
        <p:spPr/>
        <p:txBody>
          <a:bodyPr/>
          <a:lstStyle/>
          <a:p>
            <a:pPr eaLnBrk="1" hangingPunct="1"/>
            <a:r>
              <a:rPr lang="en-US" altLang="en-US"/>
              <a:t>Sparse Vectors as Lists</a:t>
            </a:r>
          </a:p>
        </p:txBody>
      </p:sp>
      <p:sp>
        <p:nvSpPr>
          <p:cNvPr id="35844" name="Rectangle 3"/>
          <p:cNvSpPr>
            <a:spLocks noGrp="1" noChangeArrowheads="1"/>
          </p:cNvSpPr>
          <p:nvPr>
            <p:ph type="body" idx="1"/>
          </p:nvPr>
        </p:nvSpPr>
        <p:spPr/>
        <p:txBody>
          <a:bodyPr/>
          <a:lstStyle/>
          <a:p>
            <a:pPr eaLnBrk="1" hangingPunct="1"/>
            <a:r>
              <a:rPr lang="en-US" altLang="en-US" dirty="0"/>
              <a:t>Store vectors as linked lists of non-zero-weight tokens paired with a weight.</a:t>
            </a:r>
          </a:p>
          <a:p>
            <a:pPr lvl="1" eaLnBrk="1" hangingPunct="1"/>
            <a:r>
              <a:rPr lang="en-US" altLang="en-US" dirty="0"/>
              <a:t>Space proportional to number of unique tokens (</a:t>
            </a:r>
            <a:r>
              <a:rPr lang="en-US" altLang="en-US" i="1" dirty="0"/>
              <a:t>n</a:t>
            </a:r>
            <a:r>
              <a:rPr lang="en-US" altLang="en-US" dirty="0"/>
              <a:t>) in document.</a:t>
            </a:r>
          </a:p>
          <a:p>
            <a:pPr lvl="1" eaLnBrk="1" hangingPunct="1"/>
            <a:r>
              <a:rPr lang="en-US" altLang="en-US" dirty="0"/>
              <a:t>Requires linear search of the list to find (or change) the weight of a specific token.</a:t>
            </a:r>
          </a:p>
          <a:p>
            <a:pPr lvl="1" eaLnBrk="1" hangingPunct="1"/>
            <a:r>
              <a:rPr lang="en-US" altLang="en-US" dirty="0"/>
              <a:t>Requires quadratic time in worst case to compute vector for a document:</a:t>
            </a:r>
          </a:p>
          <a:p>
            <a:pPr lvl="1" eaLnBrk="1" hangingPunct="1"/>
            <a:endParaRPr lang="en-US" altLang="en-US" dirty="0"/>
          </a:p>
        </p:txBody>
      </p:sp>
      <p:pic>
        <p:nvPicPr>
          <p:cNvPr id="2" name="Picture 1" descr="time complexity">
            <a:extLst>
              <a:ext uri="{FF2B5EF4-FFF2-40B4-BE49-F238E27FC236}">
                <a16:creationId xmlns:a16="http://schemas.microsoft.com/office/drawing/2014/main" id="{56CC3E0C-DAF5-4703-851D-881D8B7DC259}"/>
              </a:ext>
            </a:extLst>
          </p:cNvPr>
          <p:cNvPicPr>
            <a:picLocks noChangeAspect="1"/>
          </p:cNvPicPr>
          <p:nvPr/>
        </p:nvPicPr>
        <p:blipFill>
          <a:blip r:embed="rId3"/>
          <a:stretch>
            <a:fillRect/>
          </a:stretch>
        </p:blipFill>
        <p:spPr>
          <a:xfrm>
            <a:off x="2438400" y="5326998"/>
            <a:ext cx="3767400" cy="1075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A0B70D44-69BF-4758-B464-E76490BC376B}" type="slidenum">
              <a:rPr lang="en-US" altLang="en-US" sz="1200">
                <a:latin typeface="Helvetica" pitchFamily="34" charset="0"/>
              </a:rPr>
              <a:pPr>
                <a:spcBef>
                  <a:spcPct val="0"/>
                </a:spcBef>
                <a:buClrTx/>
                <a:buFontTx/>
                <a:buNone/>
              </a:pPr>
              <a:t>12</a:t>
            </a:fld>
            <a:endParaRPr lang="en-US" altLang="en-US" sz="1200"/>
          </a:p>
        </p:txBody>
      </p:sp>
      <p:sp>
        <p:nvSpPr>
          <p:cNvPr id="37891" name="Rectangle 2"/>
          <p:cNvSpPr>
            <a:spLocks noGrp="1" noChangeArrowheads="1"/>
          </p:cNvSpPr>
          <p:nvPr>
            <p:ph type="title"/>
          </p:nvPr>
        </p:nvSpPr>
        <p:spPr/>
        <p:txBody>
          <a:bodyPr/>
          <a:lstStyle/>
          <a:p>
            <a:pPr eaLnBrk="1" hangingPunct="1"/>
            <a:r>
              <a:rPr lang="en-US" altLang="en-US"/>
              <a:t>Sparse Vectors as Trees</a:t>
            </a:r>
          </a:p>
        </p:txBody>
      </p:sp>
      <p:sp>
        <p:nvSpPr>
          <p:cNvPr id="37892" name="Rectangle 3"/>
          <p:cNvSpPr>
            <a:spLocks noGrp="1" noChangeArrowheads="1"/>
          </p:cNvSpPr>
          <p:nvPr>
            <p:ph type="body" idx="1"/>
          </p:nvPr>
        </p:nvSpPr>
        <p:spPr>
          <a:xfrm>
            <a:off x="685800" y="1375569"/>
            <a:ext cx="7772400" cy="4687888"/>
          </a:xfrm>
        </p:spPr>
        <p:txBody>
          <a:bodyPr/>
          <a:lstStyle/>
          <a:p>
            <a:pPr eaLnBrk="1" hangingPunct="1"/>
            <a:r>
              <a:rPr lang="en-US" altLang="en-US" dirty="0"/>
              <a:t>Index tokens in a document in a balanced binary tree or </a:t>
            </a:r>
            <a:r>
              <a:rPr lang="en-US" altLang="en-US" dirty="0" err="1"/>
              <a:t>trie</a:t>
            </a:r>
            <a:r>
              <a:rPr lang="en-US" altLang="en-US" dirty="0"/>
              <a:t> with weights stored with tokens at the leaves.</a:t>
            </a:r>
          </a:p>
          <a:p>
            <a:pPr eaLnBrk="1" hangingPunct="1"/>
            <a:endParaRPr lang="en-US" altLang="en-US" dirty="0"/>
          </a:p>
        </p:txBody>
      </p:sp>
      <p:pic>
        <p:nvPicPr>
          <p:cNvPr id="2" name="Picture 1" descr="balanced binary tree">
            <a:extLst>
              <a:ext uri="{FF2B5EF4-FFF2-40B4-BE49-F238E27FC236}">
                <a16:creationId xmlns:a16="http://schemas.microsoft.com/office/drawing/2014/main" id="{6B5C778D-379F-45C1-8EF5-4FF914820975}"/>
              </a:ext>
            </a:extLst>
          </p:cNvPr>
          <p:cNvPicPr>
            <a:picLocks noChangeAspect="1"/>
          </p:cNvPicPr>
          <p:nvPr/>
        </p:nvPicPr>
        <p:blipFill>
          <a:blip r:embed="rId3"/>
          <a:stretch>
            <a:fillRect/>
          </a:stretch>
        </p:blipFill>
        <p:spPr>
          <a:xfrm>
            <a:off x="1447800" y="3124200"/>
            <a:ext cx="5846571" cy="26215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95A5E7D3-0895-471D-962B-D02BEF8ABF61}" type="slidenum">
              <a:rPr lang="en-US" altLang="en-US" sz="1200">
                <a:latin typeface="Helvetica" pitchFamily="34" charset="0"/>
              </a:rPr>
              <a:pPr>
                <a:spcBef>
                  <a:spcPct val="0"/>
                </a:spcBef>
                <a:buClrTx/>
                <a:buFontTx/>
                <a:buNone/>
              </a:pPr>
              <a:t>13</a:t>
            </a:fld>
            <a:endParaRPr lang="en-US" altLang="en-US" sz="1200"/>
          </a:p>
        </p:txBody>
      </p:sp>
      <p:sp>
        <p:nvSpPr>
          <p:cNvPr id="39939" name="Rectangle 2"/>
          <p:cNvSpPr>
            <a:spLocks noGrp="1" noChangeArrowheads="1"/>
          </p:cNvSpPr>
          <p:nvPr>
            <p:ph type="title"/>
          </p:nvPr>
        </p:nvSpPr>
        <p:spPr/>
        <p:txBody>
          <a:bodyPr/>
          <a:lstStyle/>
          <a:p>
            <a:pPr eaLnBrk="1" hangingPunct="1"/>
            <a:r>
              <a:rPr lang="en-US" altLang="en-US"/>
              <a:t>Sparse Vectors as Trees (cont.)</a:t>
            </a:r>
          </a:p>
        </p:txBody>
      </p:sp>
      <p:sp>
        <p:nvSpPr>
          <p:cNvPr id="39940" name="Rectangle 3"/>
          <p:cNvSpPr>
            <a:spLocks noGrp="1" noChangeArrowheads="1"/>
          </p:cNvSpPr>
          <p:nvPr>
            <p:ph type="body" idx="1"/>
          </p:nvPr>
        </p:nvSpPr>
        <p:spPr>
          <a:xfrm>
            <a:off x="838200" y="1371600"/>
            <a:ext cx="7924800" cy="4687888"/>
          </a:xfrm>
        </p:spPr>
        <p:txBody>
          <a:bodyPr/>
          <a:lstStyle/>
          <a:p>
            <a:pPr eaLnBrk="1" hangingPunct="1"/>
            <a:r>
              <a:rPr lang="en-US" altLang="en-US"/>
              <a:t>Space overhead for tree structure: ~2</a:t>
            </a:r>
            <a:r>
              <a:rPr lang="en-US" altLang="en-US" i="1"/>
              <a:t>n</a:t>
            </a:r>
            <a:r>
              <a:rPr lang="en-US" altLang="en-US"/>
              <a:t> nodes.</a:t>
            </a:r>
          </a:p>
          <a:p>
            <a:pPr eaLnBrk="1" hangingPunct="1"/>
            <a:r>
              <a:rPr lang="en-US" altLang="en-US"/>
              <a:t>O(log </a:t>
            </a:r>
            <a:r>
              <a:rPr lang="en-US" altLang="en-US" i="1"/>
              <a:t>n</a:t>
            </a:r>
            <a:r>
              <a:rPr lang="en-US" altLang="en-US"/>
              <a:t>) time to find or update weight of a specific token.</a:t>
            </a:r>
          </a:p>
          <a:p>
            <a:pPr eaLnBrk="1" hangingPunct="1"/>
            <a:r>
              <a:rPr lang="en-US" altLang="en-US"/>
              <a:t>O(</a:t>
            </a:r>
            <a:r>
              <a:rPr lang="en-US" altLang="en-US" i="1"/>
              <a:t>n</a:t>
            </a:r>
            <a:r>
              <a:rPr lang="en-US" altLang="en-US"/>
              <a:t> log </a:t>
            </a:r>
            <a:r>
              <a:rPr lang="en-US" altLang="en-US" i="1"/>
              <a:t>n</a:t>
            </a:r>
            <a:r>
              <a:rPr lang="en-US" altLang="en-US"/>
              <a:t>) time to construct vector.</a:t>
            </a:r>
          </a:p>
          <a:p>
            <a:pPr eaLnBrk="1" hangingPunct="1"/>
            <a:r>
              <a:rPr lang="en-US" altLang="en-US"/>
              <a:t>Need software package to support such data structures.</a:t>
            </a:r>
          </a:p>
          <a:p>
            <a:pPr eaLnBrk="1" hangingPunct="1"/>
            <a:endParaRPr lang="en-US" altLang="en-US"/>
          </a:p>
          <a:p>
            <a:pPr eaLnBrk="1" hangingPunct="1"/>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58DD8EB0-6350-41D8-82E9-080682BA279C}" type="slidenum">
              <a:rPr lang="en-US" altLang="en-US" sz="1200">
                <a:latin typeface="Helvetica" pitchFamily="34" charset="0"/>
              </a:rPr>
              <a:pPr>
                <a:spcBef>
                  <a:spcPct val="0"/>
                </a:spcBef>
                <a:buClrTx/>
                <a:buFontTx/>
                <a:buNone/>
              </a:pPr>
              <a:t>14</a:t>
            </a:fld>
            <a:endParaRPr lang="en-US" altLang="en-US" sz="1200"/>
          </a:p>
        </p:txBody>
      </p:sp>
      <p:sp>
        <p:nvSpPr>
          <p:cNvPr id="41987" name="Rectangle 2"/>
          <p:cNvSpPr>
            <a:spLocks noGrp="1" noChangeArrowheads="1"/>
          </p:cNvSpPr>
          <p:nvPr>
            <p:ph type="title"/>
          </p:nvPr>
        </p:nvSpPr>
        <p:spPr/>
        <p:txBody>
          <a:bodyPr/>
          <a:lstStyle/>
          <a:p>
            <a:pPr eaLnBrk="1" hangingPunct="1"/>
            <a:r>
              <a:rPr lang="en-US" altLang="en-US"/>
              <a:t>Sparse Vectors as HashTables</a:t>
            </a:r>
          </a:p>
        </p:txBody>
      </p:sp>
      <p:sp>
        <p:nvSpPr>
          <p:cNvPr id="41988" name="Rectangle 3"/>
          <p:cNvSpPr>
            <a:spLocks noGrp="1" noChangeArrowheads="1"/>
          </p:cNvSpPr>
          <p:nvPr>
            <p:ph type="body" idx="1"/>
          </p:nvPr>
        </p:nvSpPr>
        <p:spPr/>
        <p:txBody>
          <a:bodyPr/>
          <a:lstStyle/>
          <a:p>
            <a:pPr eaLnBrk="1" hangingPunct="1"/>
            <a:r>
              <a:rPr lang="en-US" altLang="en-US"/>
              <a:t>Store tokens in hashtable, with token string as key and weight as value.</a:t>
            </a:r>
          </a:p>
          <a:p>
            <a:pPr lvl="1" eaLnBrk="1" hangingPunct="1"/>
            <a:r>
              <a:rPr lang="en-US" altLang="en-US"/>
              <a:t>Storage overhead for hashtable ~1.5</a:t>
            </a:r>
            <a:r>
              <a:rPr lang="en-US" altLang="en-US" i="1"/>
              <a:t>n.</a:t>
            </a:r>
          </a:p>
          <a:p>
            <a:pPr lvl="1" eaLnBrk="1" hangingPunct="1"/>
            <a:r>
              <a:rPr lang="en-US" altLang="en-US"/>
              <a:t>Table must fit in main memory.</a:t>
            </a:r>
          </a:p>
          <a:p>
            <a:pPr lvl="1" eaLnBrk="1" hangingPunct="1"/>
            <a:r>
              <a:rPr lang="en-US" altLang="en-US"/>
              <a:t>Constant time to find or update weight of a specific token (ignoring collisions).</a:t>
            </a:r>
          </a:p>
          <a:p>
            <a:pPr lvl="1" eaLnBrk="1" hangingPunct="1"/>
            <a:r>
              <a:rPr lang="en-US" altLang="en-US"/>
              <a:t>O(</a:t>
            </a:r>
            <a:r>
              <a:rPr lang="en-US" altLang="en-US" i="1"/>
              <a:t>n</a:t>
            </a:r>
            <a:r>
              <a:rPr lang="en-US" altLang="en-US"/>
              <a:t>) time to construct vector (ignoring collisions).</a:t>
            </a:r>
          </a:p>
          <a:p>
            <a:pPr lvl="1" eaLnBrk="1" hangingPunct="1"/>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9BCE108E-63C5-415F-B2D8-6E2304C708D8}" type="slidenum">
              <a:rPr lang="en-US" altLang="en-US" sz="1200">
                <a:latin typeface="Helvetica" pitchFamily="34" charset="0"/>
              </a:rPr>
              <a:pPr>
                <a:spcBef>
                  <a:spcPct val="0"/>
                </a:spcBef>
                <a:buClrTx/>
                <a:buFontTx/>
                <a:buNone/>
              </a:pPr>
              <a:t>15</a:t>
            </a:fld>
            <a:endParaRPr lang="en-US" altLang="en-US" sz="1200"/>
          </a:p>
        </p:txBody>
      </p:sp>
      <p:sp>
        <p:nvSpPr>
          <p:cNvPr id="44035" name="Rectangle 2"/>
          <p:cNvSpPr>
            <a:spLocks noGrp="1" noChangeArrowheads="1"/>
          </p:cNvSpPr>
          <p:nvPr>
            <p:ph type="title"/>
          </p:nvPr>
        </p:nvSpPr>
        <p:spPr/>
        <p:txBody>
          <a:bodyPr/>
          <a:lstStyle/>
          <a:p>
            <a:pPr eaLnBrk="1" hangingPunct="1"/>
            <a:r>
              <a:rPr lang="en-US" altLang="en-US"/>
              <a:t>Sparse Vectors in VSR</a:t>
            </a:r>
          </a:p>
        </p:txBody>
      </p:sp>
      <p:sp>
        <p:nvSpPr>
          <p:cNvPr id="44036" name="Rectangle 3"/>
          <p:cNvSpPr>
            <a:spLocks noGrp="1" noChangeArrowheads="1"/>
          </p:cNvSpPr>
          <p:nvPr>
            <p:ph type="body" idx="1"/>
          </p:nvPr>
        </p:nvSpPr>
        <p:spPr/>
        <p:txBody>
          <a:bodyPr/>
          <a:lstStyle/>
          <a:p>
            <a:pPr eaLnBrk="1" hangingPunct="1"/>
            <a:r>
              <a:rPr lang="en-US" altLang="en-US"/>
              <a:t>Uses the hashtable approach called a HashMapVector.</a:t>
            </a:r>
          </a:p>
          <a:p>
            <a:pPr eaLnBrk="1" hangingPunct="1"/>
            <a:r>
              <a:rPr lang="en-US" altLang="en-US"/>
              <a:t>The hashMapVector() method of a Document computes and returns a HashMapVector for the document.</a:t>
            </a:r>
          </a:p>
          <a:p>
            <a:pPr eaLnBrk="1" hangingPunct="1"/>
            <a:r>
              <a:rPr lang="en-US" altLang="en-US"/>
              <a:t>hashMapVector() only works once after initial Document creation (i.e. Document object does </a:t>
            </a:r>
            <a:r>
              <a:rPr lang="en-US" altLang="en-US" b="1"/>
              <a:t>not</a:t>
            </a:r>
            <a:r>
              <a:rPr lang="en-US" altLang="en-US"/>
              <a:t> store it internally for later reuse).</a:t>
            </a:r>
          </a:p>
          <a:p>
            <a:pPr eaLnBrk="1" hangingPunct="1"/>
            <a:endParaRPr lang="en-US" altLang="en-US"/>
          </a:p>
          <a:p>
            <a:pPr eaLnBrk="1" hangingPunct="1"/>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EB4D3907-96CD-48D3-82F7-DDC46DBF2716}" type="slidenum">
              <a:rPr lang="en-US" altLang="en-US" sz="1200">
                <a:latin typeface="Helvetica" pitchFamily="34" charset="0"/>
              </a:rPr>
              <a:pPr>
                <a:spcBef>
                  <a:spcPct val="0"/>
                </a:spcBef>
                <a:buClrTx/>
                <a:buFontTx/>
                <a:buNone/>
              </a:pPr>
              <a:t>16</a:t>
            </a:fld>
            <a:endParaRPr lang="en-US" altLang="en-US" sz="1200"/>
          </a:p>
        </p:txBody>
      </p:sp>
      <p:sp>
        <p:nvSpPr>
          <p:cNvPr id="46083" name="Rectangle 45"/>
          <p:cNvSpPr>
            <a:spLocks noGrp="1" noChangeArrowheads="1"/>
          </p:cNvSpPr>
          <p:nvPr>
            <p:ph type="title"/>
          </p:nvPr>
        </p:nvSpPr>
        <p:spPr/>
        <p:txBody>
          <a:bodyPr/>
          <a:lstStyle/>
          <a:p>
            <a:pPr eaLnBrk="1" hangingPunct="1"/>
            <a:r>
              <a:rPr lang="en-US" altLang="zh-TW">
                <a:ea typeface="新細明體" pitchFamily="2" charset="-120"/>
              </a:rPr>
              <a:t>Implementation Based on Inverted Files</a:t>
            </a:r>
          </a:p>
        </p:txBody>
      </p:sp>
      <p:sp>
        <p:nvSpPr>
          <p:cNvPr id="46084" name="Rectangle 46"/>
          <p:cNvSpPr>
            <a:spLocks noGrp="1" noChangeArrowheads="1"/>
          </p:cNvSpPr>
          <p:nvPr>
            <p:ph type="body" idx="1"/>
          </p:nvPr>
        </p:nvSpPr>
        <p:spPr/>
        <p:txBody>
          <a:bodyPr/>
          <a:lstStyle/>
          <a:p>
            <a:pPr eaLnBrk="1" hangingPunct="1"/>
            <a:r>
              <a:rPr lang="en-US" altLang="zh-TW">
                <a:ea typeface="新細明體" pitchFamily="2" charset="-120"/>
              </a:rPr>
              <a:t>In practice, document vectors are not stored directly; an inverted organization provides much better efficiency. </a:t>
            </a:r>
          </a:p>
          <a:p>
            <a:pPr eaLnBrk="1" hangingPunct="1"/>
            <a:r>
              <a:rPr lang="en-US" altLang="zh-TW">
                <a:ea typeface="新細明體" pitchFamily="2" charset="-120"/>
              </a:rPr>
              <a:t>The keyword-to-document index can be implemented as a hash table, a sorted array, or a tree-based data structure (trie, B-tree).</a:t>
            </a:r>
          </a:p>
          <a:p>
            <a:pPr eaLnBrk="1" hangingPunct="1"/>
            <a:r>
              <a:rPr lang="en-US" altLang="zh-TW">
                <a:ea typeface="新細明體" pitchFamily="2" charset="-120"/>
              </a:rPr>
              <a:t>Critical issue is logarithmic or constant-time access to token information.</a:t>
            </a:r>
          </a:p>
          <a:p>
            <a:pPr eaLnBrk="1" hangingPunct="1"/>
            <a:endParaRPr lang="en-US" altLang="zh-TW">
              <a:ea typeface="新細明體" pitchFamily="2" charset="-120"/>
            </a:endParaRPr>
          </a:p>
          <a:p>
            <a:pPr eaLnBrk="1" hangingPunct="1"/>
            <a:endParaRPr lang="en-US" altLang="zh-TW">
              <a:ea typeface="新細明體" pitchFamily="2" charset="-120"/>
            </a:endParaRPr>
          </a:p>
          <a:p>
            <a:pPr eaLnBrk="1" hangingPunct="1"/>
            <a:endParaRPr lang="en-US" altLang="zh-TW">
              <a:ea typeface="新細明體" pitchFamily="2"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9AA63CCB-DB41-4865-9F72-562DA39468C1}" type="slidenum">
              <a:rPr lang="en-US" altLang="en-US" sz="1200">
                <a:latin typeface="Helvetica" pitchFamily="34" charset="0"/>
              </a:rPr>
              <a:pPr>
                <a:spcBef>
                  <a:spcPct val="0"/>
                </a:spcBef>
                <a:buClrTx/>
                <a:buFontTx/>
                <a:buNone/>
              </a:pPr>
              <a:t>17</a:t>
            </a:fld>
            <a:endParaRPr lang="en-US" altLang="en-US" sz="1200"/>
          </a:p>
        </p:txBody>
      </p:sp>
      <p:sp>
        <p:nvSpPr>
          <p:cNvPr id="48131" name="Rectangle 2"/>
          <p:cNvSpPr>
            <a:spLocks noGrp="1" noChangeArrowheads="1"/>
          </p:cNvSpPr>
          <p:nvPr>
            <p:ph type="title"/>
          </p:nvPr>
        </p:nvSpPr>
        <p:spPr/>
        <p:txBody>
          <a:bodyPr/>
          <a:lstStyle/>
          <a:p>
            <a:pPr eaLnBrk="1" hangingPunct="1"/>
            <a:r>
              <a:rPr lang="en-US" altLang="en-US"/>
              <a:t>Inverted Index</a:t>
            </a:r>
          </a:p>
        </p:txBody>
      </p:sp>
      <p:pic>
        <p:nvPicPr>
          <p:cNvPr id="2" name="Picture 1" descr="inverted index">
            <a:extLst>
              <a:ext uri="{FF2B5EF4-FFF2-40B4-BE49-F238E27FC236}">
                <a16:creationId xmlns:a16="http://schemas.microsoft.com/office/drawing/2014/main" id="{4DE35163-4DDB-4E87-886D-0CF847CFAF99}"/>
              </a:ext>
            </a:extLst>
          </p:cNvPr>
          <p:cNvPicPr>
            <a:picLocks noChangeAspect="1"/>
          </p:cNvPicPr>
          <p:nvPr/>
        </p:nvPicPr>
        <p:blipFill>
          <a:blip r:embed="rId2"/>
          <a:stretch>
            <a:fillRect/>
          </a:stretch>
        </p:blipFill>
        <p:spPr>
          <a:xfrm>
            <a:off x="1468867" y="1511642"/>
            <a:ext cx="6206266" cy="383471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15B28D80-AB50-4F91-8DAB-B6295D5952CA}" type="slidenum">
              <a:rPr lang="en-US" altLang="en-US" sz="1200">
                <a:latin typeface="Helvetica" pitchFamily="34" charset="0"/>
              </a:rPr>
              <a:pPr>
                <a:spcBef>
                  <a:spcPct val="0"/>
                </a:spcBef>
                <a:buClrTx/>
                <a:buFontTx/>
                <a:buNone/>
              </a:pPr>
              <a:t>18</a:t>
            </a:fld>
            <a:endParaRPr lang="en-US" altLang="en-US" sz="1200"/>
          </a:p>
        </p:txBody>
      </p:sp>
      <p:sp>
        <p:nvSpPr>
          <p:cNvPr id="49155" name="Rectangle 2"/>
          <p:cNvSpPr>
            <a:spLocks noGrp="1" noChangeArrowheads="1"/>
          </p:cNvSpPr>
          <p:nvPr>
            <p:ph type="title"/>
          </p:nvPr>
        </p:nvSpPr>
        <p:spPr/>
        <p:txBody>
          <a:bodyPr/>
          <a:lstStyle/>
          <a:p>
            <a:pPr eaLnBrk="1" hangingPunct="1"/>
            <a:r>
              <a:rPr lang="en-US" altLang="en-US"/>
              <a:t>VSR Inverted Index</a:t>
            </a:r>
          </a:p>
        </p:txBody>
      </p:sp>
      <p:pic>
        <p:nvPicPr>
          <p:cNvPr id="2" name="Picture 1" descr="VSR inverted index">
            <a:extLst>
              <a:ext uri="{FF2B5EF4-FFF2-40B4-BE49-F238E27FC236}">
                <a16:creationId xmlns:a16="http://schemas.microsoft.com/office/drawing/2014/main" id="{0B346B7A-BF69-4827-9840-C69317FB3248}"/>
              </a:ext>
            </a:extLst>
          </p:cNvPr>
          <p:cNvPicPr>
            <a:picLocks noChangeAspect="1"/>
          </p:cNvPicPr>
          <p:nvPr/>
        </p:nvPicPr>
        <p:blipFill>
          <a:blip r:embed="rId2"/>
          <a:stretch>
            <a:fillRect/>
          </a:stretch>
        </p:blipFill>
        <p:spPr>
          <a:xfrm>
            <a:off x="508664" y="1276925"/>
            <a:ext cx="8126672" cy="430414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2C3365B9-B683-46E3-94FD-85FF56A2FA1E}" type="slidenum">
              <a:rPr lang="en-US" altLang="en-US" sz="1200">
                <a:latin typeface="Helvetica" pitchFamily="34" charset="0"/>
              </a:rPr>
              <a:pPr>
                <a:spcBef>
                  <a:spcPct val="0"/>
                </a:spcBef>
                <a:buClrTx/>
                <a:buFontTx/>
                <a:buNone/>
              </a:pPr>
              <a:t>19</a:t>
            </a:fld>
            <a:endParaRPr lang="en-US" altLang="en-US" sz="1200"/>
          </a:p>
        </p:txBody>
      </p:sp>
      <p:sp>
        <p:nvSpPr>
          <p:cNvPr id="50179" name="Rectangle 2"/>
          <p:cNvSpPr>
            <a:spLocks noGrp="1" noChangeArrowheads="1"/>
          </p:cNvSpPr>
          <p:nvPr>
            <p:ph type="title"/>
          </p:nvPr>
        </p:nvSpPr>
        <p:spPr/>
        <p:txBody>
          <a:bodyPr/>
          <a:lstStyle/>
          <a:p>
            <a:pPr eaLnBrk="1" hangingPunct="1"/>
            <a:r>
              <a:rPr lang="en-US" altLang="en-US"/>
              <a:t>Creating an Inverted Index</a:t>
            </a:r>
          </a:p>
        </p:txBody>
      </p:sp>
      <p:sp>
        <p:nvSpPr>
          <p:cNvPr id="50180" name="Rectangle 3"/>
          <p:cNvSpPr>
            <a:spLocks noGrp="1" noChangeArrowheads="1"/>
          </p:cNvSpPr>
          <p:nvPr>
            <p:ph type="body" idx="1"/>
          </p:nvPr>
        </p:nvSpPr>
        <p:spPr>
          <a:xfrm>
            <a:off x="457200" y="1371600"/>
            <a:ext cx="8305800" cy="4687888"/>
          </a:xfrm>
        </p:spPr>
        <p:txBody>
          <a:bodyPr/>
          <a:lstStyle/>
          <a:p>
            <a:pPr eaLnBrk="1" hangingPunct="1">
              <a:lnSpc>
                <a:spcPct val="90000"/>
              </a:lnSpc>
              <a:buFontTx/>
              <a:buNone/>
            </a:pPr>
            <a:r>
              <a:rPr lang="en-US" altLang="en-US" sz="2800"/>
              <a:t>Create an empty HashMap, H;</a:t>
            </a:r>
          </a:p>
          <a:p>
            <a:pPr eaLnBrk="1" hangingPunct="1">
              <a:lnSpc>
                <a:spcPct val="90000"/>
              </a:lnSpc>
              <a:buFontTx/>
              <a:buNone/>
            </a:pPr>
            <a:r>
              <a:rPr lang="en-US" altLang="en-US" sz="2800"/>
              <a:t>For each document, D, (i.e. file in an input directory):</a:t>
            </a:r>
          </a:p>
          <a:p>
            <a:pPr eaLnBrk="1" hangingPunct="1">
              <a:lnSpc>
                <a:spcPct val="90000"/>
              </a:lnSpc>
              <a:buFontTx/>
              <a:buNone/>
            </a:pPr>
            <a:r>
              <a:rPr lang="en-US" altLang="en-US" sz="2800"/>
              <a:t>       Create a HashMapVector,V, for D;</a:t>
            </a:r>
          </a:p>
          <a:p>
            <a:pPr eaLnBrk="1" hangingPunct="1">
              <a:lnSpc>
                <a:spcPct val="90000"/>
              </a:lnSpc>
              <a:buFontTx/>
              <a:buNone/>
            </a:pPr>
            <a:r>
              <a:rPr lang="en-US" altLang="en-US" sz="2800"/>
              <a:t>	   For each (non-zero) token, T, in V:</a:t>
            </a:r>
          </a:p>
          <a:p>
            <a:pPr eaLnBrk="1" hangingPunct="1">
              <a:lnSpc>
                <a:spcPct val="90000"/>
              </a:lnSpc>
              <a:buFontTx/>
              <a:buNone/>
            </a:pPr>
            <a:r>
              <a:rPr lang="en-US" altLang="en-US" sz="2800"/>
              <a:t>	           If T is not already in H, create an empty </a:t>
            </a:r>
          </a:p>
          <a:p>
            <a:pPr eaLnBrk="1" hangingPunct="1">
              <a:lnSpc>
                <a:spcPct val="90000"/>
              </a:lnSpc>
              <a:buFontTx/>
              <a:buNone/>
            </a:pPr>
            <a:r>
              <a:rPr lang="en-US" altLang="en-US" sz="2800"/>
              <a:t>                    TokenInfo for T and insert it into H;</a:t>
            </a:r>
          </a:p>
          <a:p>
            <a:pPr eaLnBrk="1" hangingPunct="1">
              <a:lnSpc>
                <a:spcPct val="90000"/>
              </a:lnSpc>
              <a:buFontTx/>
              <a:buNone/>
            </a:pPr>
            <a:r>
              <a:rPr lang="en-US" altLang="en-US" sz="2800"/>
              <a:t>               Create a TokenOccurence for T in D and    </a:t>
            </a:r>
          </a:p>
          <a:p>
            <a:pPr eaLnBrk="1" hangingPunct="1">
              <a:lnSpc>
                <a:spcPct val="90000"/>
              </a:lnSpc>
              <a:buFontTx/>
              <a:buNone/>
            </a:pPr>
            <a:r>
              <a:rPr lang="en-US" altLang="en-US" sz="2800"/>
              <a:t>                     add it to the occList in the TokenInfo for T;</a:t>
            </a:r>
          </a:p>
          <a:p>
            <a:pPr eaLnBrk="1" hangingPunct="1">
              <a:lnSpc>
                <a:spcPct val="90000"/>
              </a:lnSpc>
              <a:buFontTx/>
              <a:buNone/>
            </a:pPr>
            <a:r>
              <a:rPr lang="en-US" altLang="en-US" sz="2800"/>
              <a:t>Compute IDF for all tokens in H;</a:t>
            </a:r>
          </a:p>
          <a:p>
            <a:pPr eaLnBrk="1" hangingPunct="1">
              <a:lnSpc>
                <a:spcPct val="90000"/>
              </a:lnSpc>
              <a:buFontTx/>
              <a:buNone/>
            </a:pPr>
            <a:r>
              <a:rPr lang="en-US" altLang="en-US" sz="2800"/>
              <a:t>Compute vector lengths for all documents in 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17F27D0A-46CC-4734-AE00-C369D0168884}" type="slidenum">
              <a:rPr lang="en-US" altLang="en-US" sz="1200">
                <a:latin typeface="Helvetica" pitchFamily="34" charset="0"/>
              </a:rPr>
              <a:pPr>
                <a:spcBef>
                  <a:spcPct val="0"/>
                </a:spcBef>
                <a:buClrTx/>
                <a:buFontTx/>
                <a:buNone/>
              </a:pPr>
              <a:t>2</a:t>
            </a:fld>
            <a:endParaRPr lang="en-US" altLang="en-US" sz="1200"/>
          </a:p>
        </p:txBody>
      </p:sp>
      <p:sp>
        <p:nvSpPr>
          <p:cNvPr id="17411" name="Rectangle 2"/>
          <p:cNvSpPr>
            <a:spLocks noGrp="1" noChangeArrowheads="1"/>
          </p:cNvSpPr>
          <p:nvPr>
            <p:ph type="title"/>
          </p:nvPr>
        </p:nvSpPr>
        <p:spPr/>
        <p:txBody>
          <a:bodyPr/>
          <a:lstStyle/>
          <a:p>
            <a:pPr eaLnBrk="1" hangingPunct="1"/>
            <a:r>
              <a:rPr lang="en-US" altLang="en-US"/>
              <a:t>Java VSR Implementation</a:t>
            </a:r>
          </a:p>
        </p:txBody>
      </p:sp>
      <p:sp>
        <p:nvSpPr>
          <p:cNvPr id="17412" name="Rectangle 3"/>
          <p:cNvSpPr>
            <a:spLocks noGrp="1" noChangeArrowheads="1"/>
          </p:cNvSpPr>
          <p:nvPr>
            <p:ph type="body" idx="1"/>
          </p:nvPr>
        </p:nvSpPr>
        <p:spPr/>
        <p:txBody>
          <a:bodyPr/>
          <a:lstStyle/>
          <a:p>
            <a:pPr eaLnBrk="1" hangingPunct="1"/>
            <a:r>
              <a:rPr lang="en-US" altLang="en-US"/>
              <a:t>Simple vector-space retrieval (VSR) system written in Java.</a:t>
            </a:r>
          </a:p>
          <a:p>
            <a:pPr eaLnBrk="1" hangingPunct="1"/>
            <a:r>
              <a:rPr lang="en-US" altLang="en-US"/>
              <a:t>Code is in package ir.vsr</a:t>
            </a:r>
          </a:p>
          <a:p>
            <a:pPr eaLnBrk="1" hangingPunct="1"/>
            <a:r>
              <a:rPr lang="en-US" altLang="en-US"/>
              <a:t>All code is in /u/mooney/ir-code</a:t>
            </a:r>
          </a:p>
          <a:p>
            <a:pPr eaLnBrk="1" hangingPunct="1"/>
            <a:r>
              <a:rPr lang="en-US" altLang="en-US"/>
              <a:t>VSR code is in /u/mooney/ir-code/ir/vsr</a:t>
            </a:r>
          </a:p>
          <a:p>
            <a:pPr eaLnBrk="1" hangingPunct="1"/>
            <a:r>
              <a:rPr lang="en-US" altLang="en-US"/>
              <a:t>Handles HTML and generic ASCII documents where each document is a file.</a:t>
            </a:r>
          </a:p>
          <a:p>
            <a:pPr eaLnBrk="1" hangingPunct="1"/>
            <a:r>
              <a:rPr lang="en-US" altLang="en-US"/>
              <a:t>For now, ignore anything about “feedback.”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71250EB1-7C99-4D4C-BFDB-D403B4E415F5}" type="slidenum">
              <a:rPr lang="en-US" altLang="en-US" sz="1200">
                <a:latin typeface="Helvetica" pitchFamily="34" charset="0"/>
              </a:rPr>
              <a:pPr>
                <a:spcBef>
                  <a:spcPct val="0"/>
                </a:spcBef>
                <a:buClrTx/>
                <a:buFontTx/>
                <a:buNone/>
              </a:pPr>
              <a:t>20</a:t>
            </a:fld>
            <a:endParaRPr lang="en-US" altLang="en-US" sz="1200"/>
          </a:p>
        </p:txBody>
      </p:sp>
      <p:sp>
        <p:nvSpPr>
          <p:cNvPr id="52227" name="Rectangle 2"/>
          <p:cNvSpPr>
            <a:spLocks noGrp="1" noChangeArrowheads="1"/>
          </p:cNvSpPr>
          <p:nvPr>
            <p:ph type="title"/>
          </p:nvPr>
        </p:nvSpPr>
        <p:spPr/>
        <p:txBody>
          <a:bodyPr/>
          <a:lstStyle/>
          <a:p>
            <a:pPr eaLnBrk="1" hangingPunct="1"/>
            <a:r>
              <a:rPr lang="en-US" altLang="en-US"/>
              <a:t>Computing IDF</a:t>
            </a:r>
          </a:p>
        </p:txBody>
      </p:sp>
      <p:sp>
        <p:nvSpPr>
          <p:cNvPr id="52228" name="Rectangle 3"/>
          <p:cNvSpPr>
            <a:spLocks noGrp="1" noChangeArrowheads="1"/>
          </p:cNvSpPr>
          <p:nvPr>
            <p:ph type="body" idx="1"/>
          </p:nvPr>
        </p:nvSpPr>
        <p:spPr/>
        <p:txBody>
          <a:bodyPr lIns="0"/>
          <a:lstStyle/>
          <a:p>
            <a:pPr eaLnBrk="1" hangingPunct="1">
              <a:buFontTx/>
              <a:buNone/>
            </a:pPr>
            <a:r>
              <a:rPr lang="en-US" altLang="en-US" sz="2800"/>
              <a:t>Let N be the total number of Documents;</a:t>
            </a:r>
          </a:p>
          <a:p>
            <a:pPr eaLnBrk="1" hangingPunct="1">
              <a:buFontTx/>
              <a:buNone/>
            </a:pPr>
            <a:r>
              <a:rPr lang="en-US" altLang="en-US" sz="2800"/>
              <a:t>For each token, T, in H:</a:t>
            </a:r>
          </a:p>
          <a:p>
            <a:pPr eaLnBrk="1" hangingPunct="1">
              <a:buFontTx/>
              <a:buNone/>
            </a:pPr>
            <a:r>
              <a:rPr lang="en-US" altLang="en-US" sz="2800"/>
              <a:t>      Determine the total number of documents, M, </a:t>
            </a:r>
          </a:p>
          <a:p>
            <a:pPr eaLnBrk="1" hangingPunct="1">
              <a:buFontTx/>
              <a:buNone/>
            </a:pPr>
            <a:r>
              <a:rPr lang="en-US" altLang="en-US" sz="2800"/>
              <a:t>          in which T occurs (the length of T’s occList);</a:t>
            </a:r>
          </a:p>
          <a:p>
            <a:pPr eaLnBrk="1" hangingPunct="1">
              <a:buFontTx/>
              <a:buNone/>
            </a:pPr>
            <a:r>
              <a:rPr lang="en-US" altLang="en-US" sz="2800"/>
              <a:t>      Set the IDF for T to log(N/M);</a:t>
            </a:r>
          </a:p>
          <a:p>
            <a:pPr eaLnBrk="1" hangingPunct="1">
              <a:buFontTx/>
              <a:buNone/>
            </a:pPr>
            <a:endParaRPr lang="en-US" altLang="en-US" sz="2800"/>
          </a:p>
          <a:p>
            <a:pPr algn="ctr" eaLnBrk="1" hangingPunct="1">
              <a:buFontTx/>
              <a:buNone/>
            </a:pPr>
            <a:r>
              <a:rPr lang="en-US" altLang="en-US" sz="2800" i="1">
                <a:solidFill>
                  <a:srgbClr val="FF5050"/>
                </a:solidFill>
              </a:rPr>
              <a:t>       Note this requires a second pass through all the tokens after all documents have been indexed.</a:t>
            </a:r>
          </a:p>
          <a:p>
            <a:pPr eaLnBrk="1" hangingPunct="1">
              <a:buFontTx/>
              <a:buNone/>
            </a:pPr>
            <a:endParaRPr lang="en-US" altLang="en-US" sz="2800">
              <a:solidFill>
                <a:srgbClr val="FF5050"/>
              </a:solidFill>
            </a:endParaRPr>
          </a:p>
          <a:p>
            <a:pPr eaLnBrk="1" hangingPunct="1">
              <a:buFontTx/>
              <a:buNone/>
            </a:pPr>
            <a:endParaRPr lang="en-US"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965B9811-D9AE-4EDA-A8D0-11DF93FFB0B2}" type="slidenum">
              <a:rPr lang="en-US" altLang="en-US" sz="1200">
                <a:latin typeface="Helvetica" pitchFamily="34" charset="0"/>
              </a:rPr>
              <a:pPr>
                <a:spcBef>
                  <a:spcPct val="0"/>
                </a:spcBef>
                <a:buClrTx/>
                <a:buFontTx/>
                <a:buNone/>
              </a:pPr>
              <a:t>21</a:t>
            </a:fld>
            <a:endParaRPr lang="en-US" altLang="en-US" sz="1200"/>
          </a:p>
        </p:txBody>
      </p:sp>
      <p:sp>
        <p:nvSpPr>
          <p:cNvPr id="54275" name="Rectangle 2"/>
          <p:cNvSpPr>
            <a:spLocks noGrp="1" noChangeArrowheads="1"/>
          </p:cNvSpPr>
          <p:nvPr>
            <p:ph type="title"/>
          </p:nvPr>
        </p:nvSpPr>
        <p:spPr/>
        <p:txBody>
          <a:bodyPr/>
          <a:lstStyle/>
          <a:p>
            <a:pPr eaLnBrk="1" hangingPunct="1"/>
            <a:r>
              <a:rPr lang="en-US" altLang="en-US"/>
              <a:t>Document Vector Length</a:t>
            </a:r>
          </a:p>
        </p:txBody>
      </p:sp>
      <p:sp>
        <p:nvSpPr>
          <p:cNvPr id="54276" name="Rectangle 3"/>
          <p:cNvSpPr>
            <a:spLocks noGrp="1" noChangeArrowheads="1"/>
          </p:cNvSpPr>
          <p:nvPr>
            <p:ph type="body" idx="1"/>
          </p:nvPr>
        </p:nvSpPr>
        <p:spPr/>
        <p:txBody>
          <a:bodyPr/>
          <a:lstStyle/>
          <a:p>
            <a:pPr eaLnBrk="1" hangingPunct="1">
              <a:lnSpc>
                <a:spcPct val="90000"/>
              </a:lnSpc>
            </a:pPr>
            <a:r>
              <a:rPr lang="en-US" altLang="en-US"/>
              <a:t>Remember that the length of a document vector is the square-root of sum of the squares of the weights of its tokens.</a:t>
            </a:r>
          </a:p>
          <a:p>
            <a:pPr eaLnBrk="1" hangingPunct="1">
              <a:lnSpc>
                <a:spcPct val="90000"/>
              </a:lnSpc>
            </a:pPr>
            <a:r>
              <a:rPr lang="en-US" altLang="en-US"/>
              <a:t>Remember the weight of a token is:</a:t>
            </a:r>
          </a:p>
          <a:p>
            <a:pPr eaLnBrk="1" hangingPunct="1">
              <a:lnSpc>
                <a:spcPct val="90000"/>
              </a:lnSpc>
              <a:buFontTx/>
              <a:buNone/>
            </a:pPr>
            <a:r>
              <a:rPr lang="en-US" altLang="en-US"/>
              <a:t>    TF * IDF</a:t>
            </a:r>
          </a:p>
          <a:p>
            <a:pPr eaLnBrk="1" hangingPunct="1">
              <a:lnSpc>
                <a:spcPct val="90000"/>
              </a:lnSpc>
            </a:pPr>
            <a:r>
              <a:rPr lang="en-US" altLang="en-US"/>
              <a:t>Therefore, must wait until IDF’s are known (and therefore until all documents are indexed) before document lengths can be determined.</a:t>
            </a:r>
          </a:p>
          <a:p>
            <a:pPr eaLnBrk="1" hangingPunct="1">
              <a:lnSpc>
                <a:spcPct val="90000"/>
              </a:lnSpc>
              <a:buFontTx/>
              <a:buNone/>
            </a:pP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6A6ABF1A-C5BF-4CF6-95B0-068AE59F3D99}" type="slidenum">
              <a:rPr lang="en-US" altLang="en-US" sz="1200">
                <a:latin typeface="Helvetica" pitchFamily="34" charset="0"/>
              </a:rPr>
              <a:pPr>
                <a:spcBef>
                  <a:spcPct val="0"/>
                </a:spcBef>
                <a:buClrTx/>
                <a:buFontTx/>
                <a:buNone/>
              </a:pPr>
              <a:t>22</a:t>
            </a:fld>
            <a:endParaRPr lang="en-US" altLang="en-US" sz="1200"/>
          </a:p>
        </p:txBody>
      </p:sp>
      <p:sp>
        <p:nvSpPr>
          <p:cNvPr id="56323" name="Rectangle 2"/>
          <p:cNvSpPr>
            <a:spLocks noGrp="1" noChangeArrowheads="1"/>
          </p:cNvSpPr>
          <p:nvPr>
            <p:ph type="title"/>
          </p:nvPr>
        </p:nvSpPr>
        <p:spPr/>
        <p:txBody>
          <a:bodyPr/>
          <a:lstStyle/>
          <a:p>
            <a:pPr eaLnBrk="1" hangingPunct="1"/>
            <a:r>
              <a:rPr lang="en-US" altLang="en-US"/>
              <a:t>Computing Document Lengths</a:t>
            </a:r>
          </a:p>
        </p:txBody>
      </p:sp>
      <p:sp>
        <p:nvSpPr>
          <p:cNvPr id="56324" name="Rectangle 3"/>
          <p:cNvSpPr>
            <a:spLocks noGrp="1" noChangeArrowheads="1"/>
          </p:cNvSpPr>
          <p:nvPr>
            <p:ph type="body" idx="1"/>
          </p:nvPr>
        </p:nvSpPr>
        <p:spPr/>
        <p:txBody>
          <a:bodyPr/>
          <a:lstStyle/>
          <a:p>
            <a:pPr eaLnBrk="1" hangingPunct="1">
              <a:lnSpc>
                <a:spcPct val="90000"/>
              </a:lnSpc>
              <a:buFontTx/>
              <a:buNone/>
            </a:pPr>
            <a:r>
              <a:rPr lang="en-US" altLang="en-US" sz="2800"/>
              <a:t>Assume the length of all document vectors (stored in the DocumentReference) are initialized to 0.0;</a:t>
            </a:r>
          </a:p>
          <a:p>
            <a:pPr eaLnBrk="1" hangingPunct="1">
              <a:lnSpc>
                <a:spcPct val="90000"/>
              </a:lnSpc>
              <a:buFontTx/>
              <a:buNone/>
            </a:pPr>
            <a:r>
              <a:rPr lang="en-US" altLang="en-US" sz="2800"/>
              <a:t>For each token T in H:</a:t>
            </a:r>
          </a:p>
          <a:p>
            <a:pPr eaLnBrk="1" hangingPunct="1">
              <a:lnSpc>
                <a:spcPct val="90000"/>
              </a:lnSpc>
              <a:buFontTx/>
              <a:buNone/>
            </a:pPr>
            <a:r>
              <a:rPr lang="en-US" altLang="en-US" sz="2800"/>
              <a:t>    Let, I, be the IDF weight of T;</a:t>
            </a:r>
          </a:p>
          <a:p>
            <a:pPr eaLnBrk="1" hangingPunct="1">
              <a:lnSpc>
                <a:spcPct val="90000"/>
              </a:lnSpc>
              <a:buFontTx/>
              <a:buNone/>
            </a:pPr>
            <a:r>
              <a:rPr lang="en-US" altLang="en-US" sz="2800"/>
              <a:t>    For each TokenOccurence of T in document D</a:t>
            </a:r>
          </a:p>
          <a:p>
            <a:pPr eaLnBrk="1" hangingPunct="1">
              <a:lnSpc>
                <a:spcPct val="90000"/>
              </a:lnSpc>
              <a:buFontTx/>
              <a:buNone/>
            </a:pPr>
            <a:r>
              <a:rPr lang="en-US" altLang="en-US" sz="2800"/>
              <a:t>        Let, C, be the count of T in D;</a:t>
            </a:r>
          </a:p>
          <a:p>
            <a:pPr eaLnBrk="1" hangingPunct="1">
              <a:lnSpc>
                <a:spcPct val="90000"/>
              </a:lnSpc>
              <a:buFontTx/>
              <a:buNone/>
            </a:pPr>
            <a:r>
              <a:rPr lang="en-US" altLang="en-US" sz="2800"/>
              <a:t>        Increment the length of D by  (I*C)</a:t>
            </a:r>
            <a:r>
              <a:rPr lang="en-US" altLang="en-US" sz="2800" baseline="30000"/>
              <a:t>2</a:t>
            </a:r>
            <a:r>
              <a:rPr lang="en-US" altLang="en-US" sz="2800"/>
              <a:t>;</a:t>
            </a:r>
          </a:p>
          <a:p>
            <a:pPr eaLnBrk="1" hangingPunct="1">
              <a:lnSpc>
                <a:spcPct val="90000"/>
              </a:lnSpc>
              <a:buFontTx/>
              <a:buNone/>
            </a:pPr>
            <a:r>
              <a:rPr lang="en-US" altLang="en-US" sz="2800"/>
              <a:t>For each document D in H:</a:t>
            </a:r>
          </a:p>
          <a:p>
            <a:pPr eaLnBrk="1" hangingPunct="1">
              <a:lnSpc>
                <a:spcPct val="90000"/>
              </a:lnSpc>
              <a:buFontTx/>
              <a:buNone/>
            </a:pPr>
            <a:r>
              <a:rPr lang="en-US" altLang="en-US" sz="2800"/>
              <a:t>     Set the length of D to be the square-root of the      </a:t>
            </a:r>
          </a:p>
          <a:p>
            <a:pPr eaLnBrk="1" hangingPunct="1">
              <a:lnSpc>
                <a:spcPct val="90000"/>
              </a:lnSpc>
              <a:buFontTx/>
              <a:buNone/>
            </a:pPr>
            <a:r>
              <a:rPr lang="en-US" altLang="en-US" sz="2800"/>
              <a:t>         current stored length;</a:t>
            </a:r>
          </a:p>
          <a:p>
            <a:pPr eaLnBrk="1" hangingPunct="1">
              <a:lnSpc>
                <a:spcPct val="90000"/>
              </a:lnSpc>
              <a:buFontTx/>
              <a:buNone/>
            </a:pPr>
            <a:endParaRPr lang="en-US" altLang="en-US" sz="2800"/>
          </a:p>
          <a:p>
            <a:pPr eaLnBrk="1" hangingPunct="1">
              <a:lnSpc>
                <a:spcPct val="90000"/>
              </a:lnSpc>
              <a:buFontTx/>
              <a:buNone/>
            </a:pPr>
            <a:endParaRPr lang="en-US"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F0F70150-4571-4575-A5A8-44B7729E69B2}" type="slidenum">
              <a:rPr lang="en-US" altLang="en-US" sz="1200">
                <a:latin typeface="Helvetica" pitchFamily="34" charset="0"/>
              </a:rPr>
              <a:pPr>
                <a:spcBef>
                  <a:spcPct val="0"/>
                </a:spcBef>
                <a:buClrTx/>
                <a:buFontTx/>
                <a:buNone/>
              </a:pPr>
              <a:t>23</a:t>
            </a:fld>
            <a:endParaRPr lang="en-US" altLang="en-US" sz="1200"/>
          </a:p>
        </p:txBody>
      </p:sp>
      <p:sp>
        <p:nvSpPr>
          <p:cNvPr id="58371" name="Rectangle 2"/>
          <p:cNvSpPr>
            <a:spLocks noGrp="1" noChangeArrowheads="1"/>
          </p:cNvSpPr>
          <p:nvPr>
            <p:ph type="title"/>
          </p:nvPr>
        </p:nvSpPr>
        <p:spPr/>
        <p:txBody>
          <a:bodyPr/>
          <a:lstStyle/>
          <a:p>
            <a:pPr eaLnBrk="1" hangingPunct="1"/>
            <a:r>
              <a:rPr lang="en-US" altLang="en-US"/>
              <a:t>Minimizing Iterations Through Tokens</a:t>
            </a:r>
            <a:br>
              <a:rPr lang="en-US" altLang="en-US"/>
            </a:br>
            <a:endParaRPr lang="en-US" altLang="en-US"/>
          </a:p>
        </p:txBody>
      </p:sp>
      <p:sp>
        <p:nvSpPr>
          <p:cNvPr id="58372" name="Rectangle 3"/>
          <p:cNvSpPr>
            <a:spLocks noGrp="1" noChangeArrowheads="1"/>
          </p:cNvSpPr>
          <p:nvPr>
            <p:ph type="body" idx="1"/>
          </p:nvPr>
        </p:nvSpPr>
        <p:spPr>
          <a:xfrm>
            <a:off x="685800" y="1371600"/>
            <a:ext cx="7924800" cy="4687888"/>
          </a:xfrm>
        </p:spPr>
        <p:txBody>
          <a:bodyPr/>
          <a:lstStyle/>
          <a:p>
            <a:pPr eaLnBrk="1" hangingPunct="1"/>
            <a:r>
              <a:rPr lang="en-US" altLang="en-US"/>
              <a:t>To avoid iterating though all tokens twice (after all documents are already indexed), computing IDF’s and vector lengths are combined in one iteration in VSR.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1FDBBBAF-9BEC-40AC-8641-07BEF163DEB9}" type="slidenum">
              <a:rPr lang="en-US" altLang="en-US" sz="1200">
                <a:latin typeface="Helvetica" pitchFamily="34" charset="0"/>
              </a:rPr>
              <a:pPr>
                <a:spcBef>
                  <a:spcPct val="0"/>
                </a:spcBef>
                <a:buClrTx/>
                <a:buFontTx/>
                <a:buNone/>
              </a:pPr>
              <a:t>24</a:t>
            </a:fld>
            <a:endParaRPr lang="en-US" altLang="en-US" sz="1200"/>
          </a:p>
        </p:txBody>
      </p:sp>
      <p:sp>
        <p:nvSpPr>
          <p:cNvPr id="60419" name="Rectangle 2"/>
          <p:cNvSpPr>
            <a:spLocks noGrp="1" noChangeArrowheads="1"/>
          </p:cNvSpPr>
          <p:nvPr>
            <p:ph type="title"/>
          </p:nvPr>
        </p:nvSpPr>
        <p:spPr/>
        <p:txBody>
          <a:bodyPr/>
          <a:lstStyle/>
          <a:p>
            <a:pPr eaLnBrk="1" hangingPunct="1"/>
            <a:r>
              <a:rPr lang="en-US" altLang="en-US"/>
              <a:t>Time Complexity of Indexing</a:t>
            </a:r>
          </a:p>
        </p:txBody>
      </p:sp>
      <p:sp>
        <p:nvSpPr>
          <p:cNvPr id="60420" name="Rectangle 3"/>
          <p:cNvSpPr>
            <a:spLocks noGrp="1" noChangeArrowheads="1"/>
          </p:cNvSpPr>
          <p:nvPr>
            <p:ph type="body" idx="1"/>
          </p:nvPr>
        </p:nvSpPr>
        <p:spPr/>
        <p:txBody>
          <a:bodyPr/>
          <a:lstStyle/>
          <a:p>
            <a:pPr eaLnBrk="1" hangingPunct="1">
              <a:lnSpc>
                <a:spcPct val="90000"/>
              </a:lnSpc>
            </a:pPr>
            <a:r>
              <a:rPr lang="en-US" altLang="en-US"/>
              <a:t>Complexity of creating vector and indexing a document of </a:t>
            </a:r>
            <a:r>
              <a:rPr lang="en-US" altLang="en-US" i="1"/>
              <a:t>n</a:t>
            </a:r>
            <a:r>
              <a:rPr lang="en-US" altLang="en-US"/>
              <a:t> tokens is O(</a:t>
            </a:r>
            <a:r>
              <a:rPr lang="en-US" altLang="en-US" i="1"/>
              <a:t>n</a:t>
            </a:r>
            <a:r>
              <a:rPr lang="en-US" altLang="en-US"/>
              <a:t>).</a:t>
            </a:r>
          </a:p>
          <a:p>
            <a:pPr eaLnBrk="1" hangingPunct="1">
              <a:lnSpc>
                <a:spcPct val="90000"/>
              </a:lnSpc>
            </a:pPr>
            <a:r>
              <a:rPr lang="en-US" altLang="en-US"/>
              <a:t>So indexing </a:t>
            </a:r>
            <a:r>
              <a:rPr lang="en-US" altLang="en-US" i="1"/>
              <a:t>m</a:t>
            </a:r>
            <a:r>
              <a:rPr lang="en-US" altLang="en-US"/>
              <a:t> such documents is O(</a:t>
            </a:r>
            <a:r>
              <a:rPr lang="en-US" altLang="en-US" i="1"/>
              <a:t>m n</a:t>
            </a:r>
            <a:r>
              <a:rPr lang="en-US" altLang="en-US"/>
              <a:t>).</a:t>
            </a:r>
          </a:p>
          <a:p>
            <a:pPr eaLnBrk="1" hangingPunct="1">
              <a:lnSpc>
                <a:spcPct val="90000"/>
              </a:lnSpc>
            </a:pPr>
            <a:r>
              <a:rPr lang="en-US" altLang="en-US"/>
              <a:t>Computing token IDFs for a vocabularly </a:t>
            </a:r>
            <a:r>
              <a:rPr lang="en-US" altLang="en-US" i="1"/>
              <a:t>V </a:t>
            </a:r>
            <a:r>
              <a:rPr lang="en-US" altLang="en-US"/>
              <a:t>is O(|</a:t>
            </a:r>
            <a:r>
              <a:rPr lang="en-US" altLang="en-US" i="1"/>
              <a:t>V</a:t>
            </a:r>
            <a:r>
              <a:rPr lang="en-US" altLang="en-US"/>
              <a:t>|).</a:t>
            </a:r>
          </a:p>
          <a:p>
            <a:pPr eaLnBrk="1" hangingPunct="1">
              <a:lnSpc>
                <a:spcPct val="90000"/>
              </a:lnSpc>
            </a:pPr>
            <a:r>
              <a:rPr lang="en-US" altLang="en-US"/>
              <a:t>Computing vector lengths is also O(</a:t>
            </a:r>
            <a:r>
              <a:rPr lang="en-US" altLang="en-US" i="1"/>
              <a:t>m n</a:t>
            </a:r>
            <a:r>
              <a:rPr lang="en-US" altLang="en-US"/>
              <a:t>).</a:t>
            </a:r>
          </a:p>
          <a:p>
            <a:pPr eaLnBrk="1" hangingPunct="1">
              <a:lnSpc>
                <a:spcPct val="90000"/>
              </a:lnSpc>
            </a:pPr>
            <a:r>
              <a:rPr lang="en-US" altLang="en-US"/>
              <a:t>Since |</a:t>
            </a:r>
            <a:r>
              <a:rPr lang="en-US" altLang="en-US" i="1"/>
              <a:t>V</a:t>
            </a:r>
            <a:r>
              <a:rPr lang="en-US" altLang="en-US"/>
              <a:t>| </a:t>
            </a:r>
            <a:r>
              <a:rPr lang="en-US" altLang="en-US">
                <a:sym typeface="Symbol" pitchFamily="18" charset="2"/>
              </a:rPr>
              <a:t> </a:t>
            </a:r>
            <a:r>
              <a:rPr lang="en-US" altLang="en-US" i="1">
                <a:sym typeface="Symbol" pitchFamily="18" charset="2"/>
              </a:rPr>
              <a:t>m n, </a:t>
            </a:r>
            <a:r>
              <a:rPr lang="en-US" altLang="en-US">
                <a:sym typeface="Symbol" pitchFamily="18" charset="2"/>
              </a:rPr>
              <a:t>complete process is O(</a:t>
            </a:r>
            <a:r>
              <a:rPr lang="en-US" altLang="en-US" i="1">
                <a:sym typeface="Symbol" pitchFamily="18" charset="2"/>
              </a:rPr>
              <a:t>m n</a:t>
            </a:r>
            <a:r>
              <a:rPr lang="en-US" altLang="en-US">
                <a:sym typeface="Symbol" pitchFamily="18" charset="2"/>
              </a:rPr>
              <a:t>), which is also the complexity of just reading in the corpus.</a:t>
            </a:r>
            <a:endParaRPr lang="en-US" altLang="en-US" i="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0440A8A3-2DE9-494F-9F04-59640B1AF13C}" type="slidenum">
              <a:rPr lang="en-US" altLang="en-US" sz="1200">
                <a:latin typeface="Helvetica" pitchFamily="34" charset="0"/>
              </a:rPr>
              <a:pPr>
                <a:spcBef>
                  <a:spcPct val="0"/>
                </a:spcBef>
                <a:buClrTx/>
                <a:buFontTx/>
                <a:buNone/>
              </a:pPr>
              <a:t>25</a:t>
            </a:fld>
            <a:endParaRPr lang="en-US" altLang="en-US" sz="1200"/>
          </a:p>
        </p:txBody>
      </p:sp>
      <p:sp>
        <p:nvSpPr>
          <p:cNvPr id="62467" name="Rectangle 2"/>
          <p:cNvSpPr>
            <a:spLocks noGrp="1" noChangeArrowheads="1"/>
          </p:cNvSpPr>
          <p:nvPr>
            <p:ph type="title"/>
          </p:nvPr>
        </p:nvSpPr>
        <p:spPr/>
        <p:txBody>
          <a:bodyPr/>
          <a:lstStyle/>
          <a:p>
            <a:pPr eaLnBrk="1" hangingPunct="1"/>
            <a:r>
              <a:rPr lang="en-US" altLang="en-US"/>
              <a:t>Retrieval with an Inverted Index</a:t>
            </a:r>
          </a:p>
        </p:txBody>
      </p:sp>
      <p:sp>
        <p:nvSpPr>
          <p:cNvPr id="62468" name="Rectangle 3"/>
          <p:cNvSpPr>
            <a:spLocks noGrp="1" noChangeArrowheads="1"/>
          </p:cNvSpPr>
          <p:nvPr>
            <p:ph type="body" idx="1"/>
          </p:nvPr>
        </p:nvSpPr>
        <p:spPr>
          <a:xfrm>
            <a:off x="685800" y="1371600"/>
            <a:ext cx="7924800" cy="4687888"/>
          </a:xfrm>
        </p:spPr>
        <p:txBody>
          <a:bodyPr/>
          <a:lstStyle/>
          <a:p>
            <a:pPr eaLnBrk="1" hangingPunct="1"/>
            <a:r>
              <a:rPr lang="en-US" altLang="en-US"/>
              <a:t>Tokens that are not in both the query and the document do not effect cosine similarity.</a:t>
            </a:r>
          </a:p>
          <a:p>
            <a:pPr lvl="1" eaLnBrk="1" hangingPunct="1"/>
            <a:r>
              <a:rPr lang="en-US" altLang="en-US"/>
              <a:t>Product of token weights is zero and does not contribute to the dot product.</a:t>
            </a:r>
          </a:p>
          <a:p>
            <a:pPr eaLnBrk="1" hangingPunct="1"/>
            <a:r>
              <a:rPr lang="en-US" altLang="en-US"/>
              <a:t>Usually the query is fairly short, and therefore its vector is </a:t>
            </a:r>
            <a:r>
              <a:rPr lang="en-US" altLang="en-US" i="1"/>
              <a:t>extremely</a:t>
            </a:r>
            <a:r>
              <a:rPr lang="en-US" altLang="en-US"/>
              <a:t> sparse.</a:t>
            </a:r>
          </a:p>
          <a:p>
            <a:pPr eaLnBrk="1" hangingPunct="1"/>
            <a:r>
              <a:rPr lang="en-US" altLang="en-US"/>
              <a:t>Use inverted index to find the limited set of documents that contain at least one of the query words.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E7520E1B-C704-473B-BD78-7CE803AD209A}" type="slidenum">
              <a:rPr lang="en-US" altLang="en-US" sz="1200">
                <a:latin typeface="Helvetica" pitchFamily="34" charset="0"/>
              </a:rPr>
              <a:pPr>
                <a:spcBef>
                  <a:spcPct val="0"/>
                </a:spcBef>
                <a:buClrTx/>
                <a:buFontTx/>
                <a:buNone/>
              </a:pPr>
              <a:t>26</a:t>
            </a:fld>
            <a:endParaRPr lang="en-US" altLang="en-US" sz="1200"/>
          </a:p>
        </p:txBody>
      </p:sp>
      <p:sp>
        <p:nvSpPr>
          <p:cNvPr id="64515" name="Rectangle 2"/>
          <p:cNvSpPr>
            <a:spLocks noGrp="1" noChangeArrowheads="1"/>
          </p:cNvSpPr>
          <p:nvPr>
            <p:ph type="title"/>
          </p:nvPr>
        </p:nvSpPr>
        <p:spPr/>
        <p:txBody>
          <a:bodyPr/>
          <a:lstStyle/>
          <a:p>
            <a:pPr eaLnBrk="1" hangingPunct="1"/>
            <a:r>
              <a:rPr lang="en-US" altLang="en-US"/>
              <a:t>Inverted Query Retrieval Efficiency</a:t>
            </a:r>
          </a:p>
        </p:txBody>
      </p:sp>
      <p:sp>
        <p:nvSpPr>
          <p:cNvPr id="64516" name="Rectangle 3"/>
          <p:cNvSpPr>
            <a:spLocks noGrp="1" noChangeArrowheads="1"/>
          </p:cNvSpPr>
          <p:nvPr>
            <p:ph type="body" idx="1"/>
          </p:nvPr>
        </p:nvSpPr>
        <p:spPr/>
        <p:txBody>
          <a:bodyPr/>
          <a:lstStyle/>
          <a:p>
            <a:pPr eaLnBrk="1" hangingPunct="1">
              <a:lnSpc>
                <a:spcPct val="90000"/>
              </a:lnSpc>
            </a:pPr>
            <a:r>
              <a:rPr lang="en-US" altLang="en-US" dirty="0"/>
              <a:t>Assume that, on average, a query word appears in </a:t>
            </a:r>
            <a:r>
              <a:rPr lang="en-US" altLang="en-US" i="1" dirty="0"/>
              <a:t>B </a:t>
            </a:r>
            <a:r>
              <a:rPr lang="en-US" altLang="en-US" dirty="0"/>
              <a:t>documents:</a:t>
            </a:r>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r>
              <a:rPr lang="en-US" altLang="en-US" dirty="0"/>
              <a:t>Then retrieval time is O(|</a:t>
            </a:r>
            <a:r>
              <a:rPr lang="en-US" altLang="en-US" i="1" dirty="0"/>
              <a:t>Q</a:t>
            </a:r>
            <a:r>
              <a:rPr lang="en-US" altLang="en-US" dirty="0"/>
              <a:t>| </a:t>
            </a:r>
            <a:r>
              <a:rPr lang="en-US" altLang="en-US" i="1" dirty="0"/>
              <a:t>B</a:t>
            </a:r>
            <a:r>
              <a:rPr lang="en-US" altLang="en-US" dirty="0"/>
              <a:t>), which is typically, </a:t>
            </a:r>
            <a:r>
              <a:rPr lang="en-US" altLang="en-US" b="1" dirty="0"/>
              <a:t>much </a:t>
            </a:r>
            <a:r>
              <a:rPr lang="en-US" altLang="en-US" dirty="0"/>
              <a:t>better than naïve retrieval that examines all </a:t>
            </a:r>
            <a:r>
              <a:rPr lang="en-US" altLang="en-US" i="1" dirty="0"/>
              <a:t>N </a:t>
            </a:r>
            <a:r>
              <a:rPr lang="en-US" altLang="en-US" dirty="0"/>
              <a:t>documents, O(|</a:t>
            </a:r>
            <a:r>
              <a:rPr lang="en-US" altLang="en-US" i="1" dirty="0"/>
              <a:t>V</a:t>
            </a:r>
            <a:r>
              <a:rPr lang="en-US" altLang="en-US" dirty="0"/>
              <a:t>| </a:t>
            </a:r>
            <a:r>
              <a:rPr lang="en-US" altLang="en-US" i="1" dirty="0"/>
              <a:t>N</a:t>
            </a:r>
            <a:r>
              <a:rPr lang="en-US" altLang="en-US" dirty="0"/>
              <a:t>), because |</a:t>
            </a:r>
            <a:r>
              <a:rPr lang="en-US" altLang="en-US" i="1" dirty="0"/>
              <a:t>Q</a:t>
            </a:r>
            <a:r>
              <a:rPr lang="en-US" altLang="en-US" dirty="0"/>
              <a:t>| &lt;&lt; |</a:t>
            </a:r>
            <a:r>
              <a:rPr lang="en-US" altLang="en-US" i="1" dirty="0"/>
              <a:t>V</a:t>
            </a:r>
            <a:r>
              <a:rPr lang="en-US" altLang="en-US" dirty="0"/>
              <a:t>| and </a:t>
            </a:r>
            <a:r>
              <a:rPr lang="en-US" altLang="en-US" i="1" dirty="0"/>
              <a:t>B</a:t>
            </a:r>
            <a:r>
              <a:rPr lang="en-US" altLang="en-US" dirty="0"/>
              <a:t> &lt;&lt; </a:t>
            </a:r>
            <a:r>
              <a:rPr lang="en-US" altLang="en-US" i="1" dirty="0"/>
              <a:t>N</a:t>
            </a:r>
            <a:r>
              <a:rPr lang="en-US" altLang="en-US" dirty="0"/>
              <a:t>.</a:t>
            </a:r>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p:txBody>
      </p:sp>
      <p:pic>
        <p:nvPicPr>
          <p:cNvPr id="2" name="Picture 1" descr="a query word appears in B documents">
            <a:extLst>
              <a:ext uri="{FF2B5EF4-FFF2-40B4-BE49-F238E27FC236}">
                <a16:creationId xmlns:a16="http://schemas.microsoft.com/office/drawing/2014/main" id="{4D3CA736-8420-40AC-86D6-A79CD8807504}"/>
              </a:ext>
            </a:extLst>
          </p:cNvPr>
          <p:cNvPicPr>
            <a:picLocks noChangeAspect="1"/>
          </p:cNvPicPr>
          <p:nvPr/>
        </p:nvPicPr>
        <p:blipFill>
          <a:blip r:embed="rId3"/>
          <a:stretch>
            <a:fillRect/>
          </a:stretch>
        </p:blipFill>
        <p:spPr>
          <a:xfrm>
            <a:off x="1639570" y="2401702"/>
            <a:ext cx="5864860" cy="140829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52820596-4946-4044-8630-754BC18ED05A}" type="slidenum">
              <a:rPr lang="en-US" altLang="en-US" sz="1200">
                <a:latin typeface="Helvetica" pitchFamily="34" charset="0"/>
              </a:rPr>
              <a:pPr>
                <a:spcBef>
                  <a:spcPct val="0"/>
                </a:spcBef>
                <a:buClrTx/>
                <a:buFontTx/>
                <a:buNone/>
              </a:pPr>
              <a:t>27</a:t>
            </a:fld>
            <a:endParaRPr lang="en-US" altLang="en-US" sz="1200"/>
          </a:p>
        </p:txBody>
      </p:sp>
      <p:sp>
        <p:nvSpPr>
          <p:cNvPr id="66563" name="Rectangle 2"/>
          <p:cNvSpPr>
            <a:spLocks noGrp="1" noChangeArrowheads="1"/>
          </p:cNvSpPr>
          <p:nvPr>
            <p:ph type="title"/>
          </p:nvPr>
        </p:nvSpPr>
        <p:spPr/>
        <p:txBody>
          <a:bodyPr/>
          <a:lstStyle/>
          <a:p>
            <a:pPr eaLnBrk="1" hangingPunct="1"/>
            <a:r>
              <a:rPr lang="en-US" altLang="en-US"/>
              <a:t>Processing the Query</a:t>
            </a:r>
          </a:p>
        </p:txBody>
      </p:sp>
      <p:sp>
        <p:nvSpPr>
          <p:cNvPr id="66564" name="Rectangle 3"/>
          <p:cNvSpPr>
            <a:spLocks noGrp="1" noChangeArrowheads="1"/>
          </p:cNvSpPr>
          <p:nvPr>
            <p:ph type="body" idx="1"/>
          </p:nvPr>
        </p:nvSpPr>
        <p:spPr>
          <a:xfrm>
            <a:off x="685800" y="1371600"/>
            <a:ext cx="8077200" cy="4687888"/>
          </a:xfrm>
        </p:spPr>
        <p:txBody>
          <a:bodyPr/>
          <a:lstStyle/>
          <a:p>
            <a:pPr eaLnBrk="1" hangingPunct="1"/>
            <a:r>
              <a:rPr lang="en-US" altLang="en-US"/>
              <a:t>Incrementally compute cosine similarity of each indexed document as query words are processed one by one.</a:t>
            </a:r>
          </a:p>
          <a:p>
            <a:pPr eaLnBrk="1" hangingPunct="1"/>
            <a:r>
              <a:rPr lang="en-US" altLang="en-US"/>
              <a:t>To accumulate a total score for each retrieved document, store retrieved documents in a hashtable, where DocumentReference is the key and the partial accumulated score is the value.</a:t>
            </a:r>
          </a:p>
          <a:p>
            <a:pPr eaLnBrk="1" hangingPunct="1"/>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7EB14CBD-1CE6-4C89-99C5-B219EEDE813C}" type="slidenum">
              <a:rPr lang="en-US" altLang="en-US" sz="1200">
                <a:latin typeface="Helvetica" pitchFamily="34" charset="0"/>
              </a:rPr>
              <a:pPr>
                <a:spcBef>
                  <a:spcPct val="0"/>
                </a:spcBef>
                <a:buClrTx/>
                <a:buFontTx/>
                <a:buNone/>
              </a:pPr>
              <a:t>28</a:t>
            </a:fld>
            <a:endParaRPr lang="en-US" altLang="en-US" sz="1200"/>
          </a:p>
        </p:txBody>
      </p:sp>
      <p:sp>
        <p:nvSpPr>
          <p:cNvPr id="68611" name="Rectangle 2"/>
          <p:cNvSpPr>
            <a:spLocks noGrp="1" noChangeArrowheads="1"/>
          </p:cNvSpPr>
          <p:nvPr>
            <p:ph type="title"/>
          </p:nvPr>
        </p:nvSpPr>
        <p:spPr/>
        <p:txBody>
          <a:bodyPr/>
          <a:lstStyle/>
          <a:p>
            <a:pPr eaLnBrk="1" hangingPunct="1"/>
            <a:r>
              <a:rPr lang="en-US" altLang="en-US"/>
              <a:t>Inverted-Index Retrieval Algorithm</a:t>
            </a:r>
          </a:p>
        </p:txBody>
      </p:sp>
      <p:sp>
        <p:nvSpPr>
          <p:cNvPr id="68612" name="Rectangle 3"/>
          <p:cNvSpPr>
            <a:spLocks noGrp="1" noChangeArrowheads="1"/>
          </p:cNvSpPr>
          <p:nvPr>
            <p:ph type="body" idx="1"/>
          </p:nvPr>
        </p:nvSpPr>
        <p:spPr>
          <a:xfrm>
            <a:off x="228600" y="1371600"/>
            <a:ext cx="8915400" cy="4687888"/>
          </a:xfrm>
        </p:spPr>
        <p:txBody>
          <a:bodyPr/>
          <a:lstStyle/>
          <a:p>
            <a:pPr eaLnBrk="1" hangingPunct="1">
              <a:lnSpc>
                <a:spcPct val="90000"/>
              </a:lnSpc>
              <a:buFontTx/>
              <a:buNone/>
            </a:pPr>
            <a:r>
              <a:rPr lang="en-US" altLang="en-US" sz="2400"/>
              <a:t>Create a HashMapVector, Q, for the query.</a:t>
            </a:r>
          </a:p>
          <a:p>
            <a:pPr eaLnBrk="1" hangingPunct="1">
              <a:lnSpc>
                <a:spcPct val="90000"/>
              </a:lnSpc>
              <a:buFontTx/>
              <a:buNone/>
            </a:pPr>
            <a:r>
              <a:rPr lang="en-US" altLang="en-US" sz="2400"/>
              <a:t>Create empty HashMap, R, to store retrieved documents with scores.</a:t>
            </a:r>
          </a:p>
          <a:p>
            <a:pPr eaLnBrk="1" hangingPunct="1">
              <a:lnSpc>
                <a:spcPct val="90000"/>
              </a:lnSpc>
              <a:buFontTx/>
              <a:buNone/>
            </a:pPr>
            <a:r>
              <a:rPr lang="en-US" altLang="en-US" sz="2400"/>
              <a:t>For each token, T, in Q:</a:t>
            </a:r>
          </a:p>
          <a:p>
            <a:pPr eaLnBrk="1" hangingPunct="1">
              <a:lnSpc>
                <a:spcPct val="90000"/>
              </a:lnSpc>
              <a:buFontTx/>
              <a:buNone/>
            </a:pPr>
            <a:r>
              <a:rPr lang="en-US" altLang="en-US" sz="2400"/>
              <a:t>     Let I be the IDF of T, and K be the count of T in Q;</a:t>
            </a:r>
          </a:p>
          <a:p>
            <a:pPr eaLnBrk="1" hangingPunct="1">
              <a:lnSpc>
                <a:spcPct val="90000"/>
              </a:lnSpc>
              <a:buFontTx/>
              <a:buNone/>
            </a:pPr>
            <a:r>
              <a:rPr lang="en-US" altLang="en-US" sz="2400"/>
              <a:t>     Set the weight of T in Q:   W = K * I;</a:t>
            </a:r>
          </a:p>
          <a:p>
            <a:pPr eaLnBrk="1" hangingPunct="1">
              <a:lnSpc>
                <a:spcPct val="90000"/>
              </a:lnSpc>
              <a:buFontTx/>
              <a:buNone/>
            </a:pPr>
            <a:r>
              <a:rPr lang="en-US" altLang="en-US" sz="2400"/>
              <a:t>     Let L be the list of TokenOccurences of T from H;</a:t>
            </a:r>
          </a:p>
          <a:p>
            <a:pPr eaLnBrk="1" hangingPunct="1">
              <a:lnSpc>
                <a:spcPct val="90000"/>
              </a:lnSpc>
              <a:buFontTx/>
              <a:buNone/>
            </a:pPr>
            <a:r>
              <a:rPr lang="en-US" altLang="en-US" sz="2400"/>
              <a:t>     For each TokenOccurence, O, in L:</a:t>
            </a:r>
          </a:p>
          <a:p>
            <a:pPr eaLnBrk="1" hangingPunct="1">
              <a:lnSpc>
                <a:spcPct val="90000"/>
              </a:lnSpc>
              <a:buFontTx/>
              <a:buNone/>
            </a:pPr>
            <a:r>
              <a:rPr lang="en-US" altLang="en-US" sz="2400"/>
              <a:t>         Let D be the document of O, and C be the count of O </a:t>
            </a:r>
            <a:r>
              <a:rPr lang="en-US" altLang="en-US" sz="2000">
                <a:solidFill>
                  <a:srgbClr val="0000CC"/>
                </a:solidFill>
              </a:rPr>
              <a:t>(tf of T in D);</a:t>
            </a:r>
          </a:p>
          <a:p>
            <a:pPr eaLnBrk="1" hangingPunct="1">
              <a:lnSpc>
                <a:spcPct val="90000"/>
              </a:lnSpc>
              <a:buFontTx/>
              <a:buNone/>
            </a:pPr>
            <a:r>
              <a:rPr lang="en-US" altLang="en-US" sz="2400"/>
              <a:t>	     If D is not already in R </a:t>
            </a:r>
            <a:r>
              <a:rPr lang="en-US" altLang="en-US" sz="2000">
                <a:solidFill>
                  <a:srgbClr val="0000CC"/>
                </a:solidFill>
              </a:rPr>
              <a:t>(D was not previously retrieved) </a:t>
            </a:r>
            <a:r>
              <a:rPr lang="en-US" altLang="en-US" sz="2400"/>
              <a:t>                     </a:t>
            </a:r>
          </a:p>
          <a:p>
            <a:pPr eaLnBrk="1" hangingPunct="1">
              <a:lnSpc>
                <a:spcPct val="90000"/>
              </a:lnSpc>
              <a:buFontTx/>
              <a:buNone/>
            </a:pPr>
            <a:r>
              <a:rPr lang="en-US" altLang="en-US" sz="2400"/>
              <a:t>                Then add D to R and initialize score to 0.0;</a:t>
            </a:r>
          </a:p>
          <a:p>
            <a:pPr eaLnBrk="1" hangingPunct="1">
              <a:lnSpc>
                <a:spcPct val="90000"/>
              </a:lnSpc>
              <a:buFontTx/>
              <a:buNone/>
            </a:pPr>
            <a:r>
              <a:rPr lang="en-US" altLang="en-US" sz="2400"/>
              <a:t>         Increment D’s score by W * I * C; </a:t>
            </a:r>
            <a:r>
              <a:rPr lang="en-US" altLang="en-US" sz="2000">
                <a:solidFill>
                  <a:srgbClr val="0000CC"/>
                </a:solidFill>
              </a:rPr>
              <a:t>(product of T-weight in Q and D)</a:t>
            </a:r>
          </a:p>
          <a:p>
            <a:pPr eaLnBrk="1" hangingPunct="1">
              <a:lnSpc>
                <a:spcPct val="90000"/>
              </a:lnSpc>
              <a:buFontTx/>
              <a:buNone/>
            </a:pPr>
            <a:endParaRPr lang="en-US" altLang="en-US" sz="2000"/>
          </a:p>
          <a:p>
            <a:pPr eaLnBrk="1" hangingPunct="1">
              <a:lnSpc>
                <a:spcPct val="90000"/>
              </a:lnSpc>
              <a:buFontTx/>
              <a:buNone/>
            </a:pPr>
            <a:endParaRPr lang="en-US"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97EBF1AD-401F-407F-A73F-EDAFC7D6B524}" type="slidenum">
              <a:rPr lang="en-US" altLang="en-US" sz="1200">
                <a:latin typeface="Helvetica" pitchFamily="34" charset="0"/>
              </a:rPr>
              <a:pPr>
                <a:spcBef>
                  <a:spcPct val="0"/>
                </a:spcBef>
                <a:buClrTx/>
                <a:buFontTx/>
                <a:buNone/>
              </a:pPr>
              <a:t>29</a:t>
            </a:fld>
            <a:endParaRPr lang="en-US" altLang="en-US" sz="1200"/>
          </a:p>
        </p:txBody>
      </p:sp>
      <p:sp>
        <p:nvSpPr>
          <p:cNvPr id="70659" name="Rectangle 2"/>
          <p:cNvSpPr>
            <a:spLocks noGrp="1" noChangeArrowheads="1"/>
          </p:cNvSpPr>
          <p:nvPr>
            <p:ph type="title"/>
          </p:nvPr>
        </p:nvSpPr>
        <p:spPr/>
        <p:txBody>
          <a:bodyPr/>
          <a:lstStyle/>
          <a:p>
            <a:pPr eaLnBrk="1" hangingPunct="1"/>
            <a:r>
              <a:rPr lang="en-US" altLang="en-US"/>
              <a:t>Retrieval Algorithm (cont)</a:t>
            </a:r>
          </a:p>
        </p:txBody>
      </p:sp>
      <p:sp>
        <p:nvSpPr>
          <p:cNvPr id="70660" name="Rectangle 3"/>
          <p:cNvSpPr>
            <a:spLocks noGrp="1" noChangeArrowheads="1"/>
          </p:cNvSpPr>
          <p:nvPr>
            <p:ph type="body" idx="1"/>
          </p:nvPr>
        </p:nvSpPr>
        <p:spPr>
          <a:xfrm>
            <a:off x="533400" y="1371600"/>
            <a:ext cx="8305800" cy="4687888"/>
          </a:xfrm>
        </p:spPr>
        <p:txBody>
          <a:bodyPr/>
          <a:lstStyle/>
          <a:p>
            <a:pPr eaLnBrk="1" hangingPunct="1">
              <a:buFontTx/>
              <a:buNone/>
            </a:pPr>
            <a:r>
              <a:rPr lang="en-US" altLang="en-US" sz="2400"/>
              <a:t>Compute the length, L, of the vector Q (square-root of the sum of the squares of its weights).</a:t>
            </a:r>
          </a:p>
          <a:p>
            <a:pPr eaLnBrk="1" hangingPunct="1">
              <a:buFontTx/>
              <a:buNone/>
            </a:pPr>
            <a:r>
              <a:rPr lang="en-US" altLang="en-US" sz="2400"/>
              <a:t>For each retrieved document D in R:</a:t>
            </a:r>
          </a:p>
          <a:p>
            <a:pPr eaLnBrk="1" hangingPunct="1">
              <a:buFontTx/>
              <a:buNone/>
            </a:pPr>
            <a:r>
              <a:rPr lang="en-US" altLang="en-US" sz="2400"/>
              <a:t>       Let S be the current accumulated score of D;</a:t>
            </a:r>
          </a:p>
          <a:p>
            <a:pPr eaLnBrk="1" hangingPunct="1">
              <a:buFontTx/>
              <a:buNone/>
            </a:pPr>
            <a:r>
              <a:rPr lang="en-US" altLang="en-US" sz="2400"/>
              <a:t>         </a:t>
            </a:r>
            <a:r>
              <a:rPr lang="en-US" altLang="en-US" sz="2000">
                <a:solidFill>
                  <a:srgbClr val="0000CC"/>
                </a:solidFill>
              </a:rPr>
              <a:t>(S is the dot-product of D and Q)</a:t>
            </a:r>
          </a:p>
          <a:p>
            <a:pPr eaLnBrk="1" hangingPunct="1">
              <a:buFontTx/>
              <a:buNone/>
            </a:pPr>
            <a:r>
              <a:rPr lang="en-US" altLang="en-US" sz="2400"/>
              <a:t>       Let Y be the length of D as stored in its DocumentReference;</a:t>
            </a:r>
          </a:p>
          <a:p>
            <a:pPr eaLnBrk="1" hangingPunct="1">
              <a:buFontTx/>
              <a:buNone/>
            </a:pPr>
            <a:r>
              <a:rPr lang="en-US" altLang="en-US" sz="2400"/>
              <a:t>       Normalize D’s final score to S/(L * Y);</a:t>
            </a:r>
          </a:p>
          <a:p>
            <a:pPr eaLnBrk="1" hangingPunct="1">
              <a:buFontTx/>
              <a:buNone/>
            </a:pPr>
            <a:r>
              <a:rPr lang="en-US" altLang="en-US" sz="2400"/>
              <a:t>Sort retrieved documents in R by final score and return results in an array.</a:t>
            </a:r>
          </a:p>
          <a:p>
            <a:pPr eaLnBrk="1" hangingPunct="1">
              <a:buFontTx/>
              <a:buNone/>
            </a:pPr>
            <a:endParaRPr lang="en-US"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B25EC5CB-6586-40B3-A429-EC98E8B69A39}" type="slidenum">
              <a:rPr lang="en-US" altLang="en-US" sz="1200">
                <a:latin typeface="Helvetica" pitchFamily="34" charset="0"/>
              </a:rPr>
              <a:pPr>
                <a:spcBef>
                  <a:spcPct val="0"/>
                </a:spcBef>
                <a:buClrTx/>
                <a:buFontTx/>
                <a:buNone/>
              </a:pPr>
              <a:t>3</a:t>
            </a:fld>
            <a:endParaRPr lang="en-US" altLang="en-US" sz="1200"/>
          </a:p>
        </p:txBody>
      </p:sp>
      <p:sp>
        <p:nvSpPr>
          <p:cNvPr id="19459" name="Rectangle 2"/>
          <p:cNvSpPr>
            <a:spLocks noGrp="1" noChangeArrowheads="1"/>
          </p:cNvSpPr>
          <p:nvPr>
            <p:ph type="title"/>
          </p:nvPr>
        </p:nvSpPr>
        <p:spPr/>
        <p:txBody>
          <a:bodyPr/>
          <a:lstStyle/>
          <a:p>
            <a:pPr eaLnBrk="1" hangingPunct="1"/>
            <a:r>
              <a:rPr lang="en-US" altLang="en-US"/>
              <a:t>Simple Tokenizing</a:t>
            </a:r>
          </a:p>
        </p:txBody>
      </p:sp>
      <p:sp>
        <p:nvSpPr>
          <p:cNvPr id="19460" name="Rectangle 3"/>
          <p:cNvSpPr>
            <a:spLocks noGrp="1" noChangeArrowheads="1"/>
          </p:cNvSpPr>
          <p:nvPr>
            <p:ph type="body" idx="1"/>
          </p:nvPr>
        </p:nvSpPr>
        <p:spPr>
          <a:xfrm>
            <a:off x="685800" y="1371600"/>
            <a:ext cx="7924800" cy="4687888"/>
          </a:xfrm>
        </p:spPr>
        <p:txBody>
          <a:bodyPr/>
          <a:lstStyle/>
          <a:p>
            <a:pPr eaLnBrk="1" hangingPunct="1"/>
            <a:r>
              <a:rPr lang="en-US" altLang="en-US" sz="2800"/>
              <a:t>Analyze text into a sequence of discrete tokens (words)</a:t>
            </a:r>
            <a:r>
              <a:rPr lang="en-US" altLang="en-US" sz="2800" b="1"/>
              <a:t>.</a:t>
            </a:r>
          </a:p>
          <a:p>
            <a:pPr eaLnBrk="1" hangingPunct="1"/>
            <a:r>
              <a:rPr lang="en-US" altLang="en-US" sz="2800"/>
              <a:t>Sometimes punctuation (e-mail), numbers (1999), and case (Republican vs. republican) can be a meaningful part of a token.</a:t>
            </a:r>
          </a:p>
          <a:p>
            <a:pPr eaLnBrk="1" hangingPunct="1"/>
            <a:r>
              <a:rPr lang="en-US" altLang="en-US" sz="2800"/>
              <a:t>However, usually they are not.</a:t>
            </a:r>
          </a:p>
          <a:p>
            <a:pPr eaLnBrk="1" hangingPunct="1"/>
            <a:r>
              <a:rPr lang="en-US" altLang="en-US" sz="2800"/>
              <a:t>Simplest approach is to ignore all numbers and punctuation and use only case-insensitive unbroken strings of alphabetic characters as tokens.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85F58575-8DAA-42B1-9CCD-C9E4101324F7}" type="slidenum">
              <a:rPr lang="en-US" altLang="en-US" sz="1200">
                <a:latin typeface="Helvetica" pitchFamily="34" charset="0"/>
              </a:rPr>
              <a:pPr>
                <a:spcBef>
                  <a:spcPct val="0"/>
                </a:spcBef>
                <a:buClrTx/>
                <a:buFontTx/>
                <a:buNone/>
              </a:pPr>
              <a:t>30</a:t>
            </a:fld>
            <a:endParaRPr lang="en-US" altLang="en-US" sz="1200"/>
          </a:p>
        </p:txBody>
      </p:sp>
      <p:sp>
        <p:nvSpPr>
          <p:cNvPr id="72707" name="Rectangle 2"/>
          <p:cNvSpPr>
            <a:spLocks noGrp="1" noChangeArrowheads="1"/>
          </p:cNvSpPr>
          <p:nvPr>
            <p:ph type="title"/>
          </p:nvPr>
        </p:nvSpPr>
        <p:spPr/>
        <p:txBody>
          <a:bodyPr/>
          <a:lstStyle/>
          <a:p>
            <a:pPr eaLnBrk="1" hangingPunct="1"/>
            <a:r>
              <a:rPr lang="en-US" altLang="en-US"/>
              <a:t>Efficiency Note</a:t>
            </a:r>
          </a:p>
        </p:txBody>
      </p:sp>
      <p:sp>
        <p:nvSpPr>
          <p:cNvPr id="72708" name="Rectangle 3"/>
          <p:cNvSpPr>
            <a:spLocks noGrp="1" noChangeArrowheads="1"/>
          </p:cNvSpPr>
          <p:nvPr>
            <p:ph type="body" idx="1"/>
          </p:nvPr>
        </p:nvSpPr>
        <p:spPr/>
        <p:txBody>
          <a:bodyPr/>
          <a:lstStyle/>
          <a:p>
            <a:pPr eaLnBrk="1" hangingPunct="1"/>
            <a:r>
              <a:rPr lang="en-US" altLang="en-US"/>
              <a:t>To save computation and an extra iteration through the tokens in the query, in VSR, the computation of the length of the query vector is integrated with the processing of query tokens during retrieval.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FB1A3E6F-CC8E-4D1F-AA7D-B987426564D6}" type="slidenum">
              <a:rPr lang="en-US" altLang="en-US" sz="1200">
                <a:latin typeface="Helvetica" pitchFamily="34" charset="0"/>
              </a:rPr>
              <a:pPr>
                <a:spcBef>
                  <a:spcPct val="0"/>
                </a:spcBef>
                <a:buClrTx/>
                <a:buFontTx/>
                <a:buNone/>
              </a:pPr>
              <a:t>31</a:t>
            </a:fld>
            <a:endParaRPr lang="en-US" altLang="en-US" sz="1200"/>
          </a:p>
        </p:txBody>
      </p:sp>
      <p:sp>
        <p:nvSpPr>
          <p:cNvPr id="74755" name="Rectangle 2"/>
          <p:cNvSpPr>
            <a:spLocks noGrp="1" noChangeArrowheads="1"/>
          </p:cNvSpPr>
          <p:nvPr>
            <p:ph type="title"/>
          </p:nvPr>
        </p:nvSpPr>
        <p:spPr/>
        <p:txBody>
          <a:bodyPr/>
          <a:lstStyle/>
          <a:p>
            <a:pPr eaLnBrk="1" hangingPunct="1"/>
            <a:r>
              <a:rPr lang="en-US" altLang="en-US"/>
              <a:t>User Interface</a:t>
            </a:r>
          </a:p>
        </p:txBody>
      </p:sp>
      <p:sp>
        <p:nvSpPr>
          <p:cNvPr id="74756" name="Rectangle 3"/>
          <p:cNvSpPr>
            <a:spLocks noGrp="1" noChangeArrowheads="1"/>
          </p:cNvSpPr>
          <p:nvPr>
            <p:ph type="body" idx="1"/>
          </p:nvPr>
        </p:nvSpPr>
        <p:spPr>
          <a:xfrm>
            <a:off x="533400" y="1371600"/>
            <a:ext cx="8153400" cy="4687888"/>
          </a:xfrm>
        </p:spPr>
        <p:txBody>
          <a:bodyPr/>
          <a:lstStyle/>
          <a:p>
            <a:pPr eaLnBrk="1" hangingPunct="1">
              <a:buFontTx/>
              <a:buNone/>
            </a:pPr>
            <a:r>
              <a:rPr lang="en-US" altLang="en-US" sz="2800"/>
              <a:t>Until user terminates with an empty query:</a:t>
            </a:r>
          </a:p>
          <a:p>
            <a:pPr eaLnBrk="1" hangingPunct="1">
              <a:buFontTx/>
              <a:buNone/>
            </a:pPr>
            <a:r>
              <a:rPr lang="en-US" altLang="en-US" sz="2800"/>
              <a:t>      Prompt user to type a query, Q.</a:t>
            </a:r>
          </a:p>
          <a:p>
            <a:pPr eaLnBrk="1" hangingPunct="1">
              <a:buFontTx/>
              <a:buNone/>
            </a:pPr>
            <a:r>
              <a:rPr lang="en-US" altLang="en-US" sz="2800"/>
              <a:t>      Compute the ranked array of retrievals R for Q;</a:t>
            </a:r>
          </a:p>
          <a:p>
            <a:pPr eaLnBrk="1" hangingPunct="1">
              <a:buFontTx/>
              <a:buNone/>
            </a:pPr>
            <a:r>
              <a:rPr lang="en-US" altLang="en-US" sz="2800"/>
              <a:t>      Print the name of top N documents in R;</a:t>
            </a:r>
          </a:p>
          <a:p>
            <a:pPr eaLnBrk="1" hangingPunct="1">
              <a:buFontTx/>
              <a:buNone/>
            </a:pPr>
            <a:r>
              <a:rPr lang="en-US" altLang="en-US" sz="2800"/>
              <a:t>      Until user terminates with an empty command:</a:t>
            </a:r>
          </a:p>
          <a:p>
            <a:pPr eaLnBrk="1" hangingPunct="1">
              <a:buFontTx/>
              <a:buNone/>
            </a:pPr>
            <a:r>
              <a:rPr lang="en-US" altLang="en-US" sz="2800"/>
              <a:t>           Prompt user for a command for this query result:</a:t>
            </a:r>
          </a:p>
          <a:p>
            <a:pPr eaLnBrk="1" hangingPunct="1">
              <a:buFontTx/>
              <a:buNone/>
            </a:pPr>
            <a:r>
              <a:rPr lang="en-US" altLang="en-US" sz="2800"/>
              <a:t>                   1) Show next N retrievals;</a:t>
            </a:r>
          </a:p>
          <a:p>
            <a:pPr eaLnBrk="1" hangingPunct="1">
              <a:buFontTx/>
              <a:buNone/>
            </a:pPr>
            <a:r>
              <a:rPr lang="en-US" altLang="en-US" sz="2800"/>
              <a:t>                   2) Show the Mth retrieved document;</a:t>
            </a:r>
          </a:p>
          <a:p>
            <a:pPr eaLnBrk="1" hangingPunct="1">
              <a:buFontTx/>
              <a:buNone/>
            </a:pPr>
            <a:r>
              <a:rPr lang="en-US" altLang="en-US" sz="2800"/>
              <a:t>                        </a:t>
            </a:r>
            <a:r>
              <a:rPr lang="en-US" altLang="en-US" sz="2400">
                <a:solidFill>
                  <a:srgbClr val="0000CC"/>
                </a:solidFill>
              </a:rPr>
              <a:t>(document shown in Firefox window)</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082C0837-3D83-4792-A2BE-FE3BD27C00F5}" type="slidenum">
              <a:rPr lang="en-US" altLang="en-US" sz="1200">
                <a:latin typeface="Helvetica" pitchFamily="34" charset="0"/>
              </a:rPr>
              <a:pPr>
                <a:spcBef>
                  <a:spcPct val="0"/>
                </a:spcBef>
                <a:buClrTx/>
                <a:buFontTx/>
                <a:buNone/>
              </a:pPr>
              <a:t>32</a:t>
            </a:fld>
            <a:endParaRPr lang="en-US" altLang="en-US" sz="1200"/>
          </a:p>
        </p:txBody>
      </p:sp>
      <p:sp>
        <p:nvSpPr>
          <p:cNvPr id="76803" name="Rectangle 2"/>
          <p:cNvSpPr>
            <a:spLocks noGrp="1" noChangeArrowheads="1"/>
          </p:cNvSpPr>
          <p:nvPr>
            <p:ph type="title"/>
          </p:nvPr>
        </p:nvSpPr>
        <p:spPr/>
        <p:txBody>
          <a:bodyPr/>
          <a:lstStyle/>
          <a:p>
            <a:pPr eaLnBrk="1" hangingPunct="1"/>
            <a:r>
              <a:rPr lang="en-US" altLang="en-US"/>
              <a:t>Running VSR</a:t>
            </a:r>
          </a:p>
        </p:txBody>
      </p:sp>
      <p:sp>
        <p:nvSpPr>
          <p:cNvPr id="76804" name="Rectangle 3"/>
          <p:cNvSpPr>
            <a:spLocks noGrp="1" noChangeArrowheads="1"/>
          </p:cNvSpPr>
          <p:nvPr>
            <p:ph type="body" idx="1"/>
          </p:nvPr>
        </p:nvSpPr>
        <p:spPr/>
        <p:txBody>
          <a:bodyPr/>
          <a:lstStyle/>
          <a:p>
            <a:pPr eaLnBrk="1" hangingPunct="1"/>
            <a:r>
              <a:rPr lang="en-US" altLang="en-US" sz="2800"/>
              <a:t>Invoke the system using the main method of InvertedIndex.</a:t>
            </a:r>
          </a:p>
          <a:p>
            <a:pPr lvl="1" eaLnBrk="1" hangingPunct="1"/>
            <a:r>
              <a:rPr lang="en-US" altLang="en-US" sz="2400"/>
              <a:t>java ir.vsr.InvertedIndex &lt;corpus-directory&gt;</a:t>
            </a:r>
          </a:p>
          <a:p>
            <a:pPr lvl="1" eaLnBrk="1" hangingPunct="1"/>
            <a:r>
              <a:rPr lang="en-US" altLang="en-US" sz="2400"/>
              <a:t>Make sure your CLASSPATH has /u/mooney/ir-code</a:t>
            </a:r>
          </a:p>
          <a:p>
            <a:pPr eaLnBrk="1" hangingPunct="1"/>
            <a:r>
              <a:rPr lang="en-US" altLang="en-US" sz="2800"/>
              <a:t>Will index all files in a directory and then process queries interactively.</a:t>
            </a:r>
          </a:p>
          <a:p>
            <a:pPr eaLnBrk="1" hangingPunct="1"/>
            <a:r>
              <a:rPr lang="en-US" altLang="en-US" sz="2800"/>
              <a:t>Optional flags include:</a:t>
            </a:r>
          </a:p>
          <a:p>
            <a:pPr lvl="1" eaLnBrk="1" hangingPunct="1"/>
            <a:r>
              <a:rPr lang="en-US" altLang="en-US" sz="2400"/>
              <a:t>“-html”:  Strips HTML tags from files</a:t>
            </a:r>
          </a:p>
          <a:p>
            <a:pPr lvl="1" eaLnBrk="1" hangingPunct="1"/>
            <a:r>
              <a:rPr lang="en-US" altLang="en-US" sz="2400"/>
              <a:t>“-stem”:  Stems tokens with Porter stemmer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70FE818D-BE61-4107-A2CF-97039F468B6D}" type="slidenum">
              <a:rPr lang="en-US" altLang="en-US" sz="1200">
                <a:latin typeface="Helvetica" pitchFamily="34" charset="0"/>
              </a:rPr>
              <a:pPr>
                <a:spcBef>
                  <a:spcPct val="0"/>
                </a:spcBef>
                <a:buClrTx/>
                <a:buFontTx/>
                <a:buNone/>
              </a:pPr>
              <a:t>33</a:t>
            </a:fld>
            <a:endParaRPr lang="en-US" altLang="en-US" sz="1200"/>
          </a:p>
        </p:txBody>
      </p:sp>
      <p:sp>
        <p:nvSpPr>
          <p:cNvPr id="78851" name="Rectangle 2"/>
          <p:cNvSpPr>
            <a:spLocks noGrp="1" noChangeArrowheads="1"/>
          </p:cNvSpPr>
          <p:nvPr>
            <p:ph type="title"/>
          </p:nvPr>
        </p:nvSpPr>
        <p:spPr/>
        <p:txBody>
          <a:bodyPr/>
          <a:lstStyle/>
          <a:p>
            <a:pPr eaLnBrk="1" hangingPunct="1"/>
            <a:r>
              <a:rPr lang="en-US" altLang="en-US" dirty="0"/>
              <a:t>Sample Document Corpus</a:t>
            </a:r>
          </a:p>
        </p:txBody>
      </p:sp>
      <p:sp>
        <p:nvSpPr>
          <p:cNvPr id="78852" name="Rectangle 3"/>
          <p:cNvSpPr>
            <a:spLocks noGrp="1" noChangeArrowheads="1"/>
          </p:cNvSpPr>
          <p:nvPr>
            <p:ph type="body" idx="1"/>
          </p:nvPr>
        </p:nvSpPr>
        <p:spPr>
          <a:xfrm>
            <a:off x="685800" y="1371600"/>
            <a:ext cx="8001000" cy="4687888"/>
          </a:xfrm>
        </p:spPr>
        <p:txBody>
          <a:bodyPr/>
          <a:lstStyle/>
          <a:p>
            <a:pPr eaLnBrk="1" hangingPunct="1"/>
            <a:r>
              <a:rPr lang="en-US" altLang="en-US" dirty="0"/>
              <a:t>Will discuss in class. </a:t>
            </a:r>
            <a:endParaRPr lang="en-US" altLang="en-US" sz="2000" dirty="0"/>
          </a:p>
        </p:txBody>
      </p:sp>
      <p:pic>
        <p:nvPicPr>
          <p:cNvPr id="2" name="Picture 1" descr="file sizes">
            <a:extLst>
              <a:ext uri="{FF2B5EF4-FFF2-40B4-BE49-F238E27FC236}">
                <a16:creationId xmlns:a16="http://schemas.microsoft.com/office/drawing/2014/main" id="{1D3DEBB3-BF11-4FC9-8861-8B23D6C948ED}"/>
              </a:ext>
            </a:extLst>
          </p:cNvPr>
          <p:cNvPicPr>
            <a:picLocks noChangeAspect="1"/>
          </p:cNvPicPr>
          <p:nvPr/>
        </p:nvPicPr>
        <p:blipFill>
          <a:blip r:embed="rId3"/>
          <a:stretch>
            <a:fillRect/>
          </a:stretch>
        </p:blipFill>
        <p:spPr>
          <a:xfrm>
            <a:off x="304801" y="2003800"/>
            <a:ext cx="2165860" cy="2873000"/>
          </a:xfrm>
          <a:prstGeom prst="rect">
            <a:avLst/>
          </a:prstGeom>
        </p:spPr>
      </p:pic>
      <p:pic>
        <p:nvPicPr>
          <p:cNvPr id="3" name="Picture 2" descr="first level directory">
            <a:extLst>
              <a:ext uri="{FF2B5EF4-FFF2-40B4-BE49-F238E27FC236}">
                <a16:creationId xmlns:a16="http://schemas.microsoft.com/office/drawing/2014/main" id="{72E482F0-2E37-446C-8A30-5A28C0BCAC7E}"/>
              </a:ext>
            </a:extLst>
          </p:cNvPr>
          <p:cNvPicPr>
            <a:picLocks noChangeAspect="1"/>
          </p:cNvPicPr>
          <p:nvPr/>
        </p:nvPicPr>
        <p:blipFill>
          <a:blip r:embed="rId4"/>
          <a:stretch>
            <a:fillRect/>
          </a:stretch>
        </p:blipFill>
        <p:spPr>
          <a:xfrm>
            <a:off x="3226686" y="2063635"/>
            <a:ext cx="4393314" cy="1865613"/>
          </a:xfrm>
          <a:prstGeom prst="rect">
            <a:avLst/>
          </a:prstGeom>
        </p:spPr>
      </p:pic>
      <p:pic>
        <p:nvPicPr>
          <p:cNvPr id="4" name="Picture 3" descr="part of a file content">
            <a:extLst>
              <a:ext uri="{FF2B5EF4-FFF2-40B4-BE49-F238E27FC236}">
                <a16:creationId xmlns:a16="http://schemas.microsoft.com/office/drawing/2014/main" id="{320F4101-F915-4EC8-9ED1-F4D97B2E0B6C}"/>
              </a:ext>
            </a:extLst>
          </p:cNvPr>
          <p:cNvPicPr>
            <a:picLocks noChangeAspect="1"/>
          </p:cNvPicPr>
          <p:nvPr/>
        </p:nvPicPr>
        <p:blipFill>
          <a:blip r:embed="rId5"/>
          <a:stretch>
            <a:fillRect/>
          </a:stretch>
        </p:blipFill>
        <p:spPr>
          <a:xfrm>
            <a:off x="2527105" y="4194814"/>
            <a:ext cx="5949018" cy="24345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3ECEC0BE-360C-438C-9312-14771FFE0C55}" type="slidenum">
              <a:rPr lang="en-US" altLang="en-US" sz="1200">
                <a:latin typeface="Helvetica" pitchFamily="34" charset="0"/>
              </a:rPr>
              <a:pPr>
                <a:spcBef>
                  <a:spcPct val="0"/>
                </a:spcBef>
                <a:buClrTx/>
                <a:buFontTx/>
                <a:buNone/>
              </a:pPr>
              <a:t>4</a:t>
            </a:fld>
            <a:endParaRPr lang="en-US" altLang="en-US" sz="1200"/>
          </a:p>
        </p:txBody>
      </p:sp>
      <p:sp>
        <p:nvSpPr>
          <p:cNvPr id="21507" name="Rectangle 2"/>
          <p:cNvSpPr>
            <a:spLocks noGrp="1" noChangeArrowheads="1"/>
          </p:cNvSpPr>
          <p:nvPr>
            <p:ph type="title"/>
          </p:nvPr>
        </p:nvSpPr>
        <p:spPr/>
        <p:txBody>
          <a:bodyPr/>
          <a:lstStyle/>
          <a:p>
            <a:pPr eaLnBrk="1" hangingPunct="1"/>
            <a:r>
              <a:rPr lang="en-US" altLang="en-US"/>
              <a:t>Tokenizing HTML</a:t>
            </a:r>
          </a:p>
        </p:txBody>
      </p:sp>
      <p:sp>
        <p:nvSpPr>
          <p:cNvPr id="21508" name="Rectangle 3"/>
          <p:cNvSpPr>
            <a:spLocks noGrp="1" noChangeArrowheads="1"/>
          </p:cNvSpPr>
          <p:nvPr>
            <p:ph type="body" idx="1"/>
          </p:nvPr>
        </p:nvSpPr>
        <p:spPr/>
        <p:txBody>
          <a:bodyPr/>
          <a:lstStyle/>
          <a:p>
            <a:pPr eaLnBrk="1" hangingPunct="1"/>
            <a:r>
              <a:rPr lang="en-US" altLang="en-US"/>
              <a:t>Should text in HTML commands not typically seen by the user be included as tokens?</a:t>
            </a:r>
          </a:p>
          <a:p>
            <a:pPr lvl="1" eaLnBrk="1" hangingPunct="1"/>
            <a:r>
              <a:rPr lang="en-US" altLang="en-US"/>
              <a:t>Words appearing in URLs.</a:t>
            </a:r>
          </a:p>
          <a:p>
            <a:pPr lvl="1" eaLnBrk="1" hangingPunct="1"/>
            <a:r>
              <a:rPr lang="en-US" altLang="en-US"/>
              <a:t>Words appearing in “meta text” of images.</a:t>
            </a:r>
          </a:p>
          <a:p>
            <a:pPr eaLnBrk="1" hangingPunct="1"/>
            <a:r>
              <a:rPr lang="en-US" altLang="en-US"/>
              <a:t>Simplest approach used in VSR is to exclude all HTML tag information from tokenization.</a:t>
            </a:r>
          </a:p>
          <a:p>
            <a:pPr lvl="1" eaLnBrk="1" hangingPunct="1"/>
            <a:r>
              <a:rPr lang="en-US" altLang="en-US"/>
              <a:t>Parses HTML using utilities in Java Swing package, and collects all raw text.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DB0B432F-95D9-4798-8BB6-07E3F8874B3E}" type="slidenum">
              <a:rPr lang="en-US" altLang="en-US" sz="1200">
                <a:latin typeface="Helvetica" pitchFamily="34" charset="0"/>
              </a:rPr>
              <a:pPr>
                <a:spcBef>
                  <a:spcPct val="0"/>
                </a:spcBef>
                <a:buClrTx/>
                <a:buFontTx/>
                <a:buNone/>
              </a:pPr>
              <a:t>5</a:t>
            </a:fld>
            <a:endParaRPr lang="en-US" altLang="en-US" sz="1200"/>
          </a:p>
        </p:txBody>
      </p:sp>
      <p:sp>
        <p:nvSpPr>
          <p:cNvPr id="23555" name="Rectangle 2"/>
          <p:cNvSpPr>
            <a:spLocks noGrp="1" noChangeArrowheads="1"/>
          </p:cNvSpPr>
          <p:nvPr>
            <p:ph type="title"/>
          </p:nvPr>
        </p:nvSpPr>
        <p:spPr/>
        <p:txBody>
          <a:bodyPr/>
          <a:lstStyle/>
          <a:p>
            <a:pPr eaLnBrk="1" hangingPunct="1"/>
            <a:r>
              <a:rPr lang="en-US" altLang="en-US"/>
              <a:t>Documents in VSR</a:t>
            </a:r>
          </a:p>
        </p:txBody>
      </p:sp>
      <p:pic>
        <p:nvPicPr>
          <p:cNvPr id="2" name="Picture 1" descr="documents in vector space model">
            <a:extLst>
              <a:ext uri="{FF2B5EF4-FFF2-40B4-BE49-F238E27FC236}">
                <a16:creationId xmlns:a16="http://schemas.microsoft.com/office/drawing/2014/main" id="{6F23DC20-2CE9-47B2-9E36-C78D0370A108}"/>
              </a:ext>
            </a:extLst>
          </p:cNvPr>
          <p:cNvPicPr>
            <a:picLocks noChangeAspect="1"/>
          </p:cNvPicPr>
          <p:nvPr/>
        </p:nvPicPr>
        <p:blipFill>
          <a:blip r:embed="rId3"/>
          <a:stretch>
            <a:fillRect/>
          </a:stretch>
        </p:blipFill>
        <p:spPr>
          <a:xfrm>
            <a:off x="650128" y="1905000"/>
            <a:ext cx="7843743" cy="27158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12FE8FDD-9F62-4676-91C9-16B2C5A38F4C}" type="slidenum">
              <a:rPr lang="en-US" altLang="en-US" sz="1200">
                <a:latin typeface="Helvetica" pitchFamily="34" charset="0"/>
              </a:rPr>
              <a:pPr>
                <a:spcBef>
                  <a:spcPct val="0"/>
                </a:spcBef>
                <a:buClrTx/>
                <a:buFontTx/>
                <a:buNone/>
              </a:pPr>
              <a:t>6</a:t>
            </a:fld>
            <a:endParaRPr lang="en-US" altLang="en-US" sz="1200"/>
          </a:p>
        </p:txBody>
      </p:sp>
      <p:sp>
        <p:nvSpPr>
          <p:cNvPr id="25603" name="Rectangle 4"/>
          <p:cNvSpPr>
            <a:spLocks noGrp="1" noChangeArrowheads="1"/>
          </p:cNvSpPr>
          <p:nvPr>
            <p:ph type="title"/>
          </p:nvPr>
        </p:nvSpPr>
        <p:spPr/>
        <p:txBody>
          <a:bodyPr/>
          <a:lstStyle/>
          <a:p>
            <a:pPr eaLnBrk="1" hangingPunct="1"/>
            <a:r>
              <a:rPr lang="en-US" altLang="en-US"/>
              <a:t>Stopwords</a:t>
            </a:r>
          </a:p>
        </p:txBody>
      </p:sp>
      <p:sp>
        <p:nvSpPr>
          <p:cNvPr id="25604" name="Rectangle 5"/>
          <p:cNvSpPr>
            <a:spLocks noGrp="1" noChangeArrowheads="1"/>
          </p:cNvSpPr>
          <p:nvPr>
            <p:ph type="body" idx="1"/>
          </p:nvPr>
        </p:nvSpPr>
        <p:spPr/>
        <p:txBody>
          <a:bodyPr/>
          <a:lstStyle/>
          <a:p>
            <a:pPr eaLnBrk="1" hangingPunct="1"/>
            <a:r>
              <a:rPr lang="en-US" altLang="en-US"/>
              <a:t>It is typical to </a:t>
            </a:r>
            <a:r>
              <a:rPr lang="en-US" altLang="en-US" i="1"/>
              <a:t>exclude</a:t>
            </a:r>
            <a:r>
              <a:rPr lang="en-US" altLang="en-US"/>
              <a:t> high-frequency words (e.g. function words: “a”, “the”, “in”, “to”; pronouns: “I”, “he”, “she”, “it”).</a:t>
            </a:r>
          </a:p>
          <a:p>
            <a:pPr eaLnBrk="1" hangingPunct="1"/>
            <a:r>
              <a:rPr lang="en-US" altLang="en-US"/>
              <a:t>Stopwords are language dependent. VSR uses a standard set of about 500 for English.</a:t>
            </a:r>
          </a:p>
          <a:p>
            <a:pPr eaLnBrk="1" hangingPunct="1"/>
            <a:r>
              <a:rPr lang="en-US" altLang="en-US"/>
              <a:t>For efficiency, store strings for stopwords in a hashtable to recognize them in constant time.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C08C07FB-62C3-42F0-BAFE-E641DC0BD69D}" type="slidenum">
              <a:rPr lang="en-US" altLang="en-US" sz="1200">
                <a:latin typeface="Helvetica" pitchFamily="34" charset="0"/>
              </a:rPr>
              <a:pPr>
                <a:spcBef>
                  <a:spcPct val="0"/>
                </a:spcBef>
                <a:buClrTx/>
                <a:buFontTx/>
                <a:buNone/>
              </a:pPr>
              <a:t>7</a:t>
            </a:fld>
            <a:endParaRPr lang="en-US" altLang="en-US" sz="1200"/>
          </a:p>
        </p:txBody>
      </p:sp>
      <p:sp>
        <p:nvSpPr>
          <p:cNvPr id="27651" name="Rectangle 2"/>
          <p:cNvSpPr>
            <a:spLocks noGrp="1" noChangeArrowheads="1"/>
          </p:cNvSpPr>
          <p:nvPr>
            <p:ph type="title"/>
          </p:nvPr>
        </p:nvSpPr>
        <p:spPr/>
        <p:txBody>
          <a:bodyPr/>
          <a:lstStyle/>
          <a:p>
            <a:pPr eaLnBrk="1" hangingPunct="1"/>
            <a:r>
              <a:rPr lang="en-US" altLang="en-US"/>
              <a:t>Stemming</a:t>
            </a:r>
          </a:p>
        </p:txBody>
      </p:sp>
      <p:sp>
        <p:nvSpPr>
          <p:cNvPr id="27652" name="Rectangle 3"/>
          <p:cNvSpPr>
            <a:spLocks noGrp="1" noChangeArrowheads="1"/>
          </p:cNvSpPr>
          <p:nvPr>
            <p:ph type="body" idx="1"/>
          </p:nvPr>
        </p:nvSpPr>
        <p:spPr/>
        <p:txBody>
          <a:bodyPr/>
          <a:lstStyle/>
          <a:p>
            <a:pPr eaLnBrk="1" hangingPunct="1"/>
            <a:r>
              <a:rPr lang="en-US" altLang="en-US"/>
              <a:t>Reduce tokens to “root” form of words to recognize morphological variation.</a:t>
            </a:r>
          </a:p>
          <a:p>
            <a:pPr lvl="1" eaLnBrk="1" hangingPunct="1"/>
            <a:r>
              <a:rPr lang="en-US" altLang="en-US"/>
              <a:t>“computer”, “computational”, “computation” all reduced to same token “compute”</a:t>
            </a:r>
          </a:p>
          <a:p>
            <a:pPr eaLnBrk="1" hangingPunct="1"/>
            <a:r>
              <a:rPr lang="en-US" altLang="en-US"/>
              <a:t>Correct morphological analysis is language specific and can be complex.</a:t>
            </a:r>
          </a:p>
          <a:p>
            <a:pPr eaLnBrk="1" hangingPunct="1"/>
            <a:r>
              <a:rPr lang="en-US" altLang="en-US"/>
              <a:t>Stemming “blindly” strips off known affixes (prefixes and suffixes) in an iterative fashion.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6B6662D1-B63C-41E0-A860-59205000AB27}" type="slidenum">
              <a:rPr lang="en-US" altLang="en-US" sz="1200">
                <a:latin typeface="Helvetica" pitchFamily="34" charset="0"/>
              </a:rPr>
              <a:pPr>
                <a:spcBef>
                  <a:spcPct val="0"/>
                </a:spcBef>
                <a:buClrTx/>
                <a:buFontTx/>
                <a:buNone/>
              </a:pPr>
              <a:t>8</a:t>
            </a:fld>
            <a:endParaRPr lang="en-US" altLang="en-US" sz="1200"/>
          </a:p>
        </p:txBody>
      </p:sp>
      <p:sp>
        <p:nvSpPr>
          <p:cNvPr id="29699" name="Rectangle 1026"/>
          <p:cNvSpPr>
            <a:spLocks noGrp="1" noChangeArrowheads="1"/>
          </p:cNvSpPr>
          <p:nvPr>
            <p:ph type="title"/>
          </p:nvPr>
        </p:nvSpPr>
        <p:spPr/>
        <p:txBody>
          <a:bodyPr/>
          <a:lstStyle/>
          <a:p>
            <a:pPr eaLnBrk="1" hangingPunct="1"/>
            <a:r>
              <a:rPr lang="en-US" altLang="en-US"/>
              <a:t>Porter Stemmer</a:t>
            </a:r>
          </a:p>
        </p:txBody>
      </p:sp>
      <p:sp>
        <p:nvSpPr>
          <p:cNvPr id="29700" name="Rectangle 1027"/>
          <p:cNvSpPr>
            <a:spLocks noGrp="1" noChangeArrowheads="1"/>
          </p:cNvSpPr>
          <p:nvPr>
            <p:ph type="body" idx="1"/>
          </p:nvPr>
        </p:nvSpPr>
        <p:spPr>
          <a:xfrm>
            <a:off x="685800" y="1371600"/>
            <a:ext cx="8001000" cy="4687888"/>
          </a:xfrm>
        </p:spPr>
        <p:txBody>
          <a:bodyPr/>
          <a:lstStyle/>
          <a:p>
            <a:pPr eaLnBrk="1" hangingPunct="1">
              <a:lnSpc>
                <a:spcPct val="90000"/>
              </a:lnSpc>
            </a:pPr>
            <a:r>
              <a:rPr lang="en-US" altLang="en-US"/>
              <a:t>Simple procedure for removing known affixes in English without using a dictionary.</a:t>
            </a:r>
          </a:p>
          <a:p>
            <a:pPr eaLnBrk="1" hangingPunct="1">
              <a:lnSpc>
                <a:spcPct val="90000"/>
              </a:lnSpc>
            </a:pPr>
            <a:r>
              <a:rPr lang="en-US" altLang="en-US"/>
              <a:t>Can produce unusual stems that are not English words:</a:t>
            </a:r>
          </a:p>
          <a:p>
            <a:pPr lvl="1" eaLnBrk="1" hangingPunct="1">
              <a:lnSpc>
                <a:spcPct val="90000"/>
              </a:lnSpc>
            </a:pPr>
            <a:r>
              <a:rPr lang="en-US" altLang="en-US"/>
              <a:t>“computer”, “computational”, “computation” all reduced to same token “comput”</a:t>
            </a:r>
          </a:p>
          <a:p>
            <a:pPr eaLnBrk="1" hangingPunct="1">
              <a:lnSpc>
                <a:spcPct val="90000"/>
              </a:lnSpc>
            </a:pPr>
            <a:r>
              <a:rPr lang="en-US" altLang="en-US"/>
              <a:t>May conflate (reduce to the same token) words that are actually distinct.</a:t>
            </a:r>
          </a:p>
          <a:p>
            <a:pPr eaLnBrk="1" hangingPunct="1">
              <a:lnSpc>
                <a:spcPct val="90000"/>
              </a:lnSpc>
            </a:pPr>
            <a:r>
              <a:rPr lang="en-US" altLang="en-US"/>
              <a:t>Not recognize all morphological derivations.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3200">
                <a:solidFill>
                  <a:schemeClr val="tx1"/>
                </a:solidFill>
                <a:latin typeface="Times New Roman" charset="0"/>
              </a:defRPr>
            </a:lvl1pPr>
            <a:lvl2pPr marL="742950" indent="-285750">
              <a:spcBef>
                <a:spcPct val="20000"/>
              </a:spcBef>
              <a:buClr>
                <a:srgbClr val="00CC00"/>
              </a:buClr>
              <a:buChar char="–"/>
              <a:defRPr sz="2800">
                <a:solidFill>
                  <a:srgbClr val="333399"/>
                </a:solidFill>
                <a:latin typeface="Times New Roman" charset="0"/>
              </a:defRPr>
            </a:lvl2pPr>
            <a:lvl3pPr marL="1143000" indent="-228600">
              <a:spcBef>
                <a:spcPct val="20000"/>
              </a:spcBef>
              <a:buClr>
                <a:srgbClr val="3333CC"/>
              </a:buClr>
              <a:buChar char="•"/>
              <a:defRPr sz="2400">
                <a:solidFill>
                  <a:srgbClr val="006600"/>
                </a:solidFill>
                <a:latin typeface="Times New Roman" charset="0"/>
              </a:defRPr>
            </a:lvl3pPr>
            <a:lvl4pPr marL="1600200" indent="-228600">
              <a:spcBef>
                <a:spcPct val="20000"/>
              </a:spcBef>
              <a:buClr>
                <a:srgbClr val="3333CC"/>
              </a:buClr>
              <a:buChar char="–"/>
              <a:defRPr sz="2000">
                <a:solidFill>
                  <a:schemeClr val="tx1"/>
                </a:solidFill>
                <a:latin typeface="Times New Roman" charset="0"/>
              </a:defRPr>
            </a:lvl4pPr>
            <a:lvl5pPr marL="2057400" indent="-228600">
              <a:spcBef>
                <a:spcPct val="20000"/>
              </a:spcBef>
              <a:buClr>
                <a:srgbClr val="3333CC"/>
              </a:buClr>
              <a:buChar char="»"/>
              <a:defRPr sz="2000">
                <a:solidFill>
                  <a:srgbClr val="0000CC"/>
                </a:solidFill>
                <a:latin typeface="Times New Roman"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charset="0"/>
              </a:defRPr>
            </a:lvl9pPr>
          </a:lstStyle>
          <a:p>
            <a:pPr>
              <a:spcBef>
                <a:spcPct val="0"/>
              </a:spcBef>
              <a:buClrTx/>
              <a:buFontTx/>
              <a:buNone/>
            </a:pPr>
            <a:fld id="{2802312C-353B-41DA-A64D-A19E5BD35AE2}" type="slidenum">
              <a:rPr lang="en-US" altLang="en-US" sz="1200">
                <a:latin typeface="Helvetica" pitchFamily="34" charset="0"/>
              </a:rPr>
              <a:pPr>
                <a:spcBef>
                  <a:spcPct val="0"/>
                </a:spcBef>
                <a:buClrTx/>
                <a:buFontTx/>
                <a:buNone/>
              </a:pPr>
              <a:t>9</a:t>
            </a:fld>
            <a:endParaRPr lang="en-US" altLang="en-US" sz="1200"/>
          </a:p>
        </p:txBody>
      </p:sp>
      <p:sp>
        <p:nvSpPr>
          <p:cNvPr id="31747" name="Rectangle 2"/>
          <p:cNvSpPr>
            <a:spLocks noGrp="1" noChangeArrowheads="1"/>
          </p:cNvSpPr>
          <p:nvPr>
            <p:ph type="title"/>
          </p:nvPr>
        </p:nvSpPr>
        <p:spPr/>
        <p:txBody>
          <a:bodyPr/>
          <a:lstStyle/>
          <a:p>
            <a:pPr eaLnBrk="1" hangingPunct="1"/>
            <a:r>
              <a:rPr lang="en-US" altLang="en-US"/>
              <a:t>Porter Stemmer Errors</a:t>
            </a:r>
          </a:p>
        </p:txBody>
      </p:sp>
      <p:sp>
        <p:nvSpPr>
          <p:cNvPr id="31748" name="Rectangle 3"/>
          <p:cNvSpPr>
            <a:spLocks noGrp="1" noChangeArrowheads="1"/>
          </p:cNvSpPr>
          <p:nvPr>
            <p:ph type="body" idx="1"/>
          </p:nvPr>
        </p:nvSpPr>
        <p:spPr/>
        <p:txBody>
          <a:bodyPr/>
          <a:lstStyle/>
          <a:p>
            <a:pPr eaLnBrk="1" hangingPunct="1"/>
            <a:r>
              <a:rPr lang="en-US" altLang="en-US"/>
              <a:t>Errors of “comission”:</a:t>
            </a:r>
          </a:p>
          <a:p>
            <a:pPr lvl="1" eaLnBrk="1" hangingPunct="1"/>
            <a:r>
              <a:rPr lang="en-US" altLang="en-US"/>
              <a:t>organization, organ </a:t>
            </a:r>
            <a:r>
              <a:rPr lang="en-US" altLang="en-US">
                <a:sym typeface="Symbol" pitchFamily="18" charset="2"/>
              </a:rPr>
              <a:t> organ</a:t>
            </a:r>
          </a:p>
          <a:p>
            <a:pPr lvl="1" eaLnBrk="1" hangingPunct="1"/>
            <a:r>
              <a:rPr lang="en-US" altLang="en-US">
                <a:sym typeface="Symbol" pitchFamily="18" charset="2"/>
              </a:rPr>
              <a:t>police, policy  polic</a:t>
            </a:r>
          </a:p>
          <a:p>
            <a:pPr lvl="1" eaLnBrk="1" hangingPunct="1"/>
            <a:r>
              <a:rPr lang="en-US" altLang="en-US">
                <a:sym typeface="Symbol" pitchFamily="18" charset="2"/>
              </a:rPr>
              <a:t>arm, army  arm</a:t>
            </a:r>
          </a:p>
          <a:p>
            <a:pPr eaLnBrk="1" hangingPunct="1"/>
            <a:r>
              <a:rPr lang="en-US" altLang="en-US">
                <a:sym typeface="Symbol" pitchFamily="18" charset="2"/>
              </a:rPr>
              <a:t>Errors of “omission”:</a:t>
            </a:r>
          </a:p>
          <a:p>
            <a:pPr lvl="1" eaLnBrk="1" hangingPunct="1"/>
            <a:r>
              <a:rPr lang="en-US" altLang="en-US">
                <a:sym typeface="Symbol" pitchFamily="18" charset="2"/>
              </a:rPr>
              <a:t>cylinder, cylindrical</a:t>
            </a:r>
          </a:p>
          <a:p>
            <a:pPr lvl="1" eaLnBrk="1" hangingPunct="1"/>
            <a:r>
              <a:rPr lang="en-US" altLang="en-US">
                <a:sym typeface="Symbol" pitchFamily="18" charset="2"/>
              </a:rPr>
              <a:t>create, creation</a:t>
            </a:r>
          </a:p>
          <a:p>
            <a:pPr lvl="1" eaLnBrk="1" hangingPunct="1"/>
            <a:r>
              <a:rPr lang="en-US" altLang="en-US">
                <a:sym typeface="Symbol" pitchFamily="18" charset="2"/>
              </a:rPr>
              <a:t>Europe, European</a:t>
            </a:r>
          </a:p>
          <a:p>
            <a:pPr eaLnBrk="1" hangingPunct="1"/>
            <a:endParaRPr lang="en-US" altLang="en-US">
              <a:sym typeface="Symbol" pitchFamily="18" charset="2"/>
            </a:endParaRPr>
          </a:p>
        </p:txBody>
      </p:sp>
    </p:spTree>
  </p:cSld>
  <p:clrMapOvr>
    <a:masterClrMapping/>
  </p:clrMapOvr>
</p:sld>
</file>

<file path=ppt/theme/theme1.xml><?xml version="1.0" encoding="utf-8"?>
<a:theme xmlns:a="http://schemas.openxmlformats.org/drawingml/2006/main" name="models">
  <a:themeElements>
    <a:clrScheme name="">
      <a:dk1>
        <a:srgbClr val="000000"/>
      </a:dk1>
      <a:lt1>
        <a:srgbClr val="FFFFFF"/>
      </a:lt1>
      <a:dk2>
        <a:srgbClr val="3333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el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charset="0"/>
          </a:defRPr>
        </a:defPPr>
      </a:lstStyle>
    </a:lnDef>
  </a:objectDefaults>
  <a:extraClrSchemeLst>
    <a:extraClrScheme>
      <a:clrScheme name="model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el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el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el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el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el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el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C:\My Documents\Powerpoint\IR Course\models.ppt</Template>
  <TotalTime>8020</TotalTime>
  <Words>1853</Words>
  <Application>Microsoft Office PowerPoint</Application>
  <PresentationFormat>On-screen Show (4:3)</PresentationFormat>
  <Paragraphs>241</Paragraphs>
  <Slides>33</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Helvetica</vt:lpstr>
      <vt:lpstr>Times New Roman</vt:lpstr>
      <vt:lpstr>models</vt:lpstr>
      <vt:lpstr> Basic Tokenizing,  Indexing, and  Implementation of  Vector-Space Retrieval  </vt:lpstr>
      <vt:lpstr>Java VSR Implementation</vt:lpstr>
      <vt:lpstr>Simple Tokenizing</vt:lpstr>
      <vt:lpstr>Tokenizing HTML</vt:lpstr>
      <vt:lpstr>Documents in VSR</vt:lpstr>
      <vt:lpstr>Stopwords</vt:lpstr>
      <vt:lpstr>Stemming</vt:lpstr>
      <vt:lpstr>Porter Stemmer</vt:lpstr>
      <vt:lpstr>Porter Stemmer Errors</vt:lpstr>
      <vt:lpstr>Sparse Vectors</vt:lpstr>
      <vt:lpstr>Sparse Vectors as Lists</vt:lpstr>
      <vt:lpstr>Sparse Vectors as Trees</vt:lpstr>
      <vt:lpstr>Sparse Vectors as Trees (cont.)</vt:lpstr>
      <vt:lpstr>Sparse Vectors as HashTables</vt:lpstr>
      <vt:lpstr>Sparse Vectors in VSR</vt:lpstr>
      <vt:lpstr>Implementation Based on Inverted Files</vt:lpstr>
      <vt:lpstr>Inverted Index</vt:lpstr>
      <vt:lpstr>VSR Inverted Index</vt:lpstr>
      <vt:lpstr>Creating an Inverted Index</vt:lpstr>
      <vt:lpstr>Computing IDF</vt:lpstr>
      <vt:lpstr>Document Vector Length</vt:lpstr>
      <vt:lpstr>Computing Document Lengths</vt:lpstr>
      <vt:lpstr>Minimizing Iterations Through Tokens </vt:lpstr>
      <vt:lpstr>Time Complexity of Indexing</vt:lpstr>
      <vt:lpstr>Retrieval with an Inverted Index</vt:lpstr>
      <vt:lpstr>Inverted Query Retrieval Efficiency</vt:lpstr>
      <vt:lpstr>Processing the Query</vt:lpstr>
      <vt:lpstr>Inverted-Index Retrieval Algorithm</vt:lpstr>
      <vt:lpstr>Retrieval Algorithm (cont)</vt:lpstr>
      <vt:lpstr>Efficiency Note</vt:lpstr>
      <vt:lpstr>User Interface</vt:lpstr>
      <vt:lpstr>Running VSR</vt:lpstr>
      <vt:lpstr>Sample Document Corpus</vt:lpstr>
    </vt:vector>
  </TitlesOfParts>
  <Company>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Information Retrieval and Web Search</dc:title>
  <dc:creator>Raymond Mooney</dc:creator>
  <cp:lastModifiedBy>chen.utpa@outlook.com</cp:lastModifiedBy>
  <cp:revision>61</cp:revision>
  <cp:lastPrinted>1601-01-01T00:00:00Z</cp:lastPrinted>
  <dcterms:created xsi:type="dcterms:W3CDTF">2001-05-20T22:11:52Z</dcterms:created>
  <dcterms:modified xsi:type="dcterms:W3CDTF">2020-05-27T23:32:54Z</dcterms:modified>
</cp:coreProperties>
</file>