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3136da222_3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3136da222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3136da222_3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3136da222_3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3136da222_3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3136da222_3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3136da222_3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3136da222_3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3136da222_3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3136da222_3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3136da222_3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3136da222_3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3136da222_3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3136da222_3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3136da222_3_2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3136da222_3_2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2D314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7">
    <p:bg>
      <p:bgPr>
        <a:solidFill>
          <a:srgbClr val="2D314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0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ctrTitle"/>
          </p:nvPr>
        </p:nvSpPr>
        <p:spPr>
          <a:xfrm>
            <a:off x="2038350" y="647700"/>
            <a:ext cx="5994900" cy="401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PROQRAMLAŞDIRMA</a:t>
            </a:r>
            <a:r>
              <a:rPr lang="en">
                <a:solidFill>
                  <a:schemeClr val="lt2"/>
                </a:solidFill>
              </a:rPr>
              <a:t> VƏ</a:t>
            </a:r>
            <a:r>
              <a:rPr b="1" lang="en">
                <a:solidFill>
                  <a:schemeClr val="lt2"/>
                </a:solidFill>
              </a:rPr>
              <a:t> PARAD</a:t>
            </a:r>
            <a:r>
              <a:rPr lang="en">
                <a:solidFill>
                  <a:schemeClr val="lt2"/>
                </a:solidFill>
              </a:rPr>
              <a:t>İ</a:t>
            </a:r>
            <a:r>
              <a:rPr b="1" lang="en">
                <a:solidFill>
                  <a:schemeClr val="lt2"/>
                </a:solidFill>
              </a:rPr>
              <a:t>GMALARI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Ülvi Ədilov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Proqramlaşdırma nədir 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Paradiqmalar haqqında ümumi məlumat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Imperative Programming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Object-oriented Programming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Logic Programming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Functional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28808" r="28808" t="0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Proqramlaşdırma</a:t>
            </a:r>
            <a:endParaRPr b="1"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Proqramlaşdırma, adətən icra edilə bilən kompüter proqramının layihələndirilməsi və qurulması yolu ilə müəyyən bir hesablamanın yerinə yetirilməsi prosesidir. Proqramçının öz istəyini kompüter dilinə çevirməsi üçün proqramlaşdırma dillərindən istifadə edirlər.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/>
          </a:blip>
          <a:srcRect b="0" l="18318" r="18318" t="0"/>
          <a:stretch/>
        </p:blipFill>
        <p:spPr>
          <a:xfrm>
            <a:off x="5022750" y="835500"/>
            <a:ext cx="3397200" cy="3478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Proqramlaşdırma paradigması kompüter proqramlarının tərtibat tərzini müəyyən edən fikir və anlayışlar dəstidir.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Imperative Programming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Bu paradigma əsasən sətirlərlə daxil edilmiş əmrlərdən ibarətdir.</a:t>
            </a:r>
            <a:endParaRPr sz="2400"/>
          </a:p>
        </p:txBody>
      </p:sp>
      <p:sp>
        <p:nvSpPr>
          <p:cNvPr id="133" name="Google Shape;133;p26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9303" r="9303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5579" r="5579" t="0"/>
          <a:stretch/>
        </p:blipFill>
        <p:spPr>
          <a:xfrm>
            <a:off x="5585238" y="1036200"/>
            <a:ext cx="2745453" cy="315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813263" y="2199475"/>
            <a:ext cx="4252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Obyekt yönümlü proqramlaşdırma (OOP) proqram dizaynını funksiyalar və məntiqdən daha çox verilənlər və ya obyektlər ətrafında təşkil edən kompüter proqramlaşdırma modelidir.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9677" l="0" r="0" t="9677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3052125" y="763750"/>
            <a:ext cx="30396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Programming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2960025" y="2322376"/>
            <a:ext cx="32238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Məntiq proqramlaşdırma, əsasən formal məntiqə əsaslanan proqramlaşdırma paradiqmasıdır.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21006" r="21012" t="0"/>
          <a:stretch/>
        </p:blipFill>
        <p:spPr>
          <a:xfrm>
            <a:off x="5585238" y="1036200"/>
            <a:ext cx="2745453" cy="31566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Functional programming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514349" y="2244425"/>
            <a:ext cx="45510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Funksional proqramlaşdırma, proqramların funksiyaların tətbiqi və tərtib edilməsi yolu ilə qurulduğu bir proqramlaşdırma paradiqmasıdır.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2038350" y="647700"/>
            <a:ext cx="59949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Diqqətinizə görə təşəkkürlər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