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sldIdLst>
    <p:sldId id="271" r:id="rId2"/>
    <p:sldId id="270" r:id="rId3"/>
    <p:sldId id="275" r:id="rId4"/>
    <p:sldId id="276" r:id="rId5"/>
    <p:sldId id="259" r:id="rId6"/>
    <p:sldId id="258" r:id="rId7"/>
    <p:sldId id="277" r:id="rId8"/>
    <p:sldId id="278" r:id="rId9"/>
    <p:sldId id="272" r:id="rId10"/>
    <p:sldId id="274" r:id="rId11"/>
    <p:sldId id="273" r:id="rId12"/>
    <p:sldId id="25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guide id="3" pos="360" userDrawn="1">
          <p15:clr>
            <a:srgbClr val="A4A3A4"/>
          </p15:clr>
        </p15:guide>
        <p15:guide id="4" pos="7320" userDrawn="1">
          <p15:clr>
            <a:srgbClr val="A4A3A4"/>
          </p15:clr>
        </p15:guide>
        <p15:guide id="5" orient="horz" pos="3912" userDrawn="1">
          <p15:clr>
            <a:srgbClr val="A4A3A4"/>
          </p15:clr>
        </p15:guide>
        <p15:guide id="6" orient="horz" pos="81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F5B"/>
    <a:srgbClr val="205DAB"/>
    <a:srgbClr val="35328F"/>
    <a:srgbClr val="184582"/>
    <a:srgbClr val="102F58"/>
    <a:srgbClr val="272569"/>
    <a:srgbClr val="8EB5EA"/>
    <a:srgbClr val="EE3632"/>
    <a:srgbClr val="C4D9F4"/>
    <a:srgbClr val="D1E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6" autoAdjust="0"/>
    <p:restoredTop sz="93374" autoAdjust="0"/>
  </p:normalViewPr>
  <p:slideViewPr>
    <p:cSldViewPr snapToGrid="0" showGuides="1">
      <p:cViewPr varScale="1">
        <p:scale>
          <a:sx n="97" d="100"/>
          <a:sy n="97" d="100"/>
        </p:scale>
        <p:origin x="102" y="246"/>
      </p:cViewPr>
      <p:guideLst>
        <p:guide orient="horz" pos="2208"/>
        <p:guide pos="3864"/>
        <p:guide pos="360"/>
        <p:guide pos="7320"/>
        <p:guide orient="horz" pos="3912"/>
        <p:guide orient="horz" pos="816"/>
      </p:guideLst>
    </p:cSldViewPr>
  </p:slideViewPr>
  <p:notesTextViewPr>
    <p:cViewPr>
      <p:scale>
        <a:sx n="125" d="100"/>
        <a:sy n="125" d="100"/>
      </p:scale>
      <p:origin x="0" y="0"/>
    </p:cViewPr>
  </p:notesTextViewPr>
  <p:notesViewPr>
    <p:cSldViewPr snapToGrid="0" showGuides="1">
      <p:cViewPr varScale="1">
        <p:scale>
          <a:sx n="80" d="100"/>
          <a:sy n="80" d="100"/>
        </p:scale>
        <p:origin x="306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55A1D-05E3-4282-A188-393948B91338}"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74D78767-7104-43FF-83D7-B1B32CC4E004}">
      <dgm:prSet phldrT="[Text]"/>
      <dgm:spPr/>
      <dgm:t>
        <a:bodyPr/>
        <a:lstStyle/>
        <a:p>
          <a:r>
            <a:rPr lang="en-US" dirty="0" err="1"/>
            <a:t>Ulvi</a:t>
          </a:r>
          <a:r>
            <a:rPr lang="en-US" dirty="0"/>
            <a:t> </a:t>
          </a:r>
          <a:r>
            <a:rPr lang="en-US" dirty="0" err="1"/>
            <a:t>Bashirov</a:t>
          </a:r>
          <a:endParaRPr lang="en-US" dirty="0"/>
        </a:p>
      </dgm:t>
    </dgm:pt>
    <dgm:pt modelId="{8C68EAA5-C77D-419C-951E-644BA1583437}" type="parTrans" cxnId="{7ABF2B58-A7D2-46A2-998F-20F7D4C4EDBF}">
      <dgm:prSet/>
      <dgm:spPr/>
      <dgm:t>
        <a:bodyPr/>
        <a:lstStyle/>
        <a:p>
          <a:endParaRPr lang="en-US"/>
        </a:p>
      </dgm:t>
    </dgm:pt>
    <dgm:pt modelId="{E2252934-AC43-430E-9E89-AFA0DC6483F5}" type="sibTrans" cxnId="{7ABF2B58-A7D2-46A2-998F-20F7D4C4EDBF}">
      <dgm:prSet/>
      <dgm:spPr/>
      <dgm:t>
        <a:bodyPr/>
        <a:lstStyle/>
        <a:p>
          <a:endParaRPr lang="en-US"/>
        </a:p>
      </dgm:t>
    </dgm:pt>
    <dgm:pt modelId="{92122254-5A7B-49F3-994B-F0072C834467}">
      <dgm:prSet phldrT="[Text]"/>
      <dgm:spPr/>
      <dgm:t>
        <a:bodyPr/>
        <a:lstStyle/>
        <a:p>
          <a:r>
            <a:rPr lang="en-US" dirty="0"/>
            <a:t>Fidan Hasanguliyeva</a:t>
          </a:r>
        </a:p>
      </dgm:t>
    </dgm:pt>
    <dgm:pt modelId="{9FCF4A75-A673-4563-8312-2E3BCAEB7B42}" type="parTrans" cxnId="{4ABA6E1E-6DF9-4B6D-AC92-C49A8B0DD2A8}">
      <dgm:prSet/>
      <dgm:spPr/>
      <dgm:t>
        <a:bodyPr/>
        <a:lstStyle/>
        <a:p>
          <a:endParaRPr lang="en-US"/>
        </a:p>
      </dgm:t>
    </dgm:pt>
    <dgm:pt modelId="{8359A619-38CF-4E89-B8F6-C4EF51CD570E}" type="sibTrans" cxnId="{4ABA6E1E-6DF9-4B6D-AC92-C49A8B0DD2A8}">
      <dgm:prSet/>
      <dgm:spPr/>
      <dgm:t>
        <a:bodyPr/>
        <a:lstStyle/>
        <a:p>
          <a:endParaRPr lang="en-US"/>
        </a:p>
      </dgm:t>
    </dgm:pt>
    <dgm:pt modelId="{569D4586-7B08-4B7C-B201-E1B6520F7029}">
      <dgm:prSet phldrT="[Text]"/>
      <dgm:spPr/>
      <dgm:t>
        <a:bodyPr/>
        <a:lstStyle/>
        <a:p>
          <a:r>
            <a:rPr lang="en-US" dirty="0" err="1"/>
            <a:t>Nihad</a:t>
          </a:r>
          <a:r>
            <a:rPr lang="en-US" dirty="0"/>
            <a:t> </a:t>
          </a:r>
          <a:r>
            <a:rPr lang="en-US" dirty="0" err="1"/>
            <a:t>Abbasov</a:t>
          </a:r>
          <a:endParaRPr lang="en-US" dirty="0"/>
        </a:p>
      </dgm:t>
    </dgm:pt>
    <dgm:pt modelId="{9F8A1602-EDA8-400B-A0E1-4628A0A78F9D}" type="parTrans" cxnId="{1DE43CC2-6AD3-4689-9C62-4DA54D834AE9}">
      <dgm:prSet/>
      <dgm:spPr/>
      <dgm:t>
        <a:bodyPr/>
        <a:lstStyle/>
        <a:p>
          <a:endParaRPr lang="en-US"/>
        </a:p>
      </dgm:t>
    </dgm:pt>
    <dgm:pt modelId="{0576AAB9-37E5-4B47-B43A-ABB7D243DB26}" type="sibTrans" cxnId="{1DE43CC2-6AD3-4689-9C62-4DA54D834AE9}">
      <dgm:prSet/>
      <dgm:spPr/>
      <dgm:t>
        <a:bodyPr/>
        <a:lstStyle/>
        <a:p>
          <a:endParaRPr lang="en-US"/>
        </a:p>
      </dgm:t>
    </dgm:pt>
    <dgm:pt modelId="{87C2F4EA-2E95-4848-9132-8D9E30AAD119}" type="pres">
      <dgm:prSet presAssocID="{DF955A1D-05E3-4282-A188-393948B91338}" presName="diagram" presStyleCnt="0">
        <dgm:presLayoutVars>
          <dgm:chPref val="1"/>
          <dgm:dir/>
          <dgm:animOne val="branch"/>
          <dgm:animLvl val="lvl"/>
          <dgm:resizeHandles val="exact"/>
        </dgm:presLayoutVars>
      </dgm:prSet>
      <dgm:spPr/>
    </dgm:pt>
    <dgm:pt modelId="{98A6B9C8-1035-46D7-89E0-3AB776E80E8E}" type="pres">
      <dgm:prSet presAssocID="{74D78767-7104-43FF-83D7-B1B32CC4E004}" presName="root1" presStyleCnt="0"/>
      <dgm:spPr/>
    </dgm:pt>
    <dgm:pt modelId="{7A1231D7-F82E-4513-AD68-49FF216264CB}" type="pres">
      <dgm:prSet presAssocID="{74D78767-7104-43FF-83D7-B1B32CC4E004}" presName="LevelOneTextNode" presStyleLbl="node0" presStyleIdx="0" presStyleCnt="3">
        <dgm:presLayoutVars>
          <dgm:chPref val="3"/>
        </dgm:presLayoutVars>
      </dgm:prSet>
      <dgm:spPr/>
    </dgm:pt>
    <dgm:pt modelId="{84F44957-5F64-4296-B872-518477B49ADC}" type="pres">
      <dgm:prSet presAssocID="{74D78767-7104-43FF-83D7-B1B32CC4E004}" presName="level2hierChild" presStyleCnt="0"/>
      <dgm:spPr/>
    </dgm:pt>
    <dgm:pt modelId="{6B5FCC10-7437-4341-BBAE-27797EFF891E}" type="pres">
      <dgm:prSet presAssocID="{92122254-5A7B-49F3-994B-F0072C834467}" presName="root1" presStyleCnt="0"/>
      <dgm:spPr/>
    </dgm:pt>
    <dgm:pt modelId="{3EBDC8F5-941B-454B-B6D3-781142CEBF72}" type="pres">
      <dgm:prSet presAssocID="{92122254-5A7B-49F3-994B-F0072C834467}" presName="LevelOneTextNode" presStyleLbl="node0" presStyleIdx="1" presStyleCnt="3">
        <dgm:presLayoutVars>
          <dgm:chPref val="3"/>
        </dgm:presLayoutVars>
      </dgm:prSet>
      <dgm:spPr/>
    </dgm:pt>
    <dgm:pt modelId="{4D648E95-08C8-4154-B739-954F8250AB00}" type="pres">
      <dgm:prSet presAssocID="{92122254-5A7B-49F3-994B-F0072C834467}" presName="level2hierChild" presStyleCnt="0"/>
      <dgm:spPr/>
    </dgm:pt>
    <dgm:pt modelId="{0ACC32E1-833E-496A-9178-4213C83B75C0}" type="pres">
      <dgm:prSet presAssocID="{569D4586-7B08-4B7C-B201-E1B6520F7029}" presName="root1" presStyleCnt="0"/>
      <dgm:spPr/>
    </dgm:pt>
    <dgm:pt modelId="{706E1191-F5B0-48FA-91D7-86B9914AF245}" type="pres">
      <dgm:prSet presAssocID="{569D4586-7B08-4B7C-B201-E1B6520F7029}" presName="LevelOneTextNode" presStyleLbl="node0" presStyleIdx="2" presStyleCnt="3">
        <dgm:presLayoutVars>
          <dgm:chPref val="3"/>
        </dgm:presLayoutVars>
      </dgm:prSet>
      <dgm:spPr/>
    </dgm:pt>
    <dgm:pt modelId="{41B7AAF2-15DC-4084-AC33-ADE8AB4D069D}" type="pres">
      <dgm:prSet presAssocID="{569D4586-7B08-4B7C-B201-E1B6520F7029}" presName="level2hierChild" presStyleCnt="0"/>
      <dgm:spPr/>
    </dgm:pt>
  </dgm:ptLst>
  <dgm:cxnLst>
    <dgm:cxn modelId="{8C4CD207-CDC4-491F-A929-1661CA41BA37}" type="presOf" srcId="{569D4586-7B08-4B7C-B201-E1B6520F7029}" destId="{706E1191-F5B0-48FA-91D7-86B9914AF245}" srcOrd="0" destOrd="0" presId="urn:microsoft.com/office/officeart/2005/8/layout/hierarchy2"/>
    <dgm:cxn modelId="{4ABA6E1E-6DF9-4B6D-AC92-C49A8B0DD2A8}" srcId="{DF955A1D-05E3-4282-A188-393948B91338}" destId="{92122254-5A7B-49F3-994B-F0072C834467}" srcOrd="1" destOrd="0" parTransId="{9FCF4A75-A673-4563-8312-2E3BCAEB7B42}" sibTransId="{8359A619-38CF-4E89-B8F6-C4EF51CD570E}"/>
    <dgm:cxn modelId="{FF00543D-61EE-4490-8D6B-ED44741B7F7C}" type="presOf" srcId="{92122254-5A7B-49F3-994B-F0072C834467}" destId="{3EBDC8F5-941B-454B-B6D3-781142CEBF72}" srcOrd="0" destOrd="0" presId="urn:microsoft.com/office/officeart/2005/8/layout/hierarchy2"/>
    <dgm:cxn modelId="{1EB1D24B-D28D-48C4-B9E7-942A86CBBB3A}" type="presOf" srcId="{74D78767-7104-43FF-83D7-B1B32CC4E004}" destId="{7A1231D7-F82E-4513-AD68-49FF216264CB}" srcOrd="0" destOrd="0" presId="urn:microsoft.com/office/officeart/2005/8/layout/hierarchy2"/>
    <dgm:cxn modelId="{7ABF2B58-A7D2-46A2-998F-20F7D4C4EDBF}" srcId="{DF955A1D-05E3-4282-A188-393948B91338}" destId="{74D78767-7104-43FF-83D7-B1B32CC4E004}" srcOrd="0" destOrd="0" parTransId="{8C68EAA5-C77D-419C-951E-644BA1583437}" sibTransId="{E2252934-AC43-430E-9E89-AFA0DC6483F5}"/>
    <dgm:cxn modelId="{D2D87899-FCCC-4AE1-8068-AD255D2048CB}" type="presOf" srcId="{DF955A1D-05E3-4282-A188-393948B91338}" destId="{87C2F4EA-2E95-4848-9132-8D9E30AAD119}" srcOrd="0" destOrd="0" presId="urn:microsoft.com/office/officeart/2005/8/layout/hierarchy2"/>
    <dgm:cxn modelId="{1DE43CC2-6AD3-4689-9C62-4DA54D834AE9}" srcId="{DF955A1D-05E3-4282-A188-393948B91338}" destId="{569D4586-7B08-4B7C-B201-E1B6520F7029}" srcOrd="2" destOrd="0" parTransId="{9F8A1602-EDA8-400B-A0E1-4628A0A78F9D}" sibTransId="{0576AAB9-37E5-4B47-B43A-ABB7D243DB26}"/>
    <dgm:cxn modelId="{73B25DA9-9CDC-4FF5-9545-17B3552DC9B1}" type="presParOf" srcId="{87C2F4EA-2E95-4848-9132-8D9E30AAD119}" destId="{98A6B9C8-1035-46D7-89E0-3AB776E80E8E}" srcOrd="0" destOrd="0" presId="urn:microsoft.com/office/officeart/2005/8/layout/hierarchy2"/>
    <dgm:cxn modelId="{51B90CFF-23E0-4209-81B1-8C3CD138D202}" type="presParOf" srcId="{98A6B9C8-1035-46D7-89E0-3AB776E80E8E}" destId="{7A1231D7-F82E-4513-AD68-49FF216264CB}" srcOrd="0" destOrd="0" presId="urn:microsoft.com/office/officeart/2005/8/layout/hierarchy2"/>
    <dgm:cxn modelId="{62B7AB4E-9C1C-4A77-A589-61EE8EA9F9D8}" type="presParOf" srcId="{98A6B9C8-1035-46D7-89E0-3AB776E80E8E}" destId="{84F44957-5F64-4296-B872-518477B49ADC}" srcOrd="1" destOrd="0" presId="urn:microsoft.com/office/officeart/2005/8/layout/hierarchy2"/>
    <dgm:cxn modelId="{BAF8D852-6CB0-4FAC-8C65-4093AC950CB2}" type="presParOf" srcId="{87C2F4EA-2E95-4848-9132-8D9E30AAD119}" destId="{6B5FCC10-7437-4341-BBAE-27797EFF891E}" srcOrd="1" destOrd="0" presId="urn:microsoft.com/office/officeart/2005/8/layout/hierarchy2"/>
    <dgm:cxn modelId="{62F7ED1A-66B7-4370-9472-ABD2B9483FD7}" type="presParOf" srcId="{6B5FCC10-7437-4341-BBAE-27797EFF891E}" destId="{3EBDC8F5-941B-454B-B6D3-781142CEBF72}" srcOrd="0" destOrd="0" presId="urn:microsoft.com/office/officeart/2005/8/layout/hierarchy2"/>
    <dgm:cxn modelId="{A406BAC4-A2EE-4D1A-94D8-303E8482B609}" type="presParOf" srcId="{6B5FCC10-7437-4341-BBAE-27797EFF891E}" destId="{4D648E95-08C8-4154-B739-954F8250AB00}" srcOrd="1" destOrd="0" presId="urn:microsoft.com/office/officeart/2005/8/layout/hierarchy2"/>
    <dgm:cxn modelId="{7072E800-32A0-4094-8699-3AE673AB6743}" type="presParOf" srcId="{87C2F4EA-2E95-4848-9132-8D9E30AAD119}" destId="{0ACC32E1-833E-496A-9178-4213C83B75C0}" srcOrd="2" destOrd="0" presId="urn:microsoft.com/office/officeart/2005/8/layout/hierarchy2"/>
    <dgm:cxn modelId="{7CBFCEEF-F1A1-4C46-A268-3975898ABA48}" type="presParOf" srcId="{0ACC32E1-833E-496A-9178-4213C83B75C0}" destId="{706E1191-F5B0-48FA-91D7-86B9914AF245}" srcOrd="0" destOrd="0" presId="urn:microsoft.com/office/officeart/2005/8/layout/hierarchy2"/>
    <dgm:cxn modelId="{6F9F2283-0A62-483E-BB25-3BB63704D51E}" type="presParOf" srcId="{0ACC32E1-833E-496A-9178-4213C83B75C0}" destId="{41B7AAF2-15DC-4084-AC33-ADE8AB4D069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231D7-F82E-4513-AD68-49FF216264CB}">
      <dsp:nvSpPr>
        <dsp:cNvPr id="0" name=""/>
        <dsp:cNvSpPr/>
      </dsp:nvSpPr>
      <dsp:spPr>
        <a:xfrm>
          <a:off x="3513106" y="1964"/>
          <a:ext cx="2435634" cy="12178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err="1"/>
            <a:t>Ulvi</a:t>
          </a:r>
          <a:r>
            <a:rPr lang="en-US" sz="3100" kern="1200" dirty="0"/>
            <a:t> </a:t>
          </a:r>
          <a:r>
            <a:rPr lang="en-US" sz="3100" kern="1200" dirty="0" err="1"/>
            <a:t>Bashirov</a:t>
          </a:r>
          <a:endParaRPr lang="en-US" sz="3100" kern="1200" dirty="0"/>
        </a:p>
      </dsp:txBody>
      <dsp:txXfrm>
        <a:off x="3548775" y="37633"/>
        <a:ext cx="2364296" cy="1146479"/>
      </dsp:txXfrm>
    </dsp:sp>
    <dsp:sp modelId="{3EBDC8F5-941B-454B-B6D3-781142CEBF72}">
      <dsp:nvSpPr>
        <dsp:cNvPr id="0" name=""/>
        <dsp:cNvSpPr/>
      </dsp:nvSpPr>
      <dsp:spPr>
        <a:xfrm>
          <a:off x="3513106" y="1402453"/>
          <a:ext cx="2435634" cy="12178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Fidan Hasanguliyeva</a:t>
          </a:r>
        </a:p>
      </dsp:txBody>
      <dsp:txXfrm>
        <a:off x="3548775" y="1438122"/>
        <a:ext cx="2364296" cy="1146479"/>
      </dsp:txXfrm>
    </dsp:sp>
    <dsp:sp modelId="{706E1191-F5B0-48FA-91D7-86B9914AF245}">
      <dsp:nvSpPr>
        <dsp:cNvPr id="0" name=""/>
        <dsp:cNvSpPr/>
      </dsp:nvSpPr>
      <dsp:spPr>
        <a:xfrm>
          <a:off x="3513106" y="2802943"/>
          <a:ext cx="2435634" cy="12178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err="1"/>
            <a:t>Nihad</a:t>
          </a:r>
          <a:r>
            <a:rPr lang="en-US" sz="3100" kern="1200" dirty="0"/>
            <a:t> </a:t>
          </a:r>
          <a:r>
            <a:rPr lang="en-US" sz="3100" kern="1200" dirty="0" err="1"/>
            <a:t>Abbasov</a:t>
          </a:r>
          <a:endParaRPr lang="en-US" sz="3100" kern="1200" dirty="0"/>
        </a:p>
      </dsp:txBody>
      <dsp:txXfrm>
        <a:off x="3548775" y="2838612"/>
        <a:ext cx="2364296" cy="11464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EB071-D2F6-4B96-8E93-545E761263F2}" type="datetimeFigureOut">
              <a:rPr lang="en-US" smtClean="0"/>
              <a:t>21-Jul-20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6E5E3-5634-4CA9-A145-258F414D5F0F}" type="slidenum">
              <a:rPr lang="en-US" smtClean="0"/>
              <a:t>‹#›</a:t>
            </a:fld>
            <a:endParaRPr lang="en-US"/>
          </a:p>
        </p:txBody>
      </p:sp>
    </p:spTree>
    <p:extLst>
      <p:ext uri="{BB962C8B-B14F-4D97-AF65-F5344CB8AC3E}">
        <p14:creationId xmlns:p14="http://schemas.microsoft.com/office/powerpoint/2010/main" val="575801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3</a:t>
            </a:fld>
            <a:endParaRPr lang="en-US"/>
          </a:p>
        </p:txBody>
      </p:sp>
    </p:spTree>
    <p:extLst>
      <p:ext uri="{BB962C8B-B14F-4D97-AF65-F5344CB8AC3E}">
        <p14:creationId xmlns:p14="http://schemas.microsoft.com/office/powerpoint/2010/main" val="9084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4</a:t>
            </a:fld>
            <a:endParaRPr lang="en-US"/>
          </a:p>
        </p:txBody>
      </p:sp>
    </p:spTree>
    <p:extLst>
      <p:ext uri="{BB962C8B-B14F-4D97-AF65-F5344CB8AC3E}">
        <p14:creationId xmlns:p14="http://schemas.microsoft.com/office/powerpoint/2010/main" val="59215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5</a:t>
            </a:fld>
            <a:endParaRPr lang="en-US"/>
          </a:p>
        </p:txBody>
      </p:sp>
    </p:spTree>
    <p:extLst>
      <p:ext uri="{BB962C8B-B14F-4D97-AF65-F5344CB8AC3E}">
        <p14:creationId xmlns:p14="http://schemas.microsoft.com/office/powerpoint/2010/main" val="1593067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6</a:t>
            </a:fld>
            <a:endParaRPr lang="en-US"/>
          </a:p>
        </p:txBody>
      </p:sp>
    </p:spTree>
    <p:extLst>
      <p:ext uri="{BB962C8B-B14F-4D97-AF65-F5344CB8AC3E}">
        <p14:creationId xmlns:p14="http://schemas.microsoft.com/office/powerpoint/2010/main" val="255057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12</a:t>
            </a:fld>
            <a:endParaRPr lang="en-US"/>
          </a:p>
        </p:txBody>
      </p:sp>
    </p:spTree>
    <p:extLst>
      <p:ext uri="{BB962C8B-B14F-4D97-AF65-F5344CB8AC3E}">
        <p14:creationId xmlns:p14="http://schemas.microsoft.com/office/powerpoint/2010/main" val="125273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A3B7471-4CC5-4303-9260-A120AE16F707}" type="datetime1">
              <a:rPr lang="en-US" smtClean="0"/>
              <a:t>21-Jul-20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71B9F-3993-4306-BFF8-A983D4BB909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20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C34FE-5891-4C61-8BEC-6086F1F27A82}" type="datetime1">
              <a:rPr lang="en-US" smtClean="0"/>
              <a:t>21-Jul-20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70283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C957C-74AD-449A-BC1F-874CBC7D4573}" type="datetime1">
              <a:rPr lang="en-US" smtClean="0"/>
              <a:t>21-Jul-20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71B9F-3993-4306-BFF8-A983D4BB909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0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58C17-BDEA-4474-A895-67B2170B9E0E}" type="datetime1">
              <a:rPr lang="en-US" smtClean="0"/>
              <a:t>21-Jul-20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71B9F-3993-4306-BFF8-A983D4BB9097}" type="slidenum">
              <a:rPr lang="en-US" smtClean="0"/>
              <a:pPr/>
              <a:t>‹#›</a:t>
            </a:fld>
            <a:endParaRPr lang="en-US"/>
          </a:p>
        </p:txBody>
      </p:sp>
      <p:grpSp>
        <p:nvGrpSpPr>
          <p:cNvPr id="7" name="Group 6">
            <a:extLst>
              <a:ext uri="{FF2B5EF4-FFF2-40B4-BE49-F238E27FC236}">
                <a16:creationId xmlns:a16="http://schemas.microsoft.com/office/drawing/2014/main" id="{42A67B63-2069-4091-8936-8794CC8951EF}"/>
              </a:ext>
            </a:extLst>
          </p:cNvPr>
          <p:cNvGrpSpPr/>
          <p:nvPr userDrawn="1"/>
        </p:nvGrpSpPr>
        <p:grpSpPr>
          <a:xfrm>
            <a:off x="11058451" y="6273006"/>
            <a:ext cx="631983" cy="488101"/>
            <a:chOff x="11636374" y="558800"/>
            <a:chExt cx="1101726" cy="850900"/>
          </a:xfrm>
        </p:grpSpPr>
        <p:sp>
          <p:nvSpPr>
            <p:cNvPr id="8" name="Oval 7">
              <a:extLst>
                <a:ext uri="{FF2B5EF4-FFF2-40B4-BE49-F238E27FC236}">
                  <a16:creationId xmlns:a16="http://schemas.microsoft.com/office/drawing/2014/main" id="{4CA27522-1F81-4D71-9DFC-D681352CA1AA}"/>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2D250B7-EA07-48C6-BDCD-5A25837B5A36}"/>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D40B2254-31B9-4F74-93E8-3760A495692F}"/>
              </a:ext>
            </a:extLst>
          </p:cNvPr>
          <p:cNvGrpSpPr/>
          <p:nvPr userDrawn="1"/>
        </p:nvGrpSpPr>
        <p:grpSpPr>
          <a:xfrm>
            <a:off x="0" y="-606158"/>
            <a:ext cx="1393632" cy="341612"/>
            <a:chOff x="0" y="-685429"/>
            <a:chExt cx="2040418" cy="500154"/>
          </a:xfrm>
        </p:grpSpPr>
        <p:sp>
          <p:nvSpPr>
            <p:cNvPr id="11" name="Oval 10">
              <a:extLst>
                <a:ext uri="{FF2B5EF4-FFF2-40B4-BE49-F238E27FC236}">
                  <a16:creationId xmlns:a16="http://schemas.microsoft.com/office/drawing/2014/main" id="{363737E1-EED5-41F0-8B56-F6258DACBC16}"/>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0A96A06-5D5D-4945-8A2B-B97F7D0FE30D}"/>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AE91C9-0E0A-4221-9610-CB0F21F2532A}"/>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381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8FD22-B07A-4E15-9375-764679C9222A}" type="datetime1">
              <a:rPr lang="en-US" smtClean="0"/>
              <a:t>21-Jul-20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71B9F-3993-4306-BFF8-A983D4BB909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64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D24491-ECCE-4F0C-9B05-2A9B3E851973}" type="datetime1">
              <a:rPr lang="en-US" smtClean="0"/>
              <a:t>21-Jul-20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7819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3D97A-2705-48DC-96F3-02D6F6734BE8}" type="datetime1">
              <a:rPr lang="en-US" smtClean="0"/>
              <a:t>21-Jul-20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40107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C0773C-B5C2-414E-B202-209D6C457B93}" type="datetime1">
              <a:rPr lang="en-US" smtClean="0"/>
              <a:t>21-Jul-20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61546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7729D-3C59-4E02-8001-0B8EE89BB2DD}" type="datetime1">
              <a:rPr lang="en-US" smtClean="0"/>
              <a:t>21-Jul-20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61565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A5C69-A14E-4E8C-B998-446850395057}" type="datetime1">
              <a:rPr lang="en-US" smtClean="0"/>
              <a:t>21-Jul-20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64973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B26605-B212-46A0-94E6-547F14FEAD90}" type="datetime1">
              <a:rPr lang="en-US" smtClean="0"/>
              <a:t>21-Jul-20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71B9F-3993-4306-BFF8-A983D4BB909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0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6ABAB1-FC3A-4B4F-A259-91E14C8717D1}" type="datetime1">
              <a:rPr lang="en-US" smtClean="0"/>
              <a:t>21-Jul-20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D71B9F-3993-4306-BFF8-A983D4BB909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0667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3" name="Rectangle 23">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25">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1584F7F-47A1-4BA2-BA77-EE198594CC5F}"/>
              </a:ext>
            </a:extLst>
          </p:cNvPr>
          <p:cNvSpPr>
            <a:spLocks noGrp="1"/>
          </p:cNvSpPr>
          <p:nvPr>
            <p:ph type="ctrTitle"/>
          </p:nvPr>
        </p:nvSpPr>
        <p:spPr>
          <a:xfrm>
            <a:off x="634276" y="640080"/>
            <a:ext cx="4208656" cy="3034857"/>
          </a:xfrm>
        </p:spPr>
        <p:txBody>
          <a:bodyPr anchor="b">
            <a:normAutofit/>
          </a:bodyPr>
          <a:lstStyle/>
          <a:p>
            <a:pPr algn="ctr"/>
            <a:r>
              <a:rPr lang="en-US" sz="4400" dirty="0">
                <a:solidFill>
                  <a:srgbClr val="FFFFFF"/>
                </a:solidFill>
              </a:rPr>
              <a:t>Photo studio app</a:t>
            </a:r>
          </a:p>
        </p:txBody>
      </p:sp>
      <p:cxnSp>
        <p:nvCxnSpPr>
          <p:cNvPr id="175" name="Straight Connector 27">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7E25B2B-180C-41EE-8CB4-B70B7810C8E0}"/>
              </a:ext>
            </a:extLst>
          </p:cNvPr>
          <p:cNvSpPr>
            <a:spLocks noGrp="1"/>
          </p:cNvSpPr>
          <p:nvPr>
            <p:ph type="sldNum" sz="quarter" idx="12"/>
          </p:nvPr>
        </p:nvSpPr>
        <p:spPr>
          <a:xfrm>
            <a:off x="10837333" y="6470704"/>
            <a:ext cx="973667" cy="274320"/>
          </a:xfrm>
        </p:spPr>
        <p:txBody>
          <a:bodyPr>
            <a:normAutofit/>
          </a:bodyPr>
          <a:lstStyle/>
          <a:p>
            <a:pPr>
              <a:spcAft>
                <a:spcPts val="600"/>
              </a:spcAft>
            </a:pPr>
            <a:fld id="{9AD71B9F-3993-4306-BFF8-A983D4BB9097}" type="slidenum">
              <a:rPr lang="en-US" smtClean="0"/>
              <a:pPr>
                <a:spcAft>
                  <a:spcPts val="600"/>
                </a:spcAft>
              </a:pPr>
              <a:t>1</a:t>
            </a:fld>
            <a:endParaRPr lang="en-US"/>
          </a:p>
        </p:txBody>
      </p:sp>
      <p:sp>
        <p:nvSpPr>
          <p:cNvPr id="177" name="Freeform 5">
            <a:extLst>
              <a:ext uri="{FF2B5EF4-FFF2-40B4-BE49-F238E27FC236}">
                <a16:creationId xmlns:a16="http://schemas.microsoft.com/office/drawing/2014/main" id="{F32EC3D2-2DF3-4B1D-89DF-9654E00A05A2}"/>
              </a:ext>
            </a:extLst>
          </p:cNvPr>
          <p:cNvSpPr>
            <a:spLocks/>
          </p:cNvSpPr>
          <p:nvPr/>
        </p:nvSpPr>
        <p:spPr bwMode="auto">
          <a:xfrm>
            <a:off x="6849442" y="323164"/>
            <a:ext cx="3100310" cy="5885792"/>
          </a:xfrm>
          <a:custGeom>
            <a:avLst/>
            <a:gdLst>
              <a:gd name="T0" fmla="*/ 727 w 727"/>
              <a:gd name="T1" fmla="*/ 71 h 1268"/>
              <a:gd name="T2" fmla="*/ 727 w 727"/>
              <a:gd name="T3" fmla="*/ 1197 h 1268"/>
              <a:gd name="T4" fmla="*/ 656 w 727"/>
              <a:gd name="T5" fmla="*/ 1268 h 1268"/>
              <a:gd name="T6" fmla="*/ 71 w 727"/>
              <a:gd name="T7" fmla="*/ 1268 h 1268"/>
              <a:gd name="T8" fmla="*/ 0 w 727"/>
              <a:gd name="T9" fmla="*/ 1197 h 1268"/>
              <a:gd name="T10" fmla="*/ 0 w 727"/>
              <a:gd name="T11" fmla="*/ 71 h 1268"/>
              <a:gd name="T12" fmla="*/ 71 w 727"/>
              <a:gd name="T13" fmla="*/ 0 h 1268"/>
              <a:gd name="T14" fmla="*/ 656 w 727"/>
              <a:gd name="T15" fmla="*/ 0 h 1268"/>
              <a:gd name="T16" fmla="*/ 727 w 727"/>
              <a:gd name="T17" fmla="*/ 71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7" h="1268">
                <a:moveTo>
                  <a:pt x="727" y="71"/>
                </a:moveTo>
                <a:cubicBezTo>
                  <a:pt x="727" y="1197"/>
                  <a:pt x="727" y="1197"/>
                  <a:pt x="727" y="1197"/>
                </a:cubicBezTo>
                <a:cubicBezTo>
                  <a:pt x="727" y="1237"/>
                  <a:pt x="696" y="1268"/>
                  <a:pt x="656" y="1268"/>
                </a:cubicBezTo>
                <a:cubicBezTo>
                  <a:pt x="71" y="1268"/>
                  <a:pt x="71" y="1268"/>
                  <a:pt x="71" y="1268"/>
                </a:cubicBezTo>
                <a:cubicBezTo>
                  <a:pt x="32" y="1268"/>
                  <a:pt x="0" y="1237"/>
                  <a:pt x="0" y="1197"/>
                </a:cubicBezTo>
                <a:cubicBezTo>
                  <a:pt x="0" y="71"/>
                  <a:pt x="0" y="71"/>
                  <a:pt x="0" y="71"/>
                </a:cubicBezTo>
                <a:cubicBezTo>
                  <a:pt x="0" y="32"/>
                  <a:pt x="32" y="0"/>
                  <a:pt x="71" y="0"/>
                </a:cubicBezTo>
                <a:cubicBezTo>
                  <a:pt x="656" y="0"/>
                  <a:pt x="656" y="0"/>
                  <a:pt x="656" y="0"/>
                </a:cubicBezTo>
                <a:cubicBezTo>
                  <a:pt x="696" y="0"/>
                  <a:pt x="727" y="32"/>
                  <a:pt x="727" y="71"/>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6">
            <a:extLst>
              <a:ext uri="{FF2B5EF4-FFF2-40B4-BE49-F238E27FC236}">
                <a16:creationId xmlns:a16="http://schemas.microsoft.com/office/drawing/2014/main" id="{F9DC19BA-498B-4DC3-AD7F-06498DEC8A08}"/>
              </a:ext>
            </a:extLst>
          </p:cNvPr>
          <p:cNvSpPr>
            <a:spLocks/>
          </p:cNvSpPr>
          <p:nvPr/>
        </p:nvSpPr>
        <p:spPr bwMode="auto">
          <a:xfrm>
            <a:off x="6980194" y="580870"/>
            <a:ext cx="2866244" cy="4998638"/>
          </a:xfrm>
          <a:custGeom>
            <a:avLst/>
            <a:gdLst>
              <a:gd name="T0" fmla="*/ 64 w 672"/>
              <a:gd name="T1" fmla="*/ 0 h 1077"/>
              <a:gd name="T2" fmla="*/ 608 w 672"/>
              <a:gd name="T3" fmla="*/ 0 h 1077"/>
              <a:gd name="T4" fmla="*/ 652 w 672"/>
              <a:gd name="T5" fmla="*/ 18 h 1077"/>
              <a:gd name="T6" fmla="*/ 672 w 672"/>
              <a:gd name="T7" fmla="*/ 65 h 1077"/>
              <a:gd name="T8" fmla="*/ 672 w 672"/>
              <a:gd name="T9" fmla="*/ 1013 h 1077"/>
              <a:gd name="T10" fmla="*/ 636 w 672"/>
              <a:gd name="T11" fmla="*/ 1071 h 1077"/>
              <a:gd name="T12" fmla="*/ 608 w 672"/>
              <a:gd name="T13" fmla="*/ 1077 h 1077"/>
              <a:gd name="T14" fmla="*/ 64 w 672"/>
              <a:gd name="T15" fmla="*/ 1077 h 1077"/>
              <a:gd name="T16" fmla="*/ 0 w 672"/>
              <a:gd name="T17" fmla="*/ 1013 h 1077"/>
              <a:gd name="T18" fmla="*/ 0 w 672"/>
              <a:gd name="T19" fmla="*/ 65 h 1077"/>
              <a:gd name="T20" fmla="*/ 64 w 672"/>
              <a:gd name="T21"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2" h="1077">
                <a:moveTo>
                  <a:pt x="64" y="0"/>
                </a:moveTo>
                <a:cubicBezTo>
                  <a:pt x="608" y="0"/>
                  <a:pt x="608" y="0"/>
                  <a:pt x="608" y="0"/>
                </a:cubicBezTo>
                <a:cubicBezTo>
                  <a:pt x="625" y="0"/>
                  <a:pt x="640" y="7"/>
                  <a:pt x="652" y="18"/>
                </a:cubicBezTo>
                <a:cubicBezTo>
                  <a:pt x="664" y="29"/>
                  <a:pt x="672" y="46"/>
                  <a:pt x="672" y="65"/>
                </a:cubicBezTo>
                <a:cubicBezTo>
                  <a:pt x="672" y="1013"/>
                  <a:pt x="672" y="1013"/>
                  <a:pt x="672" y="1013"/>
                </a:cubicBezTo>
                <a:cubicBezTo>
                  <a:pt x="672" y="1039"/>
                  <a:pt x="657" y="1060"/>
                  <a:pt x="636" y="1071"/>
                </a:cubicBezTo>
                <a:cubicBezTo>
                  <a:pt x="628" y="1075"/>
                  <a:pt x="618" y="1077"/>
                  <a:pt x="608" y="1077"/>
                </a:cubicBezTo>
                <a:cubicBezTo>
                  <a:pt x="64" y="1077"/>
                  <a:pt x="64" y="1077"/>
                  <a:pt x="64" y="1077"/>
                </a:cubicBezTo>
                <a:cubicBezTo>
                  <a:pt x="28" y="1077"/>
                  <a:pt x="0" y="1049"/>
                  <a:pt x="0" y="1013"/>
                </a:cubicBezTo>
                <a:cubicBezTo>
                  <a:pt x="0" y="65"/>
                  <a:pt x="0" y="65"/>
                  <a:pt x="0" y="65"/>
                </a:cubicBezTo>
                <a:cubicBezTo>
                  <a:pt x="0" y="29"/>
                  <a:pt x="28" y="0"/>
                  <a:pt x="64" y="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
            <a:extLst>
              <a:ext uri="{FF2B5EF4-FFF2-40B4-BE49-F238E27FC236}">
                <a16:creationId xmlns:a16="http://schemas.microsoft.com/office/drawing/2014/main" id="{BFD31E1A-2C35-498E-906C-1589B6C1186D}"/>
              </a:ext>
            </a:extLst>
          </p:cNvPr>
          <p:cNvSpPr>
            <a:spLocks/>
          </p:cNvSpPr>
          <p:nvPr/>
        </p:nvSpPr>
        <p:spPr bwMode="auto">
          <a:xfrm>
            <a:off x="7774310" y="1276929"/>
            <a:ext cx="1423547" cy="405358"/>
          </a:xfrm>
          <a:custGeom>
            <a:avLst/>
            <a:gdLst>
              <a:gd name="T0" fmla="*/ 334 w 334"/>
              <a:gd name="T1" fmla="*/ 0 h 87"/>
              <a:gd name="T2" fmla="*/ 325 w 334"/>
              <a:gd name="T3" fmla="*/ 27 h 87"/>
              <a:gd name="T4" fmla="*/ 243 w 334"/>
              <a:gd name="T5" fmla="*/ 87 h 87"/>
              <a:gd name="T6" fmla="*/ 90 w 334"/>
              <a:gd name="T7" fmla="*/ 87 h 87"/>
              <a:gd name="T8" fmla="*/ 9 w 334"/>
              <a:gd name="T9" fmla="*/ 27 h 87"/>
              <a:gd name="T10" fmla="*/ 0 w 334"/>
              <a:gd name="T11" fmla="*/ 0 h 87"/>
              <a:gd name="T12" fmla="*/ 334 w 334"/>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334" h="87">
                <a:moveTo>
                  <a:pt x="334" y="0"/>
                </a:moveTo>
                <a:cubicBezTo>
                  <a:pt x="325" y="27"/>
                  <a:pt x="325" y="27"/>
                  <a:pt x="325" y="27"/>
                </a:cubicBezTo>
                <a:cubicBezTo>
                  <a:pt x="314" y="63"/>
                  <a:pt x="281" y="87"/>
                  <a:pt x="243" y="87"/>
                </a:cubicBezTo>
                <a:cubicBezTo>
                  <a:pt x="90" y="87"/>
                  <a:pt x="90" y="87"/>
                  <a:pt x="90" y="87"/>
                </a:cubicBezTo>
                <a:cubicBezTo>
                  <a:pt x="53" y="87"/>
                  <a:pt x="20" y="63"/>
                  <a:pt x="9" y="27"/>
                </a:cubicBezTo>
                <a:cubicBezTo>
                  <a:pt x="0" y="0"/>
                  <a:pt x="0" y="0"/>
                  <a:pt x="0" y="0"/>
                </a:cubicBezTo>
                <a:cubicBezTo>
                  <a:pt x="334" y="0"/>
                  <a:pt x="334" y="0"/>
                  <a:pt x="334"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8">
            <a:extLst>
              <a:ext uri="{FF2B5EF4-FFF2-40B4-BE49-F238E27FC236}">
                <a16:creationId xmlns:a16="http://schemas.microsoft.com/office/drawing/2014/main" id="{BFD3C899-4EAE-4C72-B2CF-F214AA3544C1}"/>
              </a:ext>
            </a:extLst>
          </p:cNvPr>
          <p:cNvSpPr>
            <a:spLocks noChangeArrowheads="1"/>
          </p:cNvSpPr>
          <p:nvPr/>
        </p:nvSpPr>
        <p:spPr bwMode="auto">
          <a:xfrm>
            <a:off x="8332262" y="5638755"/>
            <a:ext cx="406424" cy="440102"/>
          </a:xfrm>
          <a:prstGeom prst="ellipse">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9">
            <a:extLst>
              <a:ext uri="{FF2B5EF4-FFF2-40B4-BE49-F238E27FC236}">
                <a16:creationId xmlns:a16="http://schemas.microsoft.com/office/drawing/2014/main" id="{FB57D124-DAC9-4B67-9C60-149EC8C91BB1}"/>
              </a:ext>
            </a:extLst>
          </p:cNvPr>
          <p:cNvSpPr>
            <a:spLocks/>
          </p:cNvSpPr>
          <p:nvPr/>
        </p:nvSpPr>
        <p:spPr bwMode="auto">
          <a:xfrm>
            <a:off x="8186596" y="1459023"/>
            <a:ext cx="674535" cy="150561"/>
          </a:xfrm>
          <a:custGeom>
            <a:avLst/>
            <a:gdLst>
              <a:gd name="T0" fmla="*/ 158 w 158"/>
              <a:gd name="T1" fmla="*/ 16 h 32"/>
              <a:gd name="T2" fmla="*/ 158 w 158"/>
              <a:gd name="T3" fmla="*/ 16 h 32"/>
              <a:gd name="T4" fmla="*/ 142 w 158"/>
              <a:gd name="T5" fmla="*/ 32 h 32"/>
              <a:gd name="T6" fmla="*/ 16 w 158"/>
              <a:gd name="T7" fmla="*/ 32 h 32"/>
              <a:gd name="T8" fmla="*/ 0 w 158"/>
              <a:gd name="T9" fmla="*/ 16 h 32"/>
              <a:gd name="T10" fmla="*/ 16 w 158"/>
              <a:gd name="T11" fmla="*/ 0 h 32"/>
              <a:gd name="T12" fmla="*/ 142 w 158"/>
              <a:gd name="T13" fmla="*/ 0 h 32"/>
              <a:gd name="T14" fmla="*/ 158 w 158"/>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32">
                <a:moveTo>
                  <a:pt x="158" y="16"/>
                </a:moveTo>
                <a:cubicBezTo>
                  <a:pt x="158" y="16"/>
                  <a:pt x="158" y="16"/>
                  <a:pt x="158" y="16"/>
                </a:cubicBezTo>
                <a:cubicBezTo>
                  <a:pt x="158" y="25"/>
                  <a:pt x="151" y="32"/>
                  <a:pt x="142" y="32"/>
                </a:cubicBezTo>
                <a:cubicBezTo>
                  <a:pt x="16" y="32"/>
                  <a:pt x="16" y="32"/>
                  <a:pt x="16" y="32"/>
                </a:cubicBezTo>
                <a:cubicBezTo>
                  <a:pt x="7" y="32"/>
                  <a:pt x="0" y="25"/>
                  <a:pt x="0" y="16"/>
                </a:cubicBezTo>
                <a:cubicBezTo>
                  <a:pt x="0" y="7"/>
                  <a:pt x="7" y="0"/>
                  <a:pt x="16" y="0"/>
                </a:cubicBezTo>
                <a:cubicBezTo>
                  <a:pt x="142" y="0"/>
                  <a:pt x="142" y="0"/>
                  <a:pt x="142" y="0"/>
                </a:cubicBezTo>
                <a:cubicBezTo>
                  <a:pt x="151" y="0"/>
                  <a:pt x="158" y="7"/>
                  <a:pt x="158" y="1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
            <a:extLst>
              <a:ext uri="{FF2B5EF4-FFF2-40B4-BE49-F238E27FC236}">
                <a16:creationId xmlns:a16="http://schemas.microsoft.com/office/drawing/2014/main" id="{294FEAE5-C757-4D1E-B840-6C967E52AFD8}"/>
              </a:ext>
            </a:extLst>
          </p:cNvPr>
          <p:cNvSpPr>
            <a:spLocks/>
          </p:cNvSpPr>
          <p:nvPr/>
        </p:nvSpPr>
        <p:spPr bwMode="auto">
          <a:xfrm>
            <a:off x="7318107" y="750782"/>
            <a:ext cx="123417" cy="4736892"/>
          </a:xfrm>
          <a:custGeom>
            <a:avLst/>
            <a:gdLst>
              <a:gd name="T0" fmla="*/ 29 w 29"/>
              <a:gd name="T1" fmla="*/ 1021 h 1021"/>
              <a:gd name="T2" fmla="*/ 0 w 29"/>
              <a:gd name="T3" fmla="*/ 992 h 1021"/>
              <a:gd name="T4" fmla="*/ 0 w 29"/>
              <a:gd name="T5" fmla="*/ 490 h 1021"/>
              <a:gd name="T6" fmla="*/ 4 w 29"/>
              <a:gd name="T7" fmla="*/ 490 h 1021"/>
              <a:gd name="T8" fmla="*/ 0 w 29"/>
              <a:gd name="T9" fmla="*/ 476 h 1021"/>
              <a:gd name="T10" fmla="*/ 0 w 29"/>
              <a:gd name="T11" fmla="*/ 29 h 1021"/>
              <a:gd name="T12" fmla="*/ 29 w 29"/>
              <a:gd name="T13" fmla="*/ 0 h 1021"/>
              <a:gd name="T14" fmla="*/ 29 w 29"/>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21">
                <a:moveTo>
                  <a:pt x="29" y="1021"/>
                </a:moveTo>
                <a:cubicBezTo>
                  <a:pt x="13" y="1021"/>
                  <a:pt x="0" y="1008"/>
                  <a:pt x="0" y="992"/>
                </a:cubicBezTo>
                <a:cubicBezTo>
                  <a:pt x="0" y="490"/>
                  <a:pt x="0" y="490"/>
                  <a:pt x="0" y="490"/>
                </a:cubicBezTo>
                <a:cubicBezTo>
                  <a:pt x="4" y="490"/>
                  <a:pt x="4" y="490"/>
                  <a:pt x="4" y="490"/>
                </a:cubicBezTo>
                <a:cubicBezTo>
                  <a:pt x="4" y="485"/>
                  <a:pt x="3" y="480"/>
                  <a:pt x="0" y="476"/>
                </a:cubicBezTo>
                <a:cubicBezTo>
                  <a:pt x="0" y="29"/>
                  <a:pt x="0" y="29"/>
                  <a:pt x="0" y="29"/>
                </a:cubicBezTo>
                <a:cubicBezTo>
                  <a:pt x="0" y="13"/>
                  <a:pt x="13" y="0"/>
                  <a:pt x="29" y="0"/>
                </a:cubicBezTo>
                <a:cubicBezTo>
                  <a:pt x="29" y="1021"/>
                  <a:pt x="29" y="1021"/>
                  <a:pt x="29" y="1021"/>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
            <a:extLst>
              <a:ext uri="{FF2B5EF4-FFF2-40B4-BE49-F238E27FC236}">
                <a16:creationId xmlns:a16="http://schemas.microsoft.com/office/drawing/2014/main" id="{1E72B3ED-4AA7-421D-9F38-24EE5B5453DF}"/>
              </a:ext>
            </a:extLst>
          </p:cNvPr>
          <p:cNvSpPr>
            <a:spLocks/>
          </p:cNvSpPr>
          <p:nvPr/>
        </p:nvSpPr>
        <p:spPr bwMode="auto">
          <a:xfrm>
            <a:off x="8843407" y="2482993"/>
            <a:ext cx="1389501" cy="884838"/>
          </a:xfrm>
          <a:custGeom>
            <a:avLst/>
            <a:gdLst>
              <a:gd name="T0" fmla="*/ 306 w 326"/>
              <a:gd name="T1" fmla="*/ 0 h 191"/>
              <a:gd name="T2" fmla="*/ 21 w 326"/>
              <a:gd name="T3" fmla="*/ 0 h 191"/>
              <a:gd name="T4" fmla="*/ 0 w 326"/>
              <a:gd name="T5" fmla="*/ 20 h 191"/>
              <a:gd name="T6" fmla="*/ 0 w 326"/>
              <a:gd name="T7" fmla="*/ 131 h 191"/>
              <a:gd name="T8" fmla="*/ 21 w 326"/>
              <a:gd name="T9" fmla="*/ 151 h 191"/>
              <a:gd name="T10" fmla="*/ 21 w 326"/>
              <a:gd name="T11" fmla="*/ 191 h 191"/>
              <a:gd name="T12" fmla="*/ 59 w 326"/>
              <a:gd name="T13" fmla="*/ 151 h 191"/>
              <a:gd name="T14" fmla="*/ 306 w 326"/>
              <a:gd name="T15" fmla="*/ 151 h 191"/>
              <a:gd name="T16" fmla="*/ 326 w 326"/>
              <a:gd name="T17" fmla="*/ 131 h 191"/>
              <a:gd name="T18" fmla="*/ 326 w 326"/>
              <a:gd name="T19" fmla="*/ 20 h 191"/>
              <a:gd name="T20" fmla="*/ 306 w 326"/>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191">
                <a:moveTo>
                  <a:pt x="306" y="0"/>
                </a:moveTo>
                <a:cubicBezTo>
                  <a:pt x="21" y="0"/>
                  <a:pt x="21" y="0"/>
                  <a:pt x="21" y="0"/>
                </a:cubicBezTo>
                <a:cubicBezTo>
                  <a:pt x="10" y="0"/>
                  <a:pt x="0" y="9"/>
                  <a:pt x="0" y="20"/>
                </a:cubicBezTo>
                <a:cubicBezTo>
                  <a:pt x="0" y="131"/>
                  <a:pt x="0" y="131"/>
                  <a:pt x="0" y="131"/>
                </a:cubicBezTo>
                <a:cubicBezTo>
                  <a:pt x="0" y="142"/>
                  <a:pt x="10" y="151"/>
                  <a:pt x="21" y="151"/>
                </a:cubicBezTo>
                <a:cubicBezTo>
                  <a:pt x="21" y="191"/>
                  <a:pt x="21" y="191"/>
                  <a:pt x="21" y="191"/>
                </a:cubicBezTo>
                <a:cubicBezTo>
                  <a:pt x="59" y="151"/>
                  <a:pt x="59" y="151"/>
                  <a:pt x="59" y="151"/>
                </a:cubicBezTo>
                <a:cubicBezTo>
                  <a:pt x="306" y="151"/>
                  <a:pt x="306" y="151"/>
                  <a:pt x="306" y="151"/>
                </a:cubicBezTo>
                <a:cubicBezTo>
                  <a:pt x="317" y="151"/>
                  <a:pt x="326" y="142"/>
                  <a:pt x="326" y="131"/>
                </a:cubicBezTo>
                <a:cubicBezTo>
                  <a:pt x="326" y="20"/>
                  <a:pt x="326" y="20"/>
                  <a:pt x="326" y="20"/>
                </a:cubicBezTo>
                <a:cubicBezTo>
                  <a:pt x="326" y="9"/>
                  <a:pt x="317" y="0"/>
                  <a:pt x="306" y="0"/>
                </a:cubicBez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4" name="Group 183">
            <a:extLst>
              <a:ext uri="{FF2B5EF4-FFF2-40B4-BE49-F238E27FC236}">
                <a16:creationId xmlns:a16="http://schemas.microsoft.com/office/drawing/2014/main" id="{61E4B612-F2A8-4989-96D2-A98529CDB938}"/>
              </a:ext>
            </a:extLst>
          </p:cNvPr>
          <p:cNvGrpSpPr/>
          <p:nvPr/>
        </p:nvGrpSpPr>
        <p:grpSpPr>
          <a:xfrm>
            <a:off x="9208371" y="2608940"/>
            <a:ext cx="961798" cy="808399"/>
            <a:chOff x="9109807" y="2605801"/>
            <a:chExt cx="864774" cy="667712"/>
          </a:xfrm>
        </p:grpSpPr>
        <p:sp>
          <p:nvSpPr>
            <p:cNvPr id="185" name="Rectangle 12">
              <a:extLst>
                <a:ext uri="{FF2B5EF4-FFF2-40B4-BE49-F238E27FC236}">
                  <a16:creationId xmlns:a16="http://schemas.microsoft.com/office/drawing/2014/main" id="{70356EE3-A935-457F-ABAC-07E9584E8993}"/>
                </a:ext>
              </a:extLst>
            </p:cNvPr>
            <p:cNvSpPr>
              <a:spLocks noChangeArrowheads="1"/>
            </p:cNvSpPr>
            <p:nvPr/>
          </p:nvSpPr>
          <p:spPr bwMode="auto">
            <a:xfrm>
              <a:off x="9109807" y="2605801"/>
              <a:ext cx="640928"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a:ln>
                    <a:noFill/>
                  </a:ln>
                  <a:solidFill>
                    <a:srgbClr val="162133"/>
                  </a:solidFill>
                  <a:effectLst/>
                  <a:latin typeface="Montserrat ExtraBold" panose="00000900000000000000" pitchFamily="50" charset="0"/>
                </a:rPr>
                <a:t>&lt;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 name="Rectangle 13">
              <a:extLst>
                <a:ext uri="{FF2B5EF4-FFF2-40B4-BE49-F238E27FC236}">
                  <a16:creationId xmlns:a16="http://schemas.microsoft.com/office/drawing/2014/main" id="{61221A56-7126-4F97-AE49-E95034C8D5F3}"/>
                </a:ext>
              </a:extLst>
            </p:cNvPr>
            <p:cNvSpPr>
              <a:spLocks noChangeArrowheads="1"/>
            </p:cNvSpPr>
            <p:nvPr/>
          </p:nvSpPr>
          <p:spPr bwMode="auto">
            <a:xfrm>
              <a:off x="9567066" y="2605801"/>
              <a:ext cx="407515"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162133"/>
                  </a:solidFill>
                  <a:effectLst/>
                  <a:latin typeface="Montserrat ExtraBold" panose="00000900000000000000" pitchFamily="50"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187" name="Freeform 14">
            <a:extLst>
              <a:ext uri="{FF2B5EF4-FFF2-40B4-BE49-F238E27FC236}">
                <a16:creationId xmlns:a16="http://schemas.microsoft.com/office/drawing/2014/main" id="{3379D012-967C-4C4E-99C6-1088494CC12E}"/>
              </a:ext>
            </a:extLst>
          </p:cNvPr>
          <p:cNvSpPr>
            <a:spLocks/>
          </p:cNvSpPr>
          <p:nvPr/>
        </p:nvSpPr>
        <p:spPr bwMode="auto">
          <a:xfrm>
            <a:off x="8291411" y="3624210"/>
            <a:ext cx="1532069" cy="648572"/>
          </a:xfrm>
          <a:custGeom>
            <a:avLst/>
            <a:gdLst>
              <a:gd name="T0" fmla="*/ 29 w 359"/>
              <a:gd name="T1" fmla="*/ 140 h 140"/>
              <a:gd name="T2" fmla="*/ 330 w 359"/>
              <a:gd name="T3" fmla="*/ 140 h 140"/>
              <a:gd name="T4" fmla="*/ 359 w 359"/>
              <a:gd name="T5" fmla="*/ 112 h 140"/>
              <a:gd name="T6" fmla="*/ 359 w 359"/>
              <a:gd name="T7" fmla="*/ 29 h 140"/>
              <a:gd name="T8" fmla="*/ 330 w 359"/>
              <a:gd name="T9" fmla="*/ 0 h 140"/>
              <a:gd name="T10" fmla="*/ 29 w 359"/>
              <a:gd name="T11" fmla="*/ 0 h 140"/>
              <a:gd name="T12" fmla="*/ 0 w 359"/>
              <a:gd name="T13" fmla="*/ 29 h 140"/>
              <a:gd name="T14" fmla="*/ 0 w 359"/>
              <a:gd name="T15" fmla="*/ 112 h 140"/>
              <a:gd name="T16" fmla="*/ 29 w 359"/>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40">
                <a:moveTo>
                  <a:pt x="29" y="140"/>
                </a:moveTo>
                <a:cubicBezTo>
                  <a:pt x="330" y="140"/>
                  <a:pt x="330" y="140"/>
                  <a:pt x="330" y="140"/>
                </a:cubicBezTo>
                <a:cubicBezTo>
                  <a:pt x="346" y="140"/>
                  <a:pt x="359" y="127"/>
                  <a:pt x="359" y="112"/>
                </a:cubicBezTo>
                <a:cubicBezTo>
                  <a:pt x="359" y="29"/>
                  <a:pt x="359" y="29"/>
                  <a:pt x="359" y="29"/>
                </a:cubicBezTo>
                <a:cubicBezTo>
                  <a:pt x="359" y="13"/>
                  <a:pt x="346" y="0"/>
                  <a:pt x="330" y="0"/>
                </a:cubicBezTo>
                <a:cubicBezTo>
                  <a:pt x="29" y="0"/>
                  <a:pt x="29" y="0"/>
                  <a:pt x="29" y="0"/>
                </a:cubicBezTo>
                <a:cubicBezTo>
                  <a:pt x="13" y="0"/>
                  <a:pt x="0" y="13"/>
                  <a:pt x="0" y="29"/>
                </a:cubicBezTo>
                <a:cubicBezTo>
                  <a:pt x="0" y="112"/>
                  <a:pt x="0" y="112"/>
                  <a:pt x="0" y="112"/>
                </a:cubicBezTo>
                <a:cubicBezTo>
                  <a:pt x="0" y="127"/>
                  <a:pt x="13" y="140"/>
                  <a:pt x="29" y="14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5">
            <a:extLst>
              <a:ext uri="{FF2B5EF4-FFF2-40B4-BE49-F238E27FC236}">
                <a16:creationId xmlns:a16="http://schemas.microsoft.com/office/drawing/2014/main" id="{F15F188F-8EC4-43A3-9AC7-14C813E8CE23}"/>
              </a:ext>
            </a:extLst>
          </p:cNvPr>
          <p:cNvSpPr>
            <a:spLocks/>
          </p:cNvSpPr>
          <p:nvPr/>
        </p:nvSpPr>
        <p:spPr bwMode="auto">
          <a:xfrm>
            <a:off x="8575660" y="3822861"/>
            <a:ext cx="193636" cy="78755"/>
          </a:xfrm>
          <a:custGeom>
            <a:avLst/>
            <a:gdLst>
              <a:gd name="T0" fmla="*/ 91 w 91"/>
              <a:gd name="T1" fmla="*/ 34 h 34"/>
              <a:gd name="T2" fmla="*/ 0 w 91"/>
              <a:gd name="T3" fmla="*/ 34 h 34"/>
              <a:gd name="T4" fmla="*/ 0 w 91"/>
              <a:gd name="T5" fmla="*/ 0 h 34"/>
              <a:gd name="T6" fmla="*/ 91 w 91"/>
              <a:gd name="T7" fmla="*/ 0 h 34"/>
              <a:gd name="T8" fmla="*/ 91 w 91"/>
              <a:gd name="T9" fmla="*/ 34 h 34"/>
              <a:gd name="T10" fmla="*/ 91 w 91"/>
              <a:gd name="T11" fmla="*/ 34 h 34"/>
            </a:gdLst>
            <a:ahLst/>
            <a:cxnLst>
              <a:cxn ang="0">
                <a:pos x="T0" y="T1"/>
              </a:cxn>
              <a:cxn ang="0">
                <a:pos x="T2" y="T3"/>
              </a:cxn>
              <a:cxn ang="0">
                <a:pos x="T4" y="T5"/>
              </a:cxn>
              <a:cxn ang="0">
                <a:pos x="T6" y="T7"/>
              </a:cxn>
              <a:cxn ang="0">
                <a:pos x="T8" y="T9"/>
              </a:cxn>
              <a:cxn ang="0">
                <a:pos x="T10" y="T11"/>
              </a:cxn>
            </a:cxnLst>
            <a:rect l="0" t="0" r="r" b="b"/>
            <a:pathLst>
              <a:path w="91" h="34">
                <a:moveTo>
                  <a:pt x="91" y="34"/>
                </a:moveTo>
                <a:lnTo>
                  <a:pt x="0" y="34"/>
                </a:lnTo>
                <a:lnTo>
                  <a:pt x="0" y="0"/>
                </a:lnTo>
                <a:lnTo>
                  <a:pt x="91" y="0"/>
                </a:lnTo>
                <a:lnTo>
                  <a:pt x="91" y="34"/>
                </a:lnTo>
                <a:lnTo>
                  <a:pt x="91"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6">
            <a:extLst>
              <a:ext uri="{FF2B5EF4-FFF2-40B4-BE49-F238E27FC236}">
                <a16:creationId xmlns:a16="http://schemas.microsoft.com/office/drawing/2014/main" id="{96218825-CD2D-429E-A02F-2ECF382138EA}"/>
              </a:ext>
            </a:extLst>
          </p:cNvPr>
          <p:cNvSpPr>
            <a:spLocks/>
          </p:cNvSpPr>
          <p:nvPr/>
        </p:nvSpPr>
        <p:spPr bwMode="auto">
          <a:xfrm>
            <a:off x="8830183" y="3822861"/>
            <a:ext cx="344715" cy="78755"/>
          </a:xfrm>
          <a:custGeom>
            <a:avLst/>
            <a:gdLst>
              <a:gd name="T0" fmla="*/ 162 w 162"/>
              <a:gd name="T1" fmla="*/ 34 h 34"/>
              <a:gd name="T2" fmla="*/ 0 w 162"/>
              <a:gd name="T3" fmla="*/ 34 h 34"/>
              <a:gd name="T4" fmla="*/ 0 w 162"/>
              <a:gd name="T5" fmla="*/ 0 h 34"/>
              <a:gd name="T6" fmla="*/ 162 w 162"/>
              <a:gd name="T7" fmla="*/ 0 h 34"/>
              <a:gd name="T8" fmla="*/ 162 w 162"/>
              <a:gd name="T9" fmla="*/ 34 h 34"/>
              <a:gd name="T10" fmla="*/ 162 w 162"/>
              <a:gd name="T11" fmla="*/ 34 h 34"/>
            </a:gdLst>
            <a:ahLst/>
            <a:cxnLst>
              <a:cxn ang="0">
                <a:pos x="T0" y="T1"/>
              </a:cxn>
              <a:cxn ang="0">
                <a:pos x="T2" y="T3"/>
              </a:cxn>
              <a:cxn ang="0">
                <a:pos x="T4" y="T5"/>
              </a:cxn>
              <a:cxn ang="0">
                <a:pos x="T6" y="T7"/>
              </a:cxn>
              <a:cxn ang="0">
                <a:pos x="T8" y="T9"/>
              </a:cxn>
              <a:cxn ang="0">
                <a:pos x="T10" y="T11"/>
              </a:cxn>
            </a:cxnLst>
            <a:rect l="0" t="0" r="r" b="b"/>
            <a:pathLst>
              <a:path w="162" h="34">
                <a:moveTo>
                  <a:pt x="162" y="34"/>
                </a:moveTo>
                <a:lnTo>
                  <a:pt x="0" y="34"/>
                </a:lnTo>
                <a:lnTo>
                  <a:pt x="0" y="0"/>
                </a:lnTo>
                <a:lnTo>
                  <a:pt x="162" y="0"/>
                </a:lnTo>
                <a:lnTo>
                  <a:pt x="162" y="34"/>
                </a:lnTo>
                <a:lnTo>
                  <a:pt x="162"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7">
            <a:extLst>
              <a:ext uri="{FF2B5EF4-FFF2-40B4-BE49-F238E27FC236}">
                <a16:creationId xmlns:a16="http://schemas.microsoft.com/office/drawing/2014/main" id="{DBC1EE0D-0623-421D-B42B-3CE02C3D3461}"/>
              </a:ext>
            </a:extLst>
          </p:cNvPr>
          <p:cNvSpPr>
            <a:spLocks/>
          </p:cNvSpPr>
          <p:nvPr/>
        </p:nvSpPr>
        <p:spPr bwMode="auto">
          <a:xfrm>
            <a:off x="8698984" y="3956787"/>
            <a:ext cx="165974" cy="78755"/>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8">
            <a:extLst>
              <a:ext uri="{FF2B5EF4-FFF2-40B4-BE49-F238E27FC236}">
                <a16:creationId xmlns:a16="http://schemas.microsoft.com/office/drawing/2014/main" id="{0E4C0658-C9D3-4A0D-A914-7A5BF8294B44}"/>
              </a:ext>
            </a:extLst>
          </p:cNvPr>
          <p:cNvSpPr>
            <a:spLocks/>
          </p:cNvSpPr>
          <p:nvPr/>
        </p:nvSpPr>
        <p:spPr bwMode="auto">
          <a:xfrm>
            <a:off x="8885488" y="3956787"/>
            <a:ext cx="744756" cy="78755"/>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9">
            <a:extLst>
              <a:ext uri="{FF2B5EF4-FFF2-40B4-BE49-F238E27FC236}">
                <a16:creationId xmlns:a16="http://schemas.microsoft.com/office/drawing/2014/main" id="{8F35F4FA-E66D-430E-987D-514ED05538C7}"/>
              </a:ext>
            </a:extLst>
          </p:cNvPr>
          <p:cNvSpPr>
            <a:spLocks/>
          </p:cNvSpPr>
          <p:nvPr/>
        </p:nvSpPr>
        <p:spPr bwMode="auto">
          <a:xfrm>
            <a:off x="8698984" y="4090712"/>
            <a:ext cx="165974" cy="78755"/>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20">
            <a:extLst>
              <a:ext uri="{FF2B5EF4-FFF2-40B4-BE49-F238E27FC236}">
                <a16:creationId xmlns:a16="http://schemas.microsoft.com/office/drawing/2014/main" id="{3C8A4574-0941-4A6D-8800-53FF30D1B441}"/>
              </a:ext>
            </a:extLst>
          </p:cNvPr>
          <p:cNvSpPr>
            <a:spLocks/>
          </p:cNvSpPr>
          <p:nvPr/>
        </p:nvSpPr>
        <p:spPr bwMode="auto">
          <a:xfrm>
            <a:off x="8885488" y="4090712"/>
            <a:ext cx="744756" cy="78755"/>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22">
            <a:extLst>
              <a:ext uri="{FF2B5EF4-FFF2-40B4-BE49-F238E27FC236}">
                <a16:creationId xmlns:a16="http://schemas.microsoft.com/office/drawing/2014/main" id="{8F1BF581-3D22-4D5E-B159-3DAFE45B0E60}"/>
              </a:ext>
            </a:extLst>
          </p:cNvPr>
          <p:cNvSpPr>
            <a:spLocks/>
          </p:cNvSpPr>
          <p:nvPr/>
        </p:nvSpPr>
        <p:spPr bwMode="auto">
          <a:xfrm>
            <a:off x="7599760" y="1497915"/>
            <a:ext cx="574526" cy="685633"/>
          </a:xfrm>
          <a:custGeom>
            <a:avLst/>
            <a:gdLst>
              <a:gd name="T0" fmla="*/ 270 w 270"/>
              <a:gd name="T1" fmla="*/ 296 h 296"/>
              <a:gd name="T2" fmla="*/ 0 w 270"/>
              <a:gd name="T3" fmla="*/ 296 h 296"/>
              <a:gd name="T4" fmla="*/ 26 w 270"/>
              <a:gd name="T5" fmla="*/ 0 h 296"/>
              <a:gd name="T6" fmla="*/ 244 w 270"/>
              <a:gd name="T7" fmla="*/ 0 h 296"/>
              <a:gd name="T8" fmla="*/ 270 w 270"/>
              <a:gd name="T9" fmla="*/ 296 h 296"/>
              <a:gd name="T10" fmla="*/ 270 w 270"/>
              <a:gd name="T11" fmla="*/ 296 h 296"/>
            </a:gdLst>
            <a:ahLst/>
            <a:cxnLst>
              <a:cxn ang="0">
                <a:pos x="T0" y="T1"/>
              </a:cxn>
              <a:cxn ang="0">
                <a:pos x="T2" y="T3"/>
              </a:cxn>
              <a:cxn ang="0">
                <a:pos x="T4" y="T5"/>
              </a:cxn>
              <a:cxn ang="0">
                <a:pos x="T6" y="T7"/>
              </a:cxn>
              <a:cxn ang="0">
                <a:pos x="T8" y="T9"/>
              </a:cxn>
              <a:cxn ang="0">
                <a:pos x="T10" y="T11"/>
              </a:cxn>
            </a:cxnLst>
            <a:rect l="0" t="0" r="r" b="b"/>
            <a:pathLst>
              <a:path w="270" h="296">
                <a:moveTo>
                  <a:pt x="270" y="296"/>
                </a:moveTo>
                <a:lnTo>
                  <a:pt x="0" y="296"/>
                </a:lnTo>
                <a:lnTo>
                  <a:pt x="26" y="0"/>
                </a:lnTo>
                <a:lnTo>
                  <a:pt x="244" y="0"/>
                </a:lnTo>
                <a:lnTo>
                  <a:pt x="270" y="296"/>
                </a:lnTo>
                <a:lnTo>
                  <a:pt x="270" y="296"/>
                </a:ln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3">
            <a:extLst>
              <a:ext uri="{FF2B5EF4-FFF2-40B4-BE49-F238E27FC236}">
                <a16:creationId xmlns:a16="http://schemas.microsoft.com/office/drawing/2014/main" id="{85FFE06D-FE0B-48F0-9B5B-7288A25EE7E2}"/>
              </a:ext>
            </a:extLst>
          </p:cNvPr>
          <p:cNvSpPr>
            <a:spLocks/>
          </p:cNvSpPr>
          <p:nvPr/>
        </p:nvSpPr>
        <p:spPr bwMode="auto">
          <a:xfrm>
            <a:off x="7523511" y="2095528"/>
            <a:ext cx="723477" cy="88020"/>
          </a:xfrm>
          <a:custGeom>
            <a:avLst/>
            <a:gdLst>
              <a:gd name="T0" fmla="*/ 10 w 170"/>
              <a:gd name="T1" fmla="*/ 0 h 19"/>
              <a:gd name="T2" fmla="*/ 160 w 170"/>
              <a:gd name="T3" fmla="*/ 0 h 19"/>
              <a:gd name="T4" fmla="*/ 170 w 170"/>
              <a:gd name="T5" fmla="*/ 9 h 19"/>
              <a:gd name="T6" fmla="*/ 160 w 170"/>
              <a:gd name="T7" fmla="*/ 19 h 19"/>
              <a:gd name="T8" fmla="*/ 10 w 170"/>
              <a:gd name="T9" fmla="*/ 19 h 19"/>
              <a:gd name="T10" fmla="*/ 0 w 170"/>
              <a:gd name="T11" fmla="*/ 9 h 19"/>
              <a:gd name="T12" fmla="*/ 10 w 17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70" h="19">
                <a:moveTo>
                  <a:pt x="10" y="0"/>
                </a:moveTo>
                <a:cubicBezTo>
                  <a:pt x="160" y="0"/>
                  <a:pt x="160" y="0"/>
                  <a:pt x="160" y="0"/>
                </a:cubicBezTo>
                <a:cubicBezTo>
                  <a:pt x="166" y="0"/>
                  <a:pt x="170" y="4"/>
                  <a:pt x="170" y="9"/>
                </a:cubicBezTo>
                <a:cubicBezTo>
                  <a:pt x="170" y="14"/>
                  <a:pt x="166" y="19"/>
                  <a:pt x="160" y="19"/>
                </a:cubicBezTo>
                <a:cubicBezTo>
                  <a:pt x="10" y="19"/>
                  <a:pt x="10" y="19"/>
                  <a:pt x="10" y="19"/>
                </a:cubicBezTo>
                <a:cubicBezTo>
                  <a:pt x="5" y="19"/>
                  <a:pt x="0" y="14"/>
                  <a:pt x="0" y="9"/>
                </a:cubicBezTo>
                <a:cubicBezTo>
                  <a:pt x="0" y="4"/>
                  <a:pt x="5" y="0"/>
                  <a:pt x="10" y="0"/>
                </a:cubicBez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4">
            <a:extLst>
              <a:ext uri="{FF2B5EF4-FFF2-40B4-BE49-F238E27FC236}">
                <a16:creationId xmlns:a16="http://schemas.microsoft.com/office/drawing/2014/main" id="{198E6C5C-AEEA-4D68-932A-1A5228C2F2DA}"/>
              </a:ext>
            </a:extLst>
          </p:cNvPr>
          <p:cNvSpPr>
            <a:spLocks/>
          </p:cNvSpPr>
          <p:nvPr/>
        </p:nvSpPr>
        <p:spPr bwMode="auto">
          <a:xfrm>
            <a:off x="7361401" y="2042057"/>
            <a:ext cx="414935" cy="813032"/>
          </a:xfrm>
          <a:custGeom>
            <a:avLst/>
            <a:gdLst>
              <a:gd name="T0" fmla="*/ 66 w 97"/>
              <a:gd name="T1" fmla="*/ 0 h 175"/>
              <a:gd name="T2" fmla="*/ 0 w 97"/>
              <a:gd name="T3" fmla="*/ 82 h 175"/>
              <a:gd name="T4" fmla="*/ 41 w 97"/>
              <a:gd name="T5" fmla="*/ 175 h 175"/>
              <a:gd name="T6" fmla="*/ 31 w 97"/>
              <a:gd name="T7" fmla="*/ 79 h 175"/>
              <a:gd name="T8" fmla="*/ 97 w 97"/>
              <a:gd name="T9" fmla="*/ 0 h 175"/>
              <a:gd name="T10" fmla="*/ 66 w 97"/>
              <a:gd name="T11" fmla="*/ 0 h 175"/>
            </a:gdLst>
            <a:ahLst/>
            <a:cxnLst>
              <a:cxn ang="0">
                <a:pos x="T0" y="T1"/>
              </a:cxn>
              <a:cxn ang="0">
                <a:pos x="T2" y="T3"/>
              </a:cxn>
              <a:cxn ang="0">
                <a:pos x="T4" y="T5"/>
              </a:cxn>
              <a:cxn ang="0">
                <a:pos x="T6" y="T7"/>
              </a:cxn>
              <a:cxn ang="0">
                <a:pos x="T8" y="T9"/>
              </a:cxn>
              <a:cxn ang="0">
                <a:pos x="T10" y="T11"/>
              </a:cxn>
            </a:cxnLst>
            <a:rect l="0" t="0" r="r" b="b"/>
            <a:pathLst>
              <a:path w="97" h="175">
                <a:moveTo>
                  <a:pt x="66" y="0"/>
                </a:moveTo>
                <a:cubicBezTo>
                  <a:pt x="0" y="82"/>
                  <a:pt x="0" y="82"/>
                  <a:pt x="0" y="82"/>
                </a:cubicBezTo>
                <a:cubicBezTo>
                  <a:pt x="41" y="175"/>
                  <a:pt x="41" y="175"/>
                  <a:pt x="41" y="175"/>
                </a:cubicBezTo>
                <a:cubicBezTo>
                  <a:pt x="41" y="175"/>
                  <a:pt x="82" y="175"/>
                  <a:pt x="31" y="79"/>
                </a:cubicBezTo>
                <a:cubicBezTo>
                  <a:pt x="97" y="0"/>
                  <a:pt x="97" y="0"/>
                  <a:pt x="97" y="0"/>
                </a:cubicBezTo>
                <a:cubicBezTo>
                  <a:pt x="66" y="0"/>
                  <a:pt x="66" y="0"/>
                  <a:pt x="66"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
            <a:extLst>
              <a:ext uri="{FF2B5EF4-FFF2-40B4-BE49-F238E27FC236}">
                <a16:creationId xmlns:a16="http://schemas.microsoft.com/office/drawing/2014/main" id="{9D2BF960-0572-473F-93FF-EE488C29D86C}"/>
              </a:ext>
            </a:extLst>
          </p:cNvPr>
          <p:cNvSpPr>
            <a:spLocks/>
          </p:cNvSpPr>
          <p:nvPr/>
        </p:nvSpPr>
        <p:spPr bwMode="auto">
          <a:xfrm>
            <a:off x="8022105" y="2042057"/>
            <a:ext cx="408552" cy="813032"/>
          </a:xfrm>
          <a:custGeom>
            <a:avLst/>
            <a:gdLst>
              <a:gd name="T0" fmla="*/ 30 w 96"/>
              <a:gd name="T1" fmla="*/ 0 h 175"/>
              <a:gd name="T2" fmla="*/ 96 w 96"/>
              <a:gd name="T3" fmla="*/ 82 h 175"/>
              <a:gd name="T4" fmla="*/ 55 w 96"/>
              <a:gd name="T5" fmla="*/ 175 h 175"/>
              <a:gd name="T6" fmla="*/ 65 w 96"/>
              <a:gd name="T7" fmla="*/ 79 h 175"/>
              <a:gd name="T8" fmla="*/ 0 w 96"/>
              <a:gd name="T9" fmla="*/ 0 h 175"/>
              <a:gd name="T10" fmla="*/ 30 w 96"/>
              <a:gd name="T11" fmla="*/ 0 h 175"/>
            </a:gdLst>
            <a:ahLst/>
            <a:cxnLst>
              <a:cxn ang="0">
                <a:pos x="T0" y="T1"/>
              </a:cxn>
              <a:cxn ang="0">
                <a:pos x="T2" y="T3"/>
              </a:cxn>
              <a:cxn ang="0">
                <a:pos x="T4" y="T5"/>
              </a:cxn>
              <a:cxn ang="0">
                <a:pos x="T6" y="T7"/>
              </a:cxn>
              <a:cxn ang="0">
                <a:pos x="T8" y="T9"/>
              </a:cxn>
              <a:cxn ang="0">
                <a:pos x="T10" y="T11"/>
              </a:cxn>
            </a:cxnLst>
            <a:rect l="0" t="0" r="r" b="b"/>
            <a:pathLst>
              <a:path w="96" h="175">
                <a:moveTo>
                  <a:pt x="30" y="0"/>
                </a:moveTo>
                <a:cubicBezTo>
                  <a:pt x="96" y="82"/>
                  <a:pt x="96" y="82"/>
                  <a:pt x="96" y="82"/>
                </a:cubicBezTo>
                <a:cubicBezTo>
                  <a:pt x="55" y="175"/>
                  <a:pt x="55" y="175"/>
                  <a:pt x="55" y="175"/>
                </a:cubicBezTo>
                <a:cubicBezTo>
                  <a:pt x="55" y="175"/>
                  <a:pt x="14" y="175"/>
                  <a:pt x="65" y="79"/>
                </a:cubicBezTo>
                <a:cubicBezTo>
                  <a:pt x="0" y="0"/>
                  <a:pt x="0" y="0"/>
                  <a:pt x="0" y="0"/>
                </a:cubicBezTo>
                <a:cubicBezTo>
                  <a:pt x="30" y="0"/>
                  <a:pt x="30" y="0"/>
                  <a:pt x="30"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6">
            <a:extLst>
              <a:ext uri="{FF2B5EF4-FFF2-40B4-BE49-F238E27FC236}">
                <a16:creationId xmlns:a16="http://schemas.microsoft.com/office/drawing/2014/main" id="{6584FCEE-C5B5-4D88-B591-2CDE8A4352D0}"/>
              </a:ext>
            </a:extLst>
          </p:cNvPr>
          <p:cNvSpPr>
            <a:spLocks/>
          </p:cNvSpPr>
          <p:nvPr/>
        </p:nvSpPr>
        <p:spPr bwMode="auto">
          <a:xfrm>
            <a:off x="7552481" y="2435487"/>
            <a:ext cx="663896" cy="718062"/>
          </a:xfrm>
          <a:custGeom>
            <a:avLst/>
            <a:gdLst>
              <a:gd name="T0" fmla="*/ 125 w 156"/>
              <a:gd name="T1" fmla="*/ 155 h 155"/>
              <a:gd name="T2" fmla="*/ 30 w 156"/>
              <a:gd name="T3" fmla="*/ 155 h 155"/>
              <a:gd name="T4" fmla="*/ 0 w 156"/>
              <a:gd name="T5" fmla="*/ 125 h 155"/>
              <a:gd name="T6" fmla="*/ 0 w 156"/>
              <a:gd name="T7" fmla="*/ 30 h 155"/>
              <a:gd name="T8" fmla="*/ 30 w 156"/>
              <a:gd name="T9" fmla="*/ 0 h 155"/>
              <a:gd name="T10" fmla="*/ 125 w 156"/>
              <a:gd name="T11" fmla="*/ 0 h 155"/>
              <a:gd name="T12" fmla="*/ 156 w 156"/>
              <a:gd name="T13" fmla="*/ 30 h 155"/>
              <a:gd name="T14" fmla="*/ 156 w 156"/>
              <a:gd name="T15" fmla="*/ 125 h 155"/>
              <a:gd name="T16" fmla="*/ 125 w 156"/>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55">
                <a:moveTo>
                  <a:pt x="125" y="155"/>
                </a:moveTo>
                <a:cubicBezTo>
                  <a:pt x="30" y="155"/>
                  <a:pt x="30" y="155"/>
                  <a:pt x="30" y="155"/>
                </a:cubicBezTo>
                <a:cubicBezTo>
                  <a:pt x="14" y="155"/>
                  <a:pt x="0" y="141"/>
                  <a:pt x="0" y="125"/>
                </a:cubicBezTo>
                <a:cubicBezTo>
                  <a:pt x="0" y="30"/>
                  <a:pt x="0" y="30"/>
                  <a:pt x="0" y="30"/>
                </a:cubicBezTo>
                <a:cubicBezTo>
                  <a:pt x="0" y="13"/>
                  <a:pt x="14" y="0"/>
                  <a:pt x="30" y="0"/>
                </a:cubicBezTo>
                <a:cubicBezTo>
                  <a:pt x="125" y="0"/>
                  <a:pt x="125" y="0"/>
                  <a:pt x="125" y="0"/>
                </a:cubicBezTo>
                <a:cubicBezTo>
                  <a:pt x="142" y="0"/>
                  <a:pt x="156" y="13"/>
                  <a:pt x="156" y="30"/>
                </a:cubicBezTo>
                <a:cubicBezTo>
                  <a:pt x="156" y="125"/>
                  <a:pt x="156" y="125"/>
                  <a:pt x="156" y="125"/>
                </a:cubicBezTo>
                <a:cubicBezTo>
                  <a:pt x="156" y="141"/>
                  <a:pt x="142" y="155"/>
                  <a:pt x="125" y="155"/>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7">
            <a:extLst>
              <a:ext uri="{FF2B5EF4-FFF2-40B4-BE49-F238E27FC236}">
                <a16:creationId xmlns:a16="http://schemas.microsoft.com/office/drawing/2014/main" id="{FF7CB280-67A5-4A11-B48D-2A67A97144E7}"/>
              </a:ext>
            </a:extLst>
          </p:cNvPr>
          <p:cNvSpPr>
            <a:spLocks noEditPoints="1"/>
          </p:cNvSpPr>
          <p:nvPr/>
        </p:nvSpPr>
        <p:spPr bwMode="auto">
          <a:xfrm>
            <a:off x="7650867" y="2544265"/>
            <a:ext cx="485155" cy="532756"/>
          </a:xfrm>
          <a:custGeom>
            <a:avLst/>
            <a:gdLst>
              <a:gd name="T0" fmla="*/ 57 w 114"/>
              <a:gd name="T1" fmla="*/ 92 h 115"/>
              <a:gd name="T2" fmla="*/ 22 w 114"/>
              <a:gd name="T3" fmla="*/ 57 h 115"/>
              <a:gd name="T4" fmla="*/ 57 w 114"/>
              <a:gd name="T5" fmla="*/ 23 h 115"/>
              <a:gd name="T6" fmla="*/ 91 w 114"/>
              <a:gd name="T7" fmla="*/ 57 h 115"/>
              <a:gd name="T8" fmla="*/ 57 w 114"/>
              <a:gd name="T9" fmla="*/ 92 h 115"/>
              <a:gd name="T10" fmla="*/ 114 w 114"/>
              <a:gd name="T11" fmla="*/ 69 h 115"/>
              <a:gd name="T12" fmla="*/ 114 w 114"/>
              <a:gd name="T13" fmla="*/ 46 h 115"/>
              <a:gd name="T14" fmla="*/ 100 w 114"/>
              <a:gd name="T15" fmla="*/ 43 h 115"/>
              <a:gd name="T16" fmla="*/ 97 w 114"/>
              <a:gd name="T17" fmla="*/ 37 h 115"/>
              <a:gd name="T18" fmla="*/ 105 w 114"/>
              <a:gd name="T19" fmla="*/ 25 h 115"/>
              <a:gd name="T20" fmla="*/ 89 w 114"/>
              <a:gd name="T21" fmla="*/ 9 h 115"/>
              <a:gd name="T22" fmla="*/ 77 w 114"/>
              <a:gd name="T23" fmla="*/ 17 h 115"/>
              <a:gd name="T24" fmla="*/ 71 w 114"/>
              <a:gd name="T25" fmla="*/ 14 h 115"/>
              <a:gd name="T26" fmla="*/ 68 w 114"/>
              <a:gd name="T27" fmla="*/ 0 h 115"/>
              <a:gd name="T28" fmla="*/ 57 w 114"/>
              <a:gd name="T29" fmla="*/ 0 h 115"/>
              <a:gd name="T30" fmla="*/ 45 w 114"/>
              <a:gd name="T31" fmla="*/ 0 h 115"/>
              <a:gd name="T32" fmla="*/ 43 w 114"/>
              <a:gd name="T33" fmla="*/ 14 h 115"/>
              <a:gd name="T34" fmla="*/ 36 w 114"/>
              <a:gd name="T35" fmla="*/ 17 h 115"/>
              <a:gd name="T36" fmla="*/ 25 w 114"/>
              <a:gd name="T37" fmla="*/ 9 h 115"/>
              <a:gd name="T38" fmla="*/ 8 w 114"/>
              <a:gd name="T39" fmla="*/ 25 h 115"/>
              <a:gd name="T40" fmla="*/ 16 w 114"/>
              <a:gd name="T41" fmla="*/ 37 h 115"/>
              <a:gd name="T42" fmla="*/ 14 w 114"/>
              <a:gd name="T43" fmla="*/ 43 h 115"/>
              <a:gd name="T44" fmla="*/ 0 w 114"/>
              <a:gd name="T45" fmla="*/ 46 h 115"/>
              <a:gd name="T46" fmla="*/ 0 w 114"/>
              <a:gd name="T47" fmla="*/ 69 h 115"/>
              <a:gd name="T48" fmla="*/ 14 w 114"/>
              <a:gd name="T49" fmla="*/ 71 h 115"/>
              <a:gd name="T50" fmla="*/ 16 w 114"/>
              <a:gd name="T51" fmla="*/ 78 h 115"/>
              <a:gd name="T52" fmla="*/ 8 w 114"/>
              <a:gd name="T53" fmla="*/ 90 h 115"/>
              <a:gd name="T54" fmla="*/ 25 w 114"/>
              <a:gd name="T55" fmla="*/ 106 h 115"/>
              <a:gd name="T56" fmla="*/ 36 w 114"/>
              <a:gd name="T57" fmla="*/ 98 h 115"/>
              <a:gd name="T58" fmla="*/ 43 w 114"/>
              <a:gd name="T59" fmla="*/ 100 h 115"/>
              <a:gd name="T60" fmla="*/ 45 w 114"/>
              <a:gd name="T61" fmla="*/ 115 h 115"/>
              <a:gd name="T62" fmla="*/ 57 w 114"/>
              <a:gd name="T63" fmla="*/ 115 h 115"/>
              <a:gd name="T64" fmla="*/ 68 w 114"/>
              <a:gd name="T65" fmla="*/ 115 h 115"/>
              <a:gd name="T66" fmla="*/ 71 w 114"/>
              <a:gd name="T67" fmla="*/ 100 h 115"/>
              <a:gd name="T68" fmla="*/ 77 w 114"/>
              <a:gd name="T69" fmla="*/ 98 h 115"/>
              <a:gd name="T70" fmla="*/ 89 w 114"/>
              <a:gd name="T71" fmla="*/ 106 h 115"/>
              <a:gd name="T72" fmla="*/ 105 w 114"/>
              <a:gd name="T73" fmla="*/ 90 h 115"/>
              <a:gd name="T74" fmla="*/ 97 w 114"/>
              <a:gd name="T75" fmla="*/ 78 h 115"/>
              <a:gd name="T76" fmla="*/ 100 w 114"/>
              <a:gd name="T77" fmla="*/ 71 h 115"/>
              <a:gd name="T78" fmla="*/ 114 w 114"/>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15">
                <a:moveTo>
                  <a:pt x="57" y="92"/>
                </a:moveTo>
                <a:cubicBezTo>
                  <a:pt x="38" y="92"/>
                  <a:pt x="22" y="76"/>
                  <a:pt x="22" y="57"/>
                </a:cubicBezTo>
                <a:cubicBezTo>
                  <a:pt x="22" y="38"/>
                  <a:pt x="38" y="23"/>
                  <a:pt x="57" y="23"/>
                </a:cubicBezTo>
                <a:cubicBezTo>
                  <a:pt x="76" y="23"/>
                  <a:pt x="91" y="38"/>
                  <a:pt x="91" y="57"/>
                </a:cubicBezTo>
                <a:cubicBezTo>
                  <a:pt x="91" y="76"/>
                  <a:pt x="76" y="92"/>
                  <a:pt x="57" y="92"/>
                </a:cubicBezTo>
                <a:close/>
                <a:moveTo>
                  <a:pt x="114" y="69"/>
                </a:moveTo>
                <a:cubicBezTo>
                  <a:pt x="114" y="46"/>
                  <a:pt x="114" y="46"/>
                  <a:pt x="114" y="46"/>
                </a:cubicBezTo>
                <a:cubicBezTo>
                  <a:pt x="100" y="43"/>
                  <a:pt x="100" y="43"/>
                  <a:pt x="100" y="43"/>
                </a:cubicBezTo>
                <a:cubicBezTo>
                  <a:pt x="99" y="41"/>
                  <a:pt x="98" y="39"/>
                  <a:pt x="97" y="37"/>
                </a:cubicBezTo>
                <a:cubicBezTo>
                  <a:pt x="105" y="25"/>
                  <a:pt x="105" y="25"/>
                  <a:pt x="105" y="25"/>
                </a:cubicBezTo>
                <a:cubicBezTo>
                  <a:pt x="89" y="9"/>
                  <a:pt x="89" y="9"/>
                  <a:pt x="89" y="9"/>
                </a:cubicBezTo>
                <a:cubicBezTo>
                  <a:pt x="77" y="17"/>
                  <a:pt x="77" y="17"/>
                  <a:pt x="77" y="17"/>
                </a:cubicBezTo>
                <a:cubicBezTo>
                  <a:pt x="75" y="16"/>
                  <a:pt x="73" y="15"/>
                  <a:pt x="71" y="14"/>
                </a:cubicBezTo>
                <a:cubicBezTo>
                  <a:pt x="68" y="0"/>
                  <a:pt x="68" y="0"/>
                  <a:pt x="68" y="0"/>
                </a:cubicBezTo>
                <a:cubicBezTo>
                  <a:pt x="57" y="0"/>
                  <a:pt x="57" y="0"/>
                  <a:pt x="57" y="0"/>
                </a:cubicBezTo>
                <a:cubicBezTo>
                  <a:pt x="45" y="0"/>
                  <a:pt x="45" y="0"/>
                  <a:pt x="45" y="0"/>
                </a:cubicBezTo>
                <a:cubicBezTo>
                  <a:pt x="43" y="14"/>
                  <a:pt x="43" y="14"/>
                  <a:pt x="43" y="14"/>
                </a:cubicBezTo>
                <a:cubicBezTo>
                  <a:pt x="40" y="15"/>
                  <a:pt x="38" y="16"/>
                  <a:pt x="36" y="17"/>
                </a:cubicBezTo>
                <a:cubicBezTo>
                  <a:pt x="25" y="9"/>
                  <a:pt x="25" y="9"/>
                  <a:pt x="25" y="9"/>
                </a:cubicBezTo>
                <a:cubicBezTo>
                  <a:pt x="8" y="25"/>
                  <a:pt x="8" y="25"/>
                  <a:pt x="8" y="25"/>
                </a:cubicBezTo>
                <a:cubicBezTo>
                  <a:pt x="16" y="37"/>
                  <a:pt x="16" y="37"/>
                  <a:pt x="16" y="37"/>
                </a:cubicBezTo>
                <a:cubicBezTo>
                  <a:pt x="15" y="39"/>
                  <a:pt x="14" y="41"/>
                  <a:pt x="14" y="43"/>
                </a:cubicBezTo>
                <a:cubicBezTo>
                  <a:pt x="0" y="46"/>
                  <a:pt x="0" y="46"/>
                  <a:pt x="0" y="46"/>
                </a:cubicBezTo>
                <a:cubicBezTo>
                  <a:pt x="0" y="69"/>
                  <a:pt x="0" y="69"/>
                  <a:pt x="0" y="69"/>
                </a:cubicBezTo>
                <a:cubicBezTo>
                  <a:pt x="14" y="71"/>
                  <a:pt x="14" y="71"/>
                  <a:pt x="14" y="71"/>
                </a:cubicBezTo>
                <a:cubicBezTo>
                  <a:pt x="14" y="74"/>
                  <a:pt x="15" y="76"/>
                  <a:pt x="16" y="78"/>
                </a:cubicBezTo>
                <a:cubicBezTo>
                  <a:pt x="8" y="90"/>
                  <a:pt x="8" y="90"/>
                  <a:pt x="8" y="90"/>
                </a:cubicBezTo>
                <a:cubicBezTo>
                  <a:pt x="25" y="106"/>
                  <a:pt x="25" y="106"/>
                  <a:pt x="25" y="106"/>
                </a:cubicBezTo>
                <a:cubicBezTo>
                  <a:pt x="36" y="98"/>
                  <a:pt x="36" y="98"/>
                  <a:pt x="36" y="98"/>
                </a:cubicBezTo>
                <a:cubicBezTo>
                  <a:pt x="38" y="99"/>
                  <a:pt x="40" y="100"/>
                  <a:pt x="43" y="100"/>
                </a:cubicBezTo>
                <a:cubicBezTo>
                  <a:pt x="45" y="115"/>
                  <a:pt x="45" y="115"/>
                  <a:pt x="45" y="115"/>
                </a:cubicBezTo>
                <a:cubicBezTo>
                  <a:pt x="57" y="115"/>
                  <a:pt x="57" y="115"/>
                  <a:pt x="57" y="115"/>
                </a:cubicBezTo>
                <a:cubicBezTo>
                  <a:pt x="68" y="115"/>
                  <a:pt x="68" y="115"/>
                  <a:pt x="68" y="115"/>
                </a:cubicBezTo>
                <a:cubicBezTo>
                  <a:pt x="71" y="100"/>
                  <a:pt x="71" y="100"/>
                  <a:pt x="71" y="100"/>
                </a:cubicBezTo>
                <a:cubicBezTo>
                  <a:pt x="73" y="100"/>
                  <a:pt x="75" y="99"/>
                  <a:pt x="77" y="98"/>
                </a:cubicBezTo>
                <a:cubicBezTo>
                  <a:pt x="89" y="106"/>
                  <a:pt x="89" y="106"/>
                  <a:pt x="89" y="106"/>
                </a:cubicBezTo>
                <a:cubicBezTo>
                  <a:pt x="105" y="90"/>
                  <a:pt x="105" y="90"/>
                  <a:pt x="105" y="90"/>
                </a:cubicBezTo>
                <a:cubicBezTo>
                  <a:pt x="97" y="78"/>
                  <a:pt x="97" y="78"/>
                  <a:pt x="97" y="78"/>
                </a:cubicBezTo>
                <a:cubicBezTo>
                  <a:pt x="98" y="76"/>
                  <a:pt x="99" y="74"/>
                  <a:pt x="100" y="71"/>
                </a:cubicBezTo>
                <a:cubicBezTo>
                  <a:pt x="114" y="69"/>
                  <a:pt x="114" y="69"/>
                  <a:pt x="114"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00" name="Group 199">
            <a:extLst>
              <a:ext uri="{FF2B5EF4-FFF2-40B4-BE49-F238E27FC236}">
                <a16:creationId xmlns:a16="http://schemas.microsoft.com/office/drawing/2014/main" id="{0CE01BA1-FCAD-47C8-9CC5-C822A543B16A}"/>
              </a:ext>
            </a:extLst>
          </p:cNvPr>
          <p:cNvGrpSpPr/>
          <p:nvPr/>
        </p:nvGrpSpPr>
        <p:grpSpPr>
          <a:xfrm>
            <a:off x="5629611" y="3063382"/>
            <a:ext cx="2276824" cy="3145574"/>
            <a:chOff x="5660275" y="3608326"/>
            <a:chExt cx="2047143" cy="2598148"/>
          </a:xfrm>
        </p:grpSpPr>
        <p:sp>
          <p:nvSpPr>
            <p:cNvPr id="201" name="Freeform 28">
              <a:extLst>
                <a:ext uri="{FF2B5EF4-FFF2-40B4-BE49-F238E27FC236}">
                  <a16:creationId xmlns:a16="http://schemas.microsoft.com/office/drawing/2014/main" id="{9D13E7A6-46A5-4C4A-8EFE-41D7B271B6EE}"/>
                </a:ext>
              </a:extLst>
            </p:cNvPr>
            <p:cNvSpPr>
              <a:spLocks/>
            </p:cNvSpPr>
            <p:nvPr/>
          </p:nvSpPr>
          <p:spPr bwMode="auto">
            <a:xfrm>
              <a:off x="6370079" y="3608326"/>
              <a:ext cx="1337339" cy="1777378"/>
            </a:xfrm>
            <a:custGeom>
              <a:avLst/>
              <a:gdLst>
                <a:gd name="T0" fmla="*/ 11 w 349"/>
                <a:gd name="T1" fmla="*/ 460 h 464"/>
                <a:gd name="T2" fmla="*/ 348 w 349"/>
                <a:gd name="T3" fmla="*/ 10 h 464"/>
                <a:gd name="T4" fmla="*/ 347 w 349"/>
                <a:gd name="T5" fmla="*/ 2 h 464"/>
                <a:gd name="T6" fmla="*/ 339 w 349"/>
                <a:gd name="T7" fmla="*/ 2 h 464"/>
                <a:gd name="T8" fmla="*/ 3 w 349"/>
                <a:gd name="T9" fmla="*/ 257 h 464"/>
                <a:gd name="T10" fmla="*/ 0 w 349"/>
                <a:gd name="T11" fmla="*/ 262 h 464"/>
                <a:gd name="T12" fmla="*/ 0 w 349"/>
                <a:gd name="T13" fmla="*/ 457 h 464"/>
                <a:gd name="T14" fmla="*/ 6 w 349"/>
                <a:gd name="T15" fmla="*/ 463 h 464"/>
                <a:gd name="T16" fmla="*/ 12 w 349"/>
                <a:gd name="T17" fmla="*/ 457 h 464"/>
                <a:gd name="T18" fmla="*/ 12 w 349"/>
                <a:gd name="T19" fmla="*/ 265 h 464"/>
                <a:gd name="T20" fmla="*/ 312 w 349"/>
                <a:gd name="T21" fmla="*/ 37 h 464"/>
                <a:gd name="T22" fmla="*/ 2 w 349"/>
                <a:gd name="T23" fmla="*/ 453 h 464"/>
                <a:gd name="T24" fmla="*/ 3 w 349"/>
                <a:gd name="T25" fmla="*/ 462 h 464"/>
                <a:gd name="T26" fmla="*/ 11 w 349"/>
                <a:gd name="T27" fmla="*/ 46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9" h="464">
                  <a:moveTo>
                    <a:pt x="11" y="460"/>
                  </a:moveTo>
                  <a:cubicBezTo>
                    <a:pt x="348" y="10"/>
                    <a:pt x="348" y="10"/>
                    <a:pt x="348" y="10"/>
                  </a:cubicBezTo>
                  <a:cubicBezTo>
                    <a:pt x="349" y="8"/>
                    <a:pt x="349" y="4"/>
                    <a:pt x="347" y="2"/>
                  </a:cubicBezTo>
                  <a:cubicBezTo>
                    <a:pt x="345" y="0"/>
                    <a:pt x="341" y="0"/>
                    <a:pt x="339" y="2"/>
                  </a:cubicBezTo>
                  <a:cubicBezTo>
                    <a:pt x="3" y="257"/>
                    <a:pt x="3" y="257"/>
                    <a:pt x="3" y="257"/>
                  </a:cubicBezTo>
                  <a:cubicBezTo>
                    <a:pt x="1" y="258"/>
                    <a:pt x="0" y="260"/>
                    <a:pt x="0" y="262"/>
                  </a:cubicBezTo>
                  <a:cubicBezTo>
                    <a:pt x="0" y="457"/>
                    <a:pt x="0" y="457"/>
                    <a:pt x="0" y="457"/>
                  </a:cubicBezTo>
                  <a:cubicBezTo>
                    <a:pt x="0" y="460"/>
                    <a:pt x="3" y="463"/>
                    <a:pt x="6" y="463"/>
                  </a:cubicBezTo>
                  <a:cubicBezTo>
                    <a:pt x="10" y="463"/>
                    <a:pt x="12" y="460"/>
                    <a:pt x="12" y="457"/>
                  </a:cubicBezTo>
                  <a:cubicBezTo>
                    <a:pt x="12" y="265"/>
                    <a:pt x="12" y="265"/>
                    <a:pt x="12" y="265"/>
                  </a:cubicBezTo>
                  <a:cubicBezTo>
                    <a:pt x="312" y="37"/>
                    <a:pt x="312" y="37"/>
                    <a:pt x="312" y="37"/>
                  </a:cubicBezTo>
                  <a:cubicBezTo>
                    <a:pt x="2" y="453"/>
                    <a:pt x="2" y="453"/>
                    <a:pt x="2" y="453"/>
                  </a:cubicBezTo>
                  <a:cubicBezTo>
                    <a:pt x="0" y="456"/>
                    <a:pt x="0" y="460"/>
                    <a:pt x="3" y="462"/>
                  </a:cubicBezTo>
                  <a:cubicBezTo>
                    <a:pt x="5" y="464"/>
                    <a:pt x="9" y="463"/>
                    <a:pt x="11" y="46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29">
              <a:extLst>
                <a:ext uri="{FF2B5EF4-FFF2-40B4-BE49-F238E27FC236}">
                  <a16:creationId xmlns:a16="http://schemas.microsoft.com/office/drawing/2014/main" id="{F76E8594-F1A2-4E39-95CF-0AF7395E256B}"/>
                </a:ext>
              </a:extLst>
            </p:cNvPr>
            <p:cNvSpPr>
              <a:spLocks/>
            </p:cNvSpPr>
            <p:nvPr/>
          </p:nvSpPr>
          <p:spPr bwMode="auto">
            <a:xfrm>
              <a:off x="6370079" y="3971837"/>
              <a:ext cx="1065662" cy="809290"/>
            </a:xfrm>
            <a:custGeom>
              <a:avLst/>
              <a:gdLst>
                <a:gd name="T0" fmla="*/ 4 w 278"/>
                <a:gd name="T1" fmla="*/ 172 h 211"/>
                <a:gd name="T2" fmla="*/ 122 w 278"/>
                <a:gd name="T3" fmla="*/ 210 h 211"/>
                <a:gd name="T4" fmla="*/ 127 w 278"/>
                <a:gd name="T5" fmla="*/ 210 h 211"/>
                <a:gd name="T6" fmla="*/ 130 w 278"/>
                <a:gd name="T7" fmla="*/ 205 h 211"/>
                <a:gd name="T8" fmla="*/ 130 w 278"/>
                <a:gd name="T9" fmla="*/ 84 h 211"/>
                <a:gd name="T10" fmla="*/ 219 w 278"/>
                <a:gd name="T11" fmla="*/ 84 h 211"/>
                <a:gd name="T12" fmla="*/ 223 w 278"/>
                <a:gd name="T13" fmla="*/ 82 h 211"/>
                <a:gd name="T14" fmla="*/ 225 w 278"/>
                <a:gd name="T15" fmla="*/ 78 h 211"/>
                <a:gd name="T16" fmla="*/ 225 w 278"/>
                <a:gd name="T17" fmla="*/ 12 h 211"/>
                <a:gd name="T18" fmla="*/ 272 w 278"/>
                <a:gd name="T19" fmla="*/ 12 h 211"/>
                <a:gd name="T20" fmla="*/ 278 w 278"/>
                <a:gd name="T21" fmla="*/ 6 h 211"/>
                <a:gd name="T22" fmla="*/ 272 w 278"/>
                <a:gd name="T23" fmla="*/ 0 h 211"/>
                <a:gd name="T24" fmla="*/ 219 w 278"/>
                <a:gd name="T25" fmla="*/ 0 h 211"/>
                <a:gd name="T26" fmla="*/ 214 w 278"/>
                <a:gd name="T27" fmla="*/ 1 h 211"/>
                <a:gd name="T28" fmla="*/ 213 w 278"/>
                <a:gd name="T29" fmla="*/ 6 h 211"/>
                <a:gd name="T30" fmla="*/ 213 w 278"/>
                <a:gd name="T31" fmla="*/ 72 h 211"/>
                <a:gd name="T32" fmla="*/ 124 w 278"/>
                <a:gd name="T33" fmla="*/ 72 h 211"/>
                <a:gd name="T34" fmla="*/ 119 w 278"/>
                <a:gd name="T35" fmla="*/ 73 h 211"/>
                <a:gd name="T36" fmla="*/ 118 w 278"/>
                <a:gd name="T37" fmla="*/ 78 h 211"/>
                <a:gd name="T38" fmla="*/ 118 w 278"/>
                <a:gd name="T39" fmla="*/ 196 h 211"/>
                <a:gd name="T40" fmla="*/ 8 w 278"/>
                <a:gd name="T41" fmla="*/ 161 h 211"/>
                <a:gd name="T42" fmla="*/ 1 w 278"/>
                <a:gd name="T43" fmla="*/ 165 h 211"/>
                <a:gd name="T44" fmla="*/ 4 w 278"/>
                <a:gd name="T45" fmla="*/ 17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8" h="211">
                  <a:moveTo>
                    <a:pt x="4" y="172"/>
                  </a:moveTo>
                  <a:cubicBezTo>
                    <a:pt x="122" y="210"/>
                    <a:pt x="122" y="210"/>
                    <a:pt x="122" y="210"/>
                  </a:cubicBezTo>
                  <a:cubicBezTo>
                    <a:pt x="124" y="211"/>
                    <a:pt x="126" y="211"/>
                    <a:pt x="127" y="210"/>
                  </a:cubicBezTo>
                  <a:cubicBezTo>
                    <a:pt x="129" y="208"/>
                    <a:pt x="130" y="207"/>
                    <a:pt x="130" y="205"/>
                  </a:cubicBezTo>
                  <a:cubicBezTo>
                    <a:pt x="130" y="84"/>
                    <a:pt x="130" y="84"/>
                    <a:pt x="130" y="84"/>
                  </a:cubicBezTo>
                  <a:cubicBezTo>
                    <a:pt x="219" y="84"/>
                    <a:pt x="219" y="84"/>
                    <a:pt x="219" y="84"/>
                  </a:cubicBezTo>
                  <a:cubicBezTo>
                    <a:pt x="220" y="84"/>
                    <a:pt x="222" y="83"/>
                    <a:pt x="223" y="82"/>
                  </a:cubicBezTo>
                  <a:cubicBezTo>
                    <a:pt x="224" y="81"/>
                    <a:pt x="225" y="79"/>
                    <a:pt x="225" y="78"/>
                  </a:cubicBezTo>
                  <a:cubicBezTo>
                    <a:pt x="225" y="12"/>
                    <a:pt x="225" y="12"/>
                    <a:pt x="225" y="12"/>
                  </a:cubicBezTo>
                  <a:cubicBezTo>
                    <a:pt x="272" y="12"/>
                    <a:pt x="272" y="12"/>
                    <a:pt x="272" y="12"/>
                  </a:cubicBezTo>
                  <a:cubicBezTo>
                    <a:pt x="276" y="12"/>
                    <a:pt x="278" y="9"/>
                    <a:pt x="278" y="6"/>
                  </a:cubicBezTo>
                  <a:cubicBezTo>
                    <a:pt x="278" y="2"/>
                    <a:pt x="276" y="0"/>
                    <a:pt x="272" y="0"/>
                  </a:cubicBezTo>
                  <a:cubicBezTo>
                    <a:pt x="219" y="0"/>
                    <a:pt x="219" y="0"/>
                    <a:pt x="219" y="0"/>
                  </a:cubicBezTo>
                  <a:cubicBezTo>
                    <a:pt x="217" y="0"/>
                    <a:pt x="215" y="0"/>
                    <a:pt x="214" y="1"/>
                  </a:cubicBezTo>
                  <a:cubicBezTo>
                    <a:pt x="213" y="2"/>
                    <a:pt x="213" y="4"/>
                    <a:pt x="213" y="6"/>
                  </a:cubicBezTo>
                  <a:cubicBezTo>
                    <a:pt x="213" y="72"/>
                    <a:pt x="213" y="72"/>
                    <a:pt x="213" y="72"/>
                  </a:cubicBezTo>
                  <a:cubicBezTo>
                    <a:pt x="124" y="72"/>
                    <a:pt x="124" y="72"/>
                    <a:pt x="124" y="72"/>
                  </a:cubicBezTo>
                  <a:cubicBezTo>
                    <a:pt x="122" y="72"/>
                    <a:pt x="121" y="72"/>
                    <a:pt x="119" y="73"/>
                  </a:cubicBezTo>
                  <a:cubicBezTo>
                    <a:pt x="118" y="74"/>
                    <a:pt x="118" y="76"/>
                    <a:pt x="118" y="78"/>
                  </a:cubicBezTo>
                  <a:cubicBezTo>
                    <a:pt x="118" y="196"/>
                    <a:pt x="118" y="196"/>
                    <a:pt x="118" y="196"/>
                  </a:cubicBezTo>
                  <a:cubicBezTo>
                    <a:pt x="8" y="161"/>
                    <a:pt x="8" y="161"/>
                    <a:pt x="8" y="161"/>
                  </a:cubicBezTo>
                  <a:cubicBezTo>
                    <a:pt x="5" y="160"/>
                    <a:pt x="2" y="162"/>
                    <a:pt x="1" y="165"/>
                  </a:cubicBezTo>
                  <a:cubicBezTo>
                    <a:pt x="0" y="168"/>
                    <a:pt x="1" y="171"/>
                    <a:pt x="4" y="172"/>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30">
              <a:extLst>
                <a:ext uri="{FF2B5EF4-FFF2-40B4-BE49-F238E27FC236}">
                  <a16:creationId xmlns:a16="http://schemas.microsoft.com/office/drawing/2014/main" id="{6845502F-9354-4D51-885C-0EE3A210FAA4}"/>
                </a:ext>
              </a:extLst>
            </p:cNvPr>
            <p:cNvSpPr>
              <a:spLocks/>
            </p:cNvSpPr>
            <p:nvPr/>
          </p:nvSpPr>
          <p:spPr bwMode="auto">
            <a:xfrm>
              <a:off x="5690887"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31">
              <a:extLst>
                <a:ext uri="{FF2B5EF4-FFF2-40B4-BE49-F238E27FC236}">
                  <a16:creationId xmlns:a16="http://schemas.microsoft.com/office/drawing/2014/main" id="{CF94783E-0002-49B6-A97C-F4C47AF08C00}"/>
                </a:ext>
              </a:extLst>
            </p:cNvPr>
            <p:cNvSpPr>
              <a:spLocks/>
            </p:cNvSpPr>
            <p:nvPr/>
          </p:nvSpPr>
          <p:spPr bwMode="auto">
            <a:xfrm>
              <a:off x="5702366" y="4346827"/>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32">
              <a:extLst>
                <a:ext uri="{FF2B5EF4-FFF2-40B4-BE49-F238E27FC236}">
                  <a16:creationId xmlns:a16="http://schemas.microsoft.com/office/drawing/2014/main" id="{BAA9E6AA-A606-4890-90D9-6A060D122400}"/>
                </a:ext>
              </a:extLst>
            </p:cNvPr>
            <p:cNvSpPr>
              <a:spLocks/>
            </p:cNvSpPr>
            <p:nvPr/>
          </p:nvSpPr>
          <p:spPr bwMode="auto">
            <a:xfrm>
              <a:off x="6362426"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33">
              <a:extLst>
                <a:ext uri="{FF2B5EF4-FFF2-40B4-BE49-F238E27FC236}">
                  <a16:creationId xmlns:a16="http://schemas.microsoft.com/office/drawing/2014/main" id="{5AE50C91-39BF-4DF1-8DD0-011CC16D8CB7}"/>
                </a:ext>
              </a:extLst>
            </p:cNvPr>
            <p:cNvSpPr>
              <a:spLocks/>
            </p:cNvSpPr>
            <p:nvPr/>
          </p:nvSpPr>
          <p:spPr bwMode="auto">
            <a:xfrm>
              <a:off x="5702366" y="4346827"/>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34">
              <a:extLst>
                <a:ext uri="{FF2B5EF4-FFF2-40B4-BE49-F238E27FC236}">
                  <a16:creationId xmlns:a16="http://schemas.microsoft.com/office/drawing/2014/main" id="{4D87C59F-C986-4D07-9D03-A1398B5D5971}"/>
                </a:ext>
              </a:extLst>
            </p:cNvPr>
            <p:cNvSpPr>
              <a:spLocks/>
            </p:cNvSpPr>
            <p:nvPr/>
          </p:nvSpPr>
          <p:spPr bwMode="auto">
            <a:xfrm>
              <a:off x="5721498" y="5048978"/>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35">
              <a:extLst>
                <a:ext uri="{FF2B5EF4-FFF2-40B4-BE49-F238E27FC236}">
                  <a16:creationId xmlns:a16="http://schemas.microsoft.com/office/drawing/2014/main" id="{882108CD-31F5-4AD2-8C05-5A3B4C23C162}"/>
                </a:ext>
              </a:extLst>
            </p:cNvPr>
            <p:cNvSpPr>
              <a:spLocks/>
            </p:cNvSpPr>
            <p:nvPr/>
          </p:nvSpPr>
          <p:spPr bwMode="auto">
            <a:xfrm>
              <a:off x="5702366" y="5098721"/>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36">
              <a:extLst>
                <a:ext uri="{FF2B5EF4-FFF2-40B4-BE49-F238E27FC236}">
                  <a16:creationId xmlns:a16="http://schemas.microsoft.com/office/drawing/2014/main" id="{10D5265F-9DDA-475F-A3F3-E9866D2B3980}"/>
                </a:ext>
              </a:extLst>
            </p:cNvPr>
            <p:cNvSpPr>
              <a:spLocks/>
            </p:cNvSpPr>
            <p:nvPr/>
          </p:nvSpPr>
          <p:spPr bwMode="auto">
            <a:xfrm>
              <a:off x="5702366" y="5098721"/>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37">
              <a:extLst>
                <a:ext uri="{FF2B5EF4-FFF2-40B4-BE49-F238E27FC236}">
                  <a16:creationId xmlns:a16="http://schemas.microsoft.com/office/drawing/2014/main" id="{77C98B95-D381-4482-9767-76D546F7B110}"/>
                </a:ext>
              </a:extLst>
            </p:cNvPr>
            <p:cNvSpPr>
              <a:spLocks/>
            </p:cNvSpPr>
            <p:nvPr/>
          </p:nvSpPr>
          <p:spPr bwMode="auto">
            <a:xfrm>
              <a:off x="5721498" y="5793219"/>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38">
              <a:extLst>
                <a:ext uri="{FF2B5EF4-FFF2-40B4-BE49-F238E27FC236}">
                  <a16:creationId xmlns:a16="http://schemas.microsoft.com/office/drawing/2014/main" id="{CFCC9ABC-AE90-48EE-B44A-087D948D49AE}"/>
                </a:ext>
              </a:extLst>
            </p:cNvPr>
            <p:cNvSpPr>
              <a:spLocks/>
            </p:cNvSpPr>
            <p:nvPr/>
          </p:nvSpPr>
          <p:spPr bwMode="auto">
            <a:xfrm>
              <a:off x="5660275" y="4327695"/>
              <a:ext cx="790159" cy="61223"/>
            </a:xfrm>
            <a:custGeom>
              <a:avLst/>
              <a:gdLst>
                <a:gd name="T0" fmla="*/ 0 w 413"/>
                <a:gd name="T1" fmla="*/ 32 h 32"/>
                <a:gd name="T2" fmla="*/ 0 w 413"/>
                <a:gd name="T3" fmla="*/ 0 h 32"/>
                <a:gd name="T4" fmla="*/ 413 w 413"/>
                <a:gd name="T5" fmla="*/ 0 h 32"/>
                <a:gd name="T6" fmla="*/ 413 w 413"/>
                <a:gd name="T7" fmla="*/ 32 h 32"/>
                <a:gd name="T8" fmla="*/ 0 w 413"/>
                <a:gd name="T9" fmla="*/ 32 h 32"/>
                <a:gd name="T10" fmla="*/ 0 w 413"/>
                <a:gd name="T11" fmla="*/ 32 h 32"/>
              </a:gdLst>
              <a:ahLst/>
              <a:cxnLst>
                <a:cxn ang="0">
                  <a:pos x="T0" y="T1"/>
                </a:cxn>
                <a:cxn ang="0">
                  <a:pos x="T2" y="T3"/>
                </a:cxn>
                <a:cxn ang="0">
                  <a:pos x="T4" y="T5"/>
                </a:cxn>
                <a:cxn ang="0">
                  <a:pos x="T6" y="T7"/>
                </a:cxn>
                <a:cxn ang="0">
                  <a:pos x="T8" y="T9"/>
                </a:cxn>
                <a:cxn ang="0">
                  <a:pos x="T10" y="T11"/>
                </a:cxn>
              </a:cxnLst>
              <a:rect l="0" t="0" r="r" b="b"/>
              <a:pathLst>
                <a:path w="413" h="32">
                  <a:moveTo>
                    <a:pt x="0" y="32"/>
                  </a:moveTo>
                  <a:lnTo>
                    <a:pt x="0" y="0"/>
                  </a:lnTo>
                  <a:lnTo>
                    <a:pt x="413" y="0"/>
                  </a:lnTo>
                  <a:lnTo>
                    <a:pt x="413" y="32"/>
                  </a:lnTo>
                  <a:lnTo>
                    <a:pt x="0" y="32"/>
                  </a:lnTo>
                  <a:lnTo>
                    <a:pt x="0" y="32"/>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39">
              <a:extLst>
                <a:ext uri="{FF2B5EF4-FFF2-40B4-BE49-F238E27FC236}">
                  <a16:creationId xmlns:a16="http://schemas.microsoft.com/office/drawing/2014/main" id="{5CD88DED-3529-4CA2-AE3E-9E7F50371799}"/>
                </a:ext>
              </a:extLst>
            </p:cNvPr>
            <p:cNvSpPr>
              <a:spLocks/>
            </p:cNvSpPr>
            <p:nvPr/>
          </p:nvSpPr>
          <p:spPr bwMode="auto">
            <a:xfrm>
              <a:off x="5664102" y="4239687"/>
              <a:ext cx="786332" cy="22959"/>
            </a:xfrm>
            <a:custGeom>
              <a:avLst/>
              <a:gdLst>
                <a:gd name="T0" fmla="*/ 411 w 411"/>
                <a:gd name="T1" fmla="*/ 0 h 12"/>
                <a:gd name="T2" fmla="*/ 0 w 411"/>
                <a:gd name="T3" fmla="*/ 0 h 12"/>
                <a:gd name="T4" fmla="*/ 0 w 411"/>
                <a:gd name="T5" fmla="*/ 12 h 12"/>
                <a:gd name="T6" fmla="*/ 411 w 411"/>
                <a:gd name="T7" fmla="*/ 12 h 12"/>
                <a:gd name="T8" fmla="*/ 411 w 411"/>
                <a:gd name="T9" fmla="*/ 0 h 12"/>
                <a:gd name="T10" fmla="*/ 411 w 411"/>
                <a:gd name="T11" fmla="*/ 0 h 12"/>
              </a:gdLst>
              <a:ahLst/>
              <a:cxnLst>
                <a:cxn ang="0">
                  <a:pos x="T0" y="T1"/>
                </a:cxn>
                <a:cxn ang="0">
                  <a:pos x="T2" y="T3"/>
                </a:cxn>
                <a:cxn ang="0">
                  <a:pos x="T4" y="T5"/>
                </a:cxn>
                <a:cxn ang="0">
                  <a:pos x="T6" y="T7"/>
                </a:cxn>
                <a:cxn ang="0">
                  <a:pos x="T8" y="T9"/>
                </a:cxn>
                <a:cxn ang="0">
                  <a:pos x="T10" y="T11"/>
                </a:cxn>
              </a:cxnLst>
              <a:rect l="0" t="0" r="r" b="b"/>
              <a:pathLst>
                <a:path w="411" h="12">
                  <a:moveTo>
                    <a:pt x="411" y="0"/>
                  </a:moveTo>
                  <a:lnTo>
                    <a:pt x="0" y="0"/>
                  </a:lnTo>
                  <a:lnTo>
                    <a:pt x="0" y="12"/>
                  </a:lnTo>
                  <a:lnTo>
                    <a:pt x="411" y="12"/>
                  </a:lnTo>
                  <a:lnTo>
                    <a:pt x="411" y="0"/>
                  </a:lnTo>
                  <a:lnTo>
                    <a:pt x="41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40">
              <a:extLst>
                <a:ext uri="{FF2B5EF4-FFF2-40B4-BE49-F238E27FC236}">
                  <a16:creationId xmlns:a16="http://schemas.microsoft.com/office/drawing/2014/main" id="{EFEBFBF1-AB47-481B-B8E3-C46EC9C2AEA5}"/>
                </a:ext>
              </a:extLst>
            </p:cNvPr>
            <p:cNvSpPr>
              <a:spLocks/>
            </p:cNvSpPr>
            <p:nvPr/>
          </p:nvSpPr>
          <p:spPr bwMode="auto">
            <a:xfrm>
              <a:off x="6385385"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41">
              <a:extLst>
                <a:ext uri="{FF2B5EF4-FFF2-40B4-BE49-F238E27FC236}">
                  <a16:creationId xmlns:a16="http://schemas.microsoft.com/office/drawing/2014/main" id="{D18F4616-1FAC-4787-9503-3C0FB0CDC120}"/>
                </a:ext>
              </a:extLst>
            </p:cNvPr>
            <p:cNvSpPr>
              <a:spLocks/>
            </p:cNvSpPr>
            <p:nvPr/>
          </p:nvSpPr>
          <p:spPr bwMode="auto">
            <a:xfrm>
              <a:off x="5710019"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42">
              <a:extLst>
                <a:ext uri="{FF2B5EF4-FFF2-40B4-BE49-F238E27FC236}">
                  <a16:creationId xmlns:a16="http://schemas.microsoft.com/office/drawing/2014/main" id="{3B73651B-7D6D-46AC-8A5A-D0032602ADA2}"/>
                </a:ext>
              </a:extLst>
            </p:cNvPr>
            <p:cNvSpPr>
              <a:spLocks/>
            </p:cNvSpPr>
            <p:nvPr/>
          </p:nvSpPr>
          <p:spPr bwMode="auto">
            <a:xfrm>
              <a:off x="5935779"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43">
              <a:extLst>
                <a:ext uri="{FF2B5EF4-FFF2-40B4-BE49-F238E27FC236}">
                  <a16:creationId xmlns:a16="http://schemas.microsoft.com/office/drawing/2014/main" id="{D953FEEA-B0D7-4F5B-829B-3010C5733023}"/>
                </a:ext>
              </a:extLst>
            </p:cNvPr>
            <p:cNvSpPr>
              <a:spLocks/>
            </p:cNvSpPr>
            <p:nvPr/>
          </p:nvSpPr>
          <p:spPr bwMode="auto">
            <a:xfrm>
              <a:off x="6157712"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44">
              <a:extLst>
                <a:ext uri="{FF2B5EF4-FFF2-40B4-BE49-F238E27FC236}">
                  <a16:creationId xmlns:a16="http://schemas.microsoft.com/office/drawing/2014/main" id="{EC7B3FD3-79AF-42A1-959A-A384CFE08FA8}"/>
                </a:ext>
              </a:extLst>
            </p:cNvPr>
            <p:cNvSpPr>
              <a:spLocks/>
            </p:cNvSpPr>
            <p:nvPr/>
          </p:nvSpPr>
          <p:spPr bwMode="auto">
            <a:xfrm>
              <a:off x="7661501" y="3608326"/>
              <a:ext cx="45917" cy="1027397"/>
            </a:xfrm>
            <a:custGeom>
              <a:avLst/>
              <a:gdLst>
                <a:gd name="T0" fmla="*/ 0 w 12"/>
                <a:gd name="T1" fmla="*/ 6 h 268"/>
                <a:gd name="T2" fmla="*/ 0 w 12"/>
                <a:gd name="T3" fmla="*/ 262 h 268"/>
                <a:gd name="T4" fmla="*/ 6 w 12"/>
                <a:gd name="T5" fmla="*/ 268 h 268"/>
                <a:gd name="T6" fmla="*/ 12 w 12"/>
                <a:gd name="T7" fmla="*/ 262 h 268"/>
                <a:gd name="T8" fmla="*/ 12 w 12"/>
                <a:gd name="T9" fmla="*/ 6 h 268"/>
                <a:gd name="T10" fmla="*/ 6 w 12"/>
                <a:gd name="T11" fmla="*/ 0 h 268"/>
                <a:gd name="T12" fmla="*/ 0 w 12"/>
                <a:gd name="T13" fmla="*/ 6 h 268"/>
              </a:gdLst>
              <a:ahLst/>
              <a:cxnLst>
                <a:cxn ang="0">
                  <a:pos x="T0" y="T1"/>
                </a:cxn>
                <a:cxn ang="0">
                  <a:pos x="T2" y="T3"/>
                </a:cxn>
                <a:cxn ang="0">
                  <a:pos x="T4" y="T5"/>
                </a:cxn>
                <a:cxn ang="0">
                  <a:pos x="T6" y="T7"/>
                </a:cxn>
                <a:cxn ang="0">
                  <a:pos x="T8" y="T9"/>
                </a:cxn>
                <a:cxn ang="0">
                  <a:pos x="T10" y="T11"/>
                </a:cxn>
                <a:cxn ang="0">
                  <a:pos x="T12" y="T13"/>
                </a:cxn>
              </a:cxnLst>
              <a:rect l="0" t="0" r="r" b="b"/>
              <a:pathLst>
                <a:path w="12" h="268">
                  <a:moveTo>
                    <a:pt x="0" y="6"/>
                  </a:moveTo>
                  <a:cubicBezTo>
                    <a:pt x="0" y="262"/>
                    <a:pt x="0" y="262"/>
                    <a:pt x="0" y="262"/>
                  </a:cubicBezTo>
                  <a:cubicBezTo>
                    <a:pt x="0" y="265"/>
                    <a:pt x="2" y="268"/>
                    <a:pt x="6" y="268"/>
                  </a:cubicBezTo>
                  <a:cubicBezTo>
                    <a:pt x="9" y="268"/>
                    <a:pt x="12" y="265"/>
                    <a:pt x="12" y="262"/>
                  </a:cubicBezTo>
                  <a:cubicBezTo>
                    <a:pt x="12" y="6"/>
                    <a:pt x="12" y="6"/>
                    <a:pt x="12" y="6"/>
                  </a:cubicBezTo>
                  <a:cubicBezTo>
                    <a:pt x="12" y="3"/>
                    <a:pt x="9" y="0"/>
                    <a:pt x="6" y="0"/>
                  </a:cubicBezTo>
                  <a:cubicBezTo>
                    <a:pt x="2" y="0"/>
                    <a:pt x="0" y="3"/>
                    <a:pt x="0" y="6"/>
                  </a:cubicBezTo>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8" name="Freeform 45">
            <a:extLst>
              <a:ext uri="{FF2B5EF4-FFF2-40B4-BE49-F238E27FC236}">
                <a16:creationId xmlns:a16="http://schemas.microsoft.com/office/drawing/2014/main" id="{09D24AB3-F716-4FF8-8AD3-BF21C6C4329A}"/>
              </a:ext>
            </a:extLst>
          </p:cNvPr>
          <p:cNvSpPr>
            <a:spLocks/>
          </p:cNvSpPr>
          <p:nvPr/>
        </p:nvSpPr>
        <p:spPr bwMode="auto">
          <a:xfrm>
            <a:off x="7199487" y="4553974"/>
            <a:ext cx="1868272" cy="352082"/>
          </a:xfrm>
          <a:custGeom>
            <a:avLst/>
            <a:gdLst>
              <a:gd name="T0" fmla="*/ 28 w 438"/>
              <a:gd name="T1" fmla="*/ 76 h 76"/>
              <a:gd name="T2" fmla="*/ 410 w 438"/>
              <a:gd name="T3" fmla="*/ 76 h 76"/>
              <a:gd name="T4" fmla="*/ 438 w 438"/>
              <a:gd name="T5" fmla="*/ 47 h 76"/>
              <a:gd name="T6" fmla="*/ 438 w 438"/>
              <a:gd name="T7" fmla="*/ 28 h 76"/>
              <a:gd name="T8" fmla="*/ 410 w 438"/>
              <a:gd name="T9" fmla="*/ 0 h 76"/>
              <a:gd name="T10" fmla="*/ 28 w 438"/>
              <a:gd name="T11" fmla="*/ 0 h 76"/>
              <a:gd name="T12" fmla="*/ 0 w 438"/>
              <a:gd name="T13" fmla="*/ 28 h 76"/>
              <a:gd name="T14" fmla="*/ 0 w 438"/>
              <a:gd name="T15" fmla="*/ 47 h 76"/>
              <a:gd name="T16" fmla="*/ 28 w 438"/>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76">
                <a:moveTo>
                  <a:pt x="28" y="76"/>
                </a:moveTo>
                <a:cubicBezTo>
                  <a:pt x="410" y="76"/>
                  <a:pt x="410" y="76"/>
                  <a:pt x="410" y="76"/>
                </a:cubicBezTo>
                <a:cubicBezTo>
                  <a:pt x="425" y="76"/>
                  <a:pt x="438" y="63"/>
                  <a:pt x="438" y="47"/>
                </a:cubicBezTo>
                <a:cubicBezTo>
                  <a:pt x="438" y="28"/>
                  <a:pt x="438" y="28"/>
                  <a:pt x="438" y="28"/>
                </a:cubicBezTo>
                <a:cubicBezTo>
                  <a:pt x="438" y="12"/>
                  <a:pt x="425" y="0"/>
                  <a:pt x="410" y="0"/>
                </a:cubicBezTo>
                <a:cubicBezTo>
                  <a:pt x="28" y="0"/>
                  <a:pt x="28" y="0"/>
                  <a:pt x="28" y="0"/>
                </a:cubicBezTo>
                <a:cubicBezTo>
                  <a:pt x="12" y="0"/>
                  <a:pt x="0" y="12"/>
                  <a:pt x="0" y="28"/>
                </a:cubicBezTo>
                <a:cubicBezTo>
                  <a:pt x="0" y="47"/>
                  <a:pt x="0" y="47"/>
                  <a:pt x="0" y="47"/>
                </a:cubicBezTo>
                <a:cubicBezTo>
                  <a:pt x="0" y="63"/>
                  <a:pt x="12" y="76"/>
                  <a:pt x="28" y="76"/>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46">
            <a:extLst>
              <a:ext uri="{FF2B5EF4-FFF2-40B4-BE49-F238E27FC236}">
                <a16:creationId xmlns:a16="http://schemas.microsoft.com/office/drawing/2014/main" id="{E3CA7F64-7544-471F-89A0-E29479DD3CFA}"/>
              </a:ext>
            </a:extLst>
          </p:cNvPr>
          <p:cNvSpPr>
            <a:spLocks/>
          </p:cNvSpPr>
          <p:nvPr/>
        </p:nvSpPr>
        <p:spPr bwMode="auto">
          <a:xfrm>
            <a:off x="7346768" y="4688584"/>
            <a:ext cx="1538720" cy="70052"/>
          </a:xfrm>
          <a:custGeom>
            <a:avLst/>
            <a:gdLst>
              <a:gd name="T0" fmla="*/ 357 w 357"/>
              <a:gd name="T1" fmla="*/ 34 h 34"/>
              <a:gd name="T2" fmla="*/ 0 w 357"/>
              <a:gd name="T3" fmla="*/ 34 h 34"/>
              <a:gd name="T4" fmla="*/ 0 w 357"/>
              <a:gd name="T5" fmla="*/ 0 h 34"/>
              <a:gd name="T6" fmla="*/ 357 w 357"/>
              <a:gd name="T7" fmla="*/ 0 h 34"/>
              <a:gd name="T8" fmla="*/ 357 w 357"/>
              <a:gd name="T9" fmla="*/ 34 h 34"/>
              <a:gd name="T10" fmla="*/ 357 w 357"/>
              <a:gd name="T11" fmla="*/ 34 h 34"/>
            </a:gdLst>
            <a:ahLst/>
            <a:cxnLst>
              <a:cxn ang="0">
                <a:pos x="T0" y="T1"/>
              </a:cxn>
              <a:cxn ang="0">
                <a:pos x="T2" y="T3"/>
              </a:cxn>
              <a:cxn ang="0">
                <a:pos x="T4" y="T5"/>
              </a:cxn>
              <a:cxn ang="0">
                <a:pos x="T6" y="T7"/>
              </a:cxn>
              <a:cxn ang="0">
                <a:pos x="T8" y="T9"/>
              </a:cxn>
              <a:cxn ang="0">
                <a:pos x="T10" y="T11"/>
              </a:cxn>
            </a:cxnLst>
            <a:rect l="0" t="0" r="r" b="b"/>
            <a:pathLst>
              <a:path w="357" h="34">
                <a:moveTo>
                  <a:pt x="357" y="34"/>
                </a:moveTo>
                <a:lnTo>
                  <a:pt x="0" y="34"/>
                </a:lnTo>
                <a:lnTo>
                  <a:pt x="0" y="0"/>
                </a:lnTo>
                <a:lnTo>
                  <a:pt x="357" y="0"/>
                </a:lnTo>
                <a:lnTo>
                  <a:pt x="357" y="34"/>
                </a:lnTo>
                <a:lnTo>
                  <a:pt x="35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48">
            <a:extLst>
              <a:ext uri="{FF2B5EF4-FFF2-40B4-BE49-F238E27FC236}">
                <a16:creationId xmlns:a16="http://schemas.microsoft.com/office/drawing/2014/main" id="{2518FA06-44BD-47AC-9CFF-4BBA84159803}"/>
              </a:ext>
            </a:extLst>
          </p:cNvPr>
          <p:cNvSpPr>
            <a:spLocks noChangeArrowheads="1"/>
          </p:cNvSpPr>
          <p:nvPr/>
        </p:nvSpPr>
        <p:spPr bwMode="auto">
          <a:xfrm>
            <a:off x="7823002" y="3565165"/>
            <a:ext cx="123417" cy="129714"/>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49">
            <a:extLst>
              <a:ext uri="{FF2B5EF4-FFF2-40B4-BE49-F238E27FC236}">
                <a16:creationId xmlns:a16="http://schemas.microsoft.com/office/drawing/2014/main" id="{E573333A-972E-4A8F-B525-9988E576EDA7}"/>
              </a:ext>
            </a:extLst>
          </p:cNvPr>
          <p:cNvSpPr>
            <a:spLocks/>
          </p:cNvSpPr>
          <p:nvPr/>
        </p:nvSpPr>
        <p:spPr bwMode="auto">
          <a:xfrm>
            <a:off x="9946186" y="3779071"/>
            <a:ext cx="604316" cy="704164"/>
          </a:xfrm>
          <a:custGeom>
            <a:avLst/>
            <a:gdLst>
              <a:gd name="T0" fmla="*/ 70 w 142"/>
              <a:gd name="T1" fmla="*/ 0 h 152"/>
              <a:gd name="T2" fmla="*/ 23 w 142"/>
              <a:gd name="T3" fmla="*/ 24 h 152"/>
              <a:gd name="T4" fmla="*/ 13 w 142"/>
              <a:gd name="T5" fmla="*/ 71 h 152"/>
              <a:gd name="T6" fmla="*/ 84 w 142"/>
              <a:gd name="T7" fmla="*/ 152 h 152"/>
              <a:gd name="T8" fmla="*/ 78 w 142"/>
              <a:gd name="T9" fmla="*/ 66 h 152"/>
              <a:gd name="T10" fmla="*/ 112 w 142"/>
              <a:gd name="T11" fmla="*/ 47 h 152"/>
              <a:gd name="T12" fmla="*/ 70 w 14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142" h="152">
                <a:moveTo>
                  <a:pt x="70" y="0"/>
                </a:moveTo>
                <a:cubicBezTo>
                  <a:pt x="23" y="24"/>
                  <a:pt x="23" y="24"/>
                  <a:pt x="23" y="24"/>
                </a:cubicBezTo>
                <a:cubicBezTo>
                  <a:pt x="5" y="33"/>
                  <a:pt x="0" y="56"/>
                  <a:pt x="13" y="71"/>
                </a:cubicBezTo>
                <a:cubicBezTo>
                  <a:pt x="84" y="152"/>
                  <a:pt x="84" y="152"/>
                  <a:pt x="84" y="152"/>
                </a:cubicBezTo>
                <a:cubicBezTo>
                  <a:pt x="84" y="152"/>
                  <a:pt x="142" y="95"/>
                  <a:pt x="78" y="66"/>
                </a:cubicBezTo>
                <a:cubicBezTo>
                  <a:pt x="112" y="47"/>
                  <a:pt x="112" y="47"/>
                  <a:pt x="112" y="47"/>
                </a:cubicBezTo>
                <a:cubicBezTo>
                  <a:pt x="70" y="0"/>
                  <a:pt x="70" y="0"/>
                  <a:pt x="70" y="0"/>
                </a:cubicBezTo>
                <a:close/>
              </a:path>
            </a:pathLst>
          </a:custGeom>
          <a:solidFill>
            <a:srgbClr val="F48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50">
            <a:extLst>
              <a:ext uri="{FF2B5EF4-FFF2-40B4-BE49-F238E27FC236}">
                <a16:creationId xmlns:a16="http://schemas.microsoft.com/office/drawing/2014/main" id="{4E583AD8-7613-46BC-9A69-75CC308D2E7C}"/>
              </a:ext>
            </a:extLst>
          </p:cNvPr>
          <p:cNvSpPr>
            <a:spLocks/>
          </p:cNvSpPr>
          <p:nvPr/>
        </p:nvSpPr>
        <p:spPr bwMode="auto">
          <a:xfrm>
            <a:off x="9941109" y="3632860"/>
            <a:ext cx="578781" cy="708796"/>
          </a:xfrm>
          <a:custGeom>
            <a:avLst/>
            <a:gdLst>
              <a:gd name="T0" fmla="*/ 76 w 136"/>
              <a:gd name="T1" fmla="*/ 0 h 153"/>
              <a:gd name="T2" fmla="*/ 26 w 136"/>
              <a:gd name="T3" fmla="*/ 18 h 153"/>
              <a:gd name="T4" fmla="*/ 11 w 136"/>
              <a:gd name="T5" fmla="*/ 64 h 153"/>
              <a:gd name="T6" fmla="*/ 71 w 136"/>
              <a:gd name="T7" fmla="*/ 153 h 153"/>
              <a:gd name="T8" fmla="*/ 76 w 136"/>
              <a:gd name="T9" fmla="*/ 66 h 153"/>
              <a:gd name="T10" fmla="*/ 112 w 136"/>
              <a:gd name="T11" fmla="*/ 52 h 153"/>
              <a:gd name="T12" fmla="*/ 76 w 136"/>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136" h="153">
                <a:moveTo>
                  <a:pt x="76" y="0"/>
                </a:moveTo>
                <a:cubicBezTo>
                  <a:pt x="26" y="18"/>
                  <a:pt x="26" y="18"/>
                  <a:pt x="26" y="18"/>
                </a:cubicBezTo>
                <a:cubicBezTo>
                  <a:pt x="7" y="25"/>
                  <a:pt x="0" y="48"/>
                  <a:pt x="11" y="64"/>
                </a:cubicBezTo>
                <a:cubicBezTo>
                  <a:pt x="71" y="153"/>
                  <a:pt x="71" y="153"/>
                  <a:pt x="71" y="153"/>
                </a:cubicBezTo>
                <a:cubicBezTo>
                  <a:pt x="71" y="153"/>
                  <a:pt x="136" y="103"/>
                  <a:pt x="76" y="66"/>
                </a:cubicBezTo>
                <a:cubicBezTo>
                  <a:pt x="112" y="52"/>
                  <a:pt x="112" y="52"/>
                  <a:pt x="112" y="52"/>
                </a:cubicBezTo>
                <a:cubicBezTo>
                  <a:pt x="76" y="0"/>
                  <a:pt x="76" y="0"/>
                  <a:pt x="76" y="0"/>
                </a:cubicBezTo>
                <a:close/>
              </a:path>
            </a:pathLst>
          </a:custGeom>
          <a:solidFill>
            <a:srgbClr val="F69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51">
            <a:extLst>
              <a:ext uri="{FF2B5EF4-FFF2-40B4-BE49-F238E27FC236}">
                <a16:creationId xmlns:a16="http://schemas.microsoft.com/office/drawing/2014/main" id="{4090FAB8-6515-4519-BC8D-16603467B41D}"/>
              </a:ext>
            </a:extLst>
          </p:cNvPr>
          <p:cNvSpPr>
            <a:spLocks/>
          </p:cNvSpPr>
          <p:nvPr/>
        </p:nvSpPr>
        <p:spPr bwMode="auto">
          <a:xfrm>
            <a:off x="9243904" y="3195632"/>
            <a:ext cx="2047013" cy="1473185"/>
          </a:xfrm>
          <a:custGeom>
            <a:avLst/>
            <a:gdLst>
              <a:gd name="T0" fmla="*/ 480 w 480"/>
              <a:gd name="T1" fmla="*/ 208 h 317"/>
              <a:gd name="T2" fmla="*/ 457 w 480"/>
              <a:gd name="T3" fmla="*/ 208 h 317"/>
              <a:gd name="T4" fmla="*/ 379 w 480"/>
              <a:gd name="T5" fmla="*/ 178 h 317"/>
              <a:gd name="T6" fmla="*/ 200 w 480"/>
              <a:gd name="T7" fmla="*/ 13 h 317"/>
              <a:gd name="T8" fmla="*/ 167 w 480"/>
              <a:gd name="T9" fmla="*/ 0 h 317"/>
              <a:gd name="T10" fmla="*/ 96 w 480"/>
              <a:gd name="T11" fmla="*/ 0 h 317"/>
              <a:gd name="T12" fmla="*/ 73 w 480"/>
              <a:gd name="T13" fmla="*/ 6 h 317"/>
              <a:gd name="T14" fmla="*/ 13 w 480"/>
              <a:gd name="T15" fmla="*/ 37 h 317"/>
              <a:gd name="T16" fmla="*/ 11 w 480"/>
              <a:gd name="T17" fmla="*/ 66 h 317"/>
              <a:gd name="T18" fmla="*/ 94 w 480"/>
              <a:gd name="T19" fmla="*/ 47 h 317"/>
              <a:gd name="T20" fmla="*/ 162 w 480"/>
              <a:gd name="T21" fmla="*/ 59 h 317"/>
              <a:gd name="T22" fmla="*/ 234 w 480"/>
              <a:gd name="T23" fmla="*/ 144 h 317"/>
              <a:gd name="T24" fmla="*/ 169 w 480"/>
              <a:gd name="T25" fmla="*/ 233 h 317"/>
              <a:gd name="T26" fmla="*/ 64 w 480"/>
              <a:gd name="T27" fmla="*/ 221 h 317"/>
              <a:gd name="T28" fmla="*/ 65 w 480"/>
              <a:gd name="T29" fmla="*/ 258 h 317"/>
              <a:gd name="T30" fmla="*/ 176 w 480"/>
              <a:gd name="T31" fmla="*/ 289 h 317"/>
              <a:gd name="T32" fmla="*/ 480 w 480"/>
              <a:gd name="T33" fmla="*/ 317 h 317"/>
              <a:gd name="T34" fmla="*/ 480 w 480"/>
              <a:gd name="T35" fmla="*/ 20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0" h="317">
                <a:moveTo>
                  <a:pt x="480" y="208"/>
                </a:moveTo>
                <a:cubicBezTo>
                  <a:pt x="457" y="208"/>
                  <a:pt x="457" y="208"/>
                  <a:pt x="457" y="208"/>
                </a:cubicBezTo>
                <a:cubicBezTo>
                  <a:pt x="428" y="208"/>
                  <a:pt x="401" y="198"/>
                  <a:pt x="379" y="178"/>
                </a:cubicBezTo>
                <a:cubicBezTo>
                  <a:pt x="200" y="13"/>
                  <a:pt x="200" y="13"/>
                  <a:pt x="200" y="13"/>
                </a:cubicBezTo>
                <a:cubicBezTo>
                  <a:pt x="191" y="4"/>
                  <a:pt x="179" y="0"/>
                  <a:pt x="167" y="0"/>
                </a:cubicBezTo>
                <a:cubicBezTo>
                  <a:pt x="96" y="0"/>
                  <a:pt x="96" y="0"/>
                  <a:pt x="96" y="0"/>
                </a:cubicBezTo>
                <a:cubicBezTo>
                  <a:pt x="88" y="0"/>
                  <a:pt x="80" y="2"/>
                  <a:pt x="73" y="6"/>
                </a:cubicBezTo>
                <a:cubicBezTo>
                  <a:pt x="13" y="37"/>
                  <a:pt x="13" y="37"/>
                  <a:pt x="13" y="37"/>
                </a:cubicBezTo>
                <a:cubicBezTo>
                  <a:pt x="1" y="42"/>
                  <a:pt x="0" y="59"/>
                  <a:pt x="11" y="66"/>
                </a:cubicBezTo>
                <a:cubicBezTo>
                  <a:pt x="27" y="76"/>
                  <a:pt x="54" y="81"/>
                  <a:pt x="94" y="47"/>
                </a:cubicBezTo>
                <a:cubicBezTo>
                  <a:pt x="162" y="59"/>
                  <a:pt x="162" y="59"/>
                  <a:pt x="162" y="59"/>
                </a:cubicBezTo>
                <a:cubicBezTo>
                  <a:pt x="162" y="59"/>
                  <a:pt x="234" y="114"/>
                  <a:pt x="234" y="144"/>
                </a:cubicBezTo>
                <a:cubicBezTo>
                  <a:pt x="233" y="175"/>
                  <a:pt x="215" y="244"/>
                  <a:pt x="169" y="233"/>
                </a:cubicBezTo>
                <a:cubicBezTo>
                  <a:pt x="130" y="224"/>
                  <a:pt x="88" y="206"/>
                  <a:pt x="64" y="221"/>
                </a:cubicBezTo>
                <a:cubicBezTo>
                  <a:pt x="51" y="230"/>
                  <a:pt x="51" y="250"/>
                  <a:pt x="65" y="258"/>
                </a:cubicBezTo>
                <a:cubicBezTo>
                  <a:pt x="86" y="269"/>
                  <a:pt x="123" y="286"/>
                  <a:pt x="176" y="289"/>
                </a:cubicBezTo>
                <a:cubicBezTo>
                  <a:pt x="213" y="292"/>
                  <a:pt x="355" y="317"/>
                  <a:pt x="480" y="317"/>
                </a:cubicBezTo>
                <a:cubicBezTo>
                  <a:pt x="480" y="208"/>
                  <a:pt x="480" y="208"/>
                  <a:pt x="480" y="208"/>
                </a:cubicBezTo>
                <a:close/>
              </a:path>
            </a:pathLst>
          </a:custGeom>
          <a:solidFill>
            <a:srgbClr val="F8A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52">
            <a:extLst>
              <a:ext uri="{FF2B5EF4-FFF2-40B4-BE49-F238E27FC236}">
                <a16:creationId xmlns:a16="http://schemas.microsoft.com/office/drawing/2014/main" id="{4B5ADF65-0813-4047-9F66-5371B053CF1E}"/>
              </a:ext>
            </a:extLst>
          </p:cNvPr>
          <p:cNvSpPr>
            <a:spLocks/>
          </p:cNvSpPr>
          <p:nvPr/>
        </p:nvSpPr>
        <p:spPr bwMode="auto">
          <a:xfrm>
            <a:off x="9476104" y="3443713"/>
            <a:ext cx="238321" cy="289541"/>
          </a:xfrm>
          <a:custGeom>
            <a:avLst/>
            <a:gdLst>
              <a:gd name="T0" fmla="*/ 0 w 56"/>
              <a:gd name="T1" fmla="*/ 24 h 62"/>
              <a:gd name="T2" fmla="*/ 56 w 56"/>
              <a:gd name="T3" fmla="*/ 24 h 62"/>
              <a:gd name="T4" fmla="*/ 46 w 56"/>
              <a:gd name="T5" fmla="*/ 0 h 62"/>
              <a:gd name="T6" fmla="*/ 0 w 56"/>
              <a:gd name="T7" fmla="*/ 24 h 62"/>
            </a:gdLst>
            <a:ahLst/>
            <a:cxnLst>
              <a:cxn ang="0">
                <a:pos x="T0" y="T1"/>
              </a:cxn>
              <a:cxn ang="0">
                <a:pos x="T2" y="T3"/>
              </a:cxn>
              <a:cxn ang="0">
                <a:pos x="T4" y="T5"/>
              </a:cxn>
              <a:cxn ang="0">
                <a:pos x="T6" y="T7"/>
              </a:cxn>
            </a:cxnLst>
            <a:rect l="0" t="0" r="r" b="b"/>
            <a:pathLst>
              <a:path w="56" h="62">
                <a:moveTo>
                  <a:pt x="0" y="24"/>
                </a:moveTo>
                <a:cubicBezTo>
                  <a:pt x="0" y="24"/>
                  <a:pt x="0" y="62"/>
                  <a:pt x="56" y="24"/>
                </a:cubicBezTo>
                <a:cubicBezTo>
                  <a:pt x="46" y="0"/>
                  <a:pt x="46" y="0"/>
                  <a:pt x="46" y="0"/>
                </a:cubicBezTo>
                <a:cubicBezTo>
                  <a:pt x="0" y="24"/>
                  <a:pt x="0" y="24"/>
                  <a:pt x="0" y="24"/>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53">
            <a:extLst>
              <a:ext uri="{FF2B5EF4-FFF2-40B4-BE49-F238E27FC236}">
                <a16:creationId xmlns:a16="http://schemas.microsoft.com/office/drawing/2014/main" id="{0225AC29-E1F5-4963-9E86-B7848619D951}"/>
              </a:ext>
            </a:extLst>
          </p:cNvPr>
          <p:cNvSpPr>
            <a:spLocks/>
          </p:cNvSpPr>
          <p:nvPr/>
        </p:nvSpPr>
        <p:spPr bwMode="auto">
          <a:xfrm>
            <a:off x="9668892" y="4265895"/>
            <a:ext cx="261728" cy="259429"/>
          </a:xfrm>
          <a:custGeom>
            <a:avLst/>
            <a:gdLst>
              <a:gd name="T0" fmla="*/ 5 w 61"/>
              <a:gd name="T1" fmla="*/ 38 h 56"/>
              <a:gd name="T2" fmla="*/ 61 w 61"/>
              <a:gd name="T3" fmla="*/ 31 h 56"/>
              <a:gd name="T4" fmla="*/ 54 w 61"/>
              <a:gd name="T5" fmla="*/ 56 h 56"/>
              <a:gd name="T6" fmla="*/ 5 w 61"/>
              <a:gd name="T7" fmla="*/ 38 h 56"/>
            </a:gdLst>
            <a:ahLst/>
            <a:cxnLst>
              <a:cxn ang="0">
                <a:pos x="T0" y="T1"/>
              </a:cxn>
              <a:cxn ang="0">
                <a:pos x="T2" y="T3"/>
              </a:cxn>
              <a:cxn ang="0">
                <a:pos x="T4" y="T5"/>
              </a:cxn>
              <a:cxn ang="0">
                <a:pos x="T6" y="T7"/>
              </a:cxn>
            </a:cxnLst>
            <a:rect l="0" t="0" r="r" b="b"/>
            <a:pathLst>
              <a:path w="61" h="56">
                <a:moveTo>
                  <a:pt x="5" y="38"/>
                </a:moveTo>
                <a:cubicBezTo>
                  <a:pt x="5" y="38"/>
                  <a:pt x="0" y="0"/>
                  <a:pt x="61" y="31"/>
                </a:cubicBezTo>
                <a:cubicBezTo>
                  <a:pt x="54" y="56"/>
                  <a:pt x="54" y="56"/>
                  <a:pt x="54" y="56"/>
                </a:cubicBezTo>
                <a:cubicBezTo>
                  <a:pt x="5" y="38"/>
                  <a:pt x="5" y="38"/>
                  <a:pt x="5" y="38"/>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54">
            <a:extLst>
              <a:ext uri="{FF2B5EF4-FFF2-40B4-BE49-F238E27FC236}">
                <a16:creationId xmlns:a16="http://schemas.microsoft.com/office/drawing/2014/main" id="{C436FDF5-4946-4069-A9FF-FD27F85DB3C1}"/>
              </a:ext>
            </a:extLst>
          </p:cNvPr>
          <p:cNvSpPr>
            <a:spLocks/>
          </p:cNvSpPr>
          <p:nvPr/>
        </p:nvSpPr>
        <p:spPr bwMode="auto">
          <a:xfrm>
            <a:off x="11098754" y="3901689"/>
            <a:ext cx="425575" cy="901052"/>
          </a:xfrm>
          <a:custGeom>
            <a:avLst/>
            <a:gdLst>
              <a:gd name="T0" fmla="*/ 0 w 200"/>
              <a:gd name="T1" fmla="*/ 389 h 389"/>
              <a:gd name="T2" fmla="*/ 200 w 200"/>
              <a:gd name="T3" fmla="*/ 389 h 389"/>
              <a:gd name="T4" fmla="*/ 200 w 200"/>
              <a:gd name="T5" fmla="*/ 0 h 389"/>
              <a:gd name="T6" fmla="*/ 0 w 200"/>
              <a:gd name="T7" fmla="*/ 0 h 389"/>
              <a:gd name="T8" fmla="*/ 0 w 200"/>
              <a:gd name="T9" fmla="*/ 389 h 389"/>
              <a:gd name="T10" fmla="*/ 0 w 200"/>
              <a:gd name="T11" fmla="*/ 389 h 389"/>
            </a:gdLst>
            <a:ahLst/>
            <a:cxnLst>
              <a:cxn ang="0">
                <a:pos x="T0" y="T1"/>
              </a:cxn>
              <a:cxn ang="0">
                <a:pos x="T2" y="T3"/>
              </a:cxn>
              <a:cxn ang="0">
                <a:pos x="T4" y="T5"/>
              </a:cxn>
              <a:cxn ang="0">
                <a:pos x="T6" y="T7"/>
              </a:cxn>
              <a:cxn ang="0">
                <a:pos x="T8" y="T9"/>
              </a:cxn>
              <a:cxn ang="0">
                <a:pos x="T10" y="T11"/>
              </a:cxn>
            </a:cxnLst>
            <a:rect l="0" t="0" r="r" b="b"/>
            <a:pathLst>
              <a:path w="200" h="389">
                <a:moveTo>
                  <a:pt x="0" y="389"/>
                </a:moveTo>
                <a:lnTo>
                  <a:pt x="200" y="389"/>
                </a:lnTo>
                <a:lnTo>
                  <a:pt x="200" y="0"/>
                </a:lnTo>
                <a:lnTo>
                  <a:pt x="0" y="0"/>
                </a:lnTo>
                <a:lnTo>
                  <a:pt x="0" y="389"/>
                </a:lnTo>
                <a:lnTo>
                  <a:pt x="0" y="389"/>
                </a:lnTo>
                <a:close/>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55">
            <a:extLst>
              <a:ext uri="{FF2B5EF4-FFF2-40B4-BE49-F238E27FC236}">
                <a16:creationId xmlns:a16="http://schemas.microsoft.com/office/drawing/2014/main" id="{44E1E68D-3D7F-45B6-95A5-2D2F7608FD01}"/>
              </a:ext>
            </a:extLst>
          </p:cNvPr>
          <p:cNvSpPr>
            <a:spLocks/>
          </p:cNvSpPr>
          <p:nvPr/>
        </p:nvSpPr>
        <p:spPr bwMode="auto">
          <a:xfrm>
            <a:off x="11516074" y="3849003"/>
            <a:ext cx="672652" cy="985306"/>
          </a:xfrm>
          <a:custGeom>
            <a:avLst/>
            <a:gdLst>
              <a:gd name="T0" fmla="*/ 519 w 519"/>
              <a:gd name="T1" fmla="*/ 515 h 515"/>
              <a:gd name="T2" fmla="*/ 0 w 519"/>
              <a:gd name="T3" fmla="*/ 515 h 515"/>
              <a:gd name="T4" fmla="*/ 0 w 519"/>
              <a:gd name="T5" fmla="*/ 0 h 515"/>
              <a:gd name="T6" fmla="*/ 519 w 519"/>
              <a:gd name="T7" fmla="*/ 0 h 515"/>
              <a:gd name="T8" fmla="*/ 519 w 519"/>
              <a:gd name="T9" fmla="*/ 515 h 515"/>
              <a:gd name="T10" fmla="*/ 519 w 519"/>
              <a:gd name="T11" fmla="*/ 515 h 515"/>
            </a:gdLst>
            <a:ahLst/>
            <a:cxnLst>
              <a:cxn ang="0">
                <a:pos x="T0" y="T1"/>
              </a:cxn>
              <a:cxn ang="0">
                <a:pos x="T2" y="T3"/>
              </a:cxn>
              <a:cxn ang="0">
                <a:pos x="T4" y="T5"/>
              </a:cxn>
              <a:cxn ang="0">
                <a:pos x="T6" y="T7"/>
              </a:cxn>
              <a:cxn ang="0">
                <a:pos x="T8" y="T9"/>
              </a:cxn>
              <a:cxn ang="0">
                <a:pos x="T10" y="T11"/>
              </a:cxn>
            </a:cxnLst>
            <a:rect l="0" t="0" r="r" b="b"/>
            <a:pathLst>
              <a:path w="519" h="515">
                <a:moveTo>
                  <a:pt x="519" y="515"/>
                </a:moveTo>
                <a:lnTo>
                  <a:pt x="0" y="515"/>
                </a:lnTo>
                <a:lnTo>
                  <a:pt x="0" y="0"/>
                </a:lnTo>
                <a:lnTo>
                  <a:pt x="519" y="0"/>
                </a:lnTo>
                <a:lnTo>
                  <a:pt x="519" y="515"/>
                </a:lnTo>
                <a:lnTo>
                  <a:pt x="519" y="515"/>
                </a:lnTo>
                <a:close/>
              </a:path>
            </a:pathLst>
          </a:custGeom>
          <a:solidFill>
            <a:srgbClr val="35328F"/>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57">
            <a:extLst>
              <a:ext uri="{FF2B5EF4-FFF2-40B4-BE49-F238E27FC236}">
                <a16:creationId xmlns:a16="http://schemas.microsoft.com/office/drawing/2014/main" id="{80BF2421-520D-4D7D-A32C-C82E3136F297}"/>
              </a:ext>
            </a:extLst>
          </p:cNvPr>
          <p:cNvSpPr>
            <a:spLocks noChangeArrowheads="1"/>
          </p:cNvSpPr>
          <p:nvPr/>
        </p:nvSpPr>
        <p:spPr bwMode="auto">
          <a:xfrm>
            <a:off x="11956371" y="4078618"/>
            <a:ext cx="136184" cy="148245"/>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56">
            <a:extLst>
              <a:ext uri="{FF2B5EF4-FFF2-40B4-BE49-F238E27FC236}">
                <a16:creationId xmlns:a16="http://schemas.microsoft.com/office/drawing/2014/main" id="{2C058BB9-23B2-4FF1-A786-D44F1ADADC86}"/>
              </a:ext>
            </a:extLst>
          </p:cNvPr>
          <p:cNvSpPr>
            <a:spLocks noChangeArrowheads="1"/>
          </p:cNvSpPr>
          <p:nvPr/>
        </p:nvSpPr>
        <p:spPr bwMode="auto">
          <a:xfrm>
            <a:off x="11658637" y="4078617"/>
            <a:ext cx="131927" cy="148245"/>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81190AA9-26EE-40CC-81A2-3297B601963E}"/>
              </a:ext>
            </a:extLst>
          </p:cNvPr>
          <p:cNvSpPr txBox="1"/>
          <p:nvPr/>
        </p:nvSpPr>
        <p:spPr>
          <a:xfrm>
            <a:off x="1289277" y="5415844"/>
            <a:ext cx="3952783" cy="646331"/>
          </a:xfrm>
          <a:prstGeom prst="rect">
            <a:avLst/>
          </a:prstGeom>
          <a:noFill/>
        </p:spPr>
        <p:txBody>
          <a:bodyPr wrap="square" rtlCol="0">
            <a:spAutoFit/>
          </a:bodyPr>
          <a:lstStyle/>
          <a:p>
            <a:r>
              <a:rPr lang="en-US" sz="3600" dirty="0">
                <a:solidFill>
                  <a:schemeClr val="bg1"/>
                </a:solidFill>
              </a:rPr>
              <a:t>Silver Humblers</a:t>
            </a:r>
          </a:p>
        </p:txBody>
      </p:sp>
    </p:spTree>
    <p:extLst>
      <p:ext uri="{BB962C8B-B14F-4D97-AF65-F5344CB8AC3E}">
        <p14:creationId xmlns:p14="http://schemas.microsoft.com/office/powerpoint/2010/main" val="29525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 shot of a smart phone&#10;&#10;Description automatically generated">
            <a:extLst>
              <a:ext uri="{FF2B5EF4-FFF2-40B4-BE49-F238E27FC236}">
                <a16:creationId xmlns:a16="http://schemas.microsoft.com/office/drawing/2014/main" id="{A93705B1-1450-4237-8977-4602E481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19" y="355723"/>
            <a:ext cx="3516828" cy="6252141"/>
          </a:xfrm>
          <a:prstGeom prst="rect">
            <a:avLst/>
          </a:prstGeom>
        </p:spPr>
      </p:pic>
      <p:cxnSp>
        <p:nvCxnSpPr>
          <p:cNvPr id="11" name="Straight Connector 10">
            <a:extLst>
              <a:ext uri="{FF2B5EF4-FFF2-40B4-BE49-F238E27FC236}">
                <a16:creationId xmlns:a16="http://schemas.microsoft.com/office/drawing/2014/main" id="{0F970142-5B97-4063-9AD9-AF3903474E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screen shot of a smart phone&#10;&#10;Description automatically generated">
            <a:extLst>
              <a:ext uri="{FF2B5EF4-FFF2-40B4-BE49-F238E27FC236}">
                <a16:creationId xmlns:a16="http://schemas.microsoft.com/office/drawing/2014/main" id="{89BB34EF-F0A0-48A9-91D8-B1FA2AAE5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8254" y="355724"/>
            <a:ext cx="3516827" cy="6252140"/>
          </a:xfrm>
          <a:prstGeom prst="rect">
            <a:avLst/>
          </a:prstGeom>
        </p:spPr>
      </p:pic>
      <p:sp>
        <p:nvSpPr>
          <p:cNvPr id="2" name="Slide Number Placeholder 1">
            <a:extLst>
              <a:ext uri="{FF2B5EF4-FFF2-40B4-BE49-F238E27FC236}">
                <a16:creationId xmlns:a16="http://schemas.microsoft.com/office/drawing/2014/main" id="{E897BEF5-0079-4A98-9E96-8871CAD9263D}"/>
              </a:ext>
            </a:extLst>
          </p:cNvPr>
          <p:cNvSpPr>
            <a:spLocks noGrp="1"/>
          </p:cNvSpPr>
          <p:nvPr>
            <p:ph type="sldNum" sz="quarter" idx="12"/>
          </p:nvPr>
        </p:nvSpPr>
        <p:spPr>
          <a:xfrm>
            <a:off x="10837333" y="6470704"/>
            <a:ext cx="973667" cy="274320"/>
          </a:xfrm>
        </p:spPr>
        <p:txBody>
          <a:bodyPr>
            <a:normAutofit/>
          </a:bodyPr>
          <a:lstStyle/>
          <a:p>
            <a:pPr>
              <a:spcAft>
                <a:spcPts val="600"/>
              </a:spcAft>
            </a:pPr>
            <a:fld id="{9AD71B9F-3993-4306-BFF8-A983D4BB9097}" type="slidenum">
              <a:rPr lang="en-US" smtClean="0"/>
              <a:pPr>
                <a:spcAft>
                  <a:spcPts val="600"/>
                </a:spcAft>
              </a:pPr>
              <a:t>10</a:t>
            </a:fld>
            <a:endParaRPr lang="en-US"/>
          </a:p>
        </p:txBody>
      </p:sp>
    </p:spTree>
    <p:extLst>
      <p:ext uri="{BB962C8B-B14F-4D97-AF65-F5344CB8AC3E}">
        <p14:creationId xmlns:p14="http://schemas.microsoft.com/office/powerpoint/2010/main" val="303732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F968627F-D5DC-419D-8716-CCE996B50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546" y="384841"/>
            <a:ext cx="3424678" cy="6088318"/>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E8CC2BE6-3E58-4C4A-BC42-16D2743C9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36" y="384841"/>
            <a:ext cx="3424678" cy="6088318"/>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 screen with text&#10;&#10;Description automatically generated">
            <a:extLst>
              <a:ext uri="{FF2B5EF4-FFF2-40B4-BE49-F238E27FC236}">
                <a16:creationId xmlns:a16="http://schemas.microsoft.com/office/drawing/2014/main" id="{633C8033-F575-4D9B-B78D-F2E95AB58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861" y="384841"/>
            <a:ext cx="3424678" cy="6088318"/>
          </a:xfrm>
          <a:prstGeom prst="rect">
            <a:avLst/>
          </a:prstGeom>
        </p:spPr>
      </p:pic>
      <p:sp>
        <p:nvSpPr>
          <p:cNvPr id="4" name="Slide Number Placeholder 3">
            <a:extLst>
              <a:ext uri="{FF2B5EF4-FFF2-40B4-BE49-F238E27FC236}">
                <a16:creationId xmlns:a16="http://schemas.microsoft.com/office/drawing/2014/main" id="{F1ADA303-7B32-4489-970B-51BA3A2345AA}"/>
              </a:ext>
            </a:extLst>
          </p:cNvPr>
          <p:cNvSpPr>
            <a:spLocks noGrp="1"/>
          </p:cNvSpPr>
          <p:nvPr>
            <p:ph type="sldNum" sz="quarter" idx="12"/>
          </p:nvPr>
        </p:nvSpPr>
        <p:spPr>
          <a:xfrm>
            <a:off x="8610600" y="6356350"/>
            <a:ext cx="2743200" cy="365125"/>
          </a:xfrm>
        </p:spPr>
        <p:txBody>
          <a:bodyPr>
            <a:normAutofit/>
          </a:bodyPr>
          <a:lstStyle/>
          <a:p>
            <a:pPr>
              <a:spcAft>
                <a:spcPts val="600"/>
              </a:spcAft>
            </a:pPr>
            <a:fld id="{9AD71B9F-3993-4306-BFF8-A983D4BB9097}" type="slidenum">
              <a:rPr lang="en-US" smtClean="0"/>
              <a:pPr>
                <a:spcAft>
                  <a:spcPts val="600"/>
                </a:spcAft>
              </a:pPr>
              <a:t>11</a:t>
            </a:fld>
            <a:endParaRPr lang="en-US"/>
          </a:p>
        </p:txBody>
      </p:sp>
    </p:spTree>
    <p:extLst>
      <p:ext uri="{BB962C8B-B14F-4D97-AF65-F5344CB8AC3E}">
        <p14:creationId xmlns:p14="http://schemas.microsoft.com/office/powerpoint/2010/main" val="316673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85F5B8A4-D7BF-4D29-A02C-FEE90CCF908B}"/>
              </a:ext>
            </a:extLst>
          </p:cNvPr>
          <p:cNvSpPr/>
          <p:nvPr/>
        </p:nvSpPr>
        <p:spPr>
          <a:xfrm>
            <a:off x="0" y="-4813"/>
            <a:ext cx="5869613" cy="6858002"/>
          </a:xfrm>
          <a:custGeom>
            <a:avLst/>
            <a:gdLst>
              <a:gd name="connsiteX0" fmla="*/ 2714525 w 6066008"/>
              <a:gd name="connsiteY0" fmla="*/ 0 h 6858002"/>
              <a:gd name="connsiteX1" fmla="*/ 3778532 w 6066008"/>
              <a:gd name="connsiteY1" fmla="*/ 0 h 6858002"/>
              <a:gd name="connsiteX2" fmla="*/ 3820714 w 6066008"/>
              <a:gd name="connsiteY2" fmla="*/ 20793 h 6858002"/>
              <a:gd name="connsiteX3" fmla="*/ 4516362 w 6066008"/>
              <a:gd name="connsiteY3" fmla="*/ 1131063 h 6858002"/>
              <a:gd name="connsiteX4" fmla="*/ 4522651 w 6066008"/>
              <a:gd name="connsiteY4" fmla="*/ 1268002 h 6858002"/>
              <a:gd name="connsiteX5" fmla="*/ 4627033 w 6066008"/>
              <a:gd name="connsiteY5" fmla="*/ 1297512 h 6858002"/>
              <a:gd name="connsiteX6" fmla="*/ 6066008 w 6066008"/>
              <a:gd name="connsiteY6" fmla="*/ 3448013 h 6858002"/>
              <a:gd name="connsiteX7" fmla="*/ 4627033 w 6066008"/>
              <a:gd name="connsiteY7" fmla="*/ 5598514 h 6858002"/>
              <a:gd name="connsiteX8" fmla="*/ 4522651 w 6066008"/>
              <a:gd name="connsiteY8" fmla="*/ 5628023 h 6858002"/>
              <a:gd name="connsiteX9" fmla="*/ 4516362 w 6066008"/>
              <a:gd name="connsiteY9" fmla="*/ 5764962 h 6858002"/>
              <a:gd name="connsiteX10" fmla="*/ 3921493 w 6066008"/>
              <a:gd name="connsiteY10" fmla="*/ 6812858 h 6858002"/>
              <a:gd name="connsiteX11" fmla="*/ 3848551 w 6066008"/>
              <a:gd name="connsiteY11" fmla="*/ 6858002 h 6858002"/>
              <a:gd name="connsiteX12" fmla="*/ 0 w 6066008"/>
              <a:gd name="connsiteY12" fmla="*/ 6858002 h 6858002"/>
              <a:gd name="connsiteX13" fmla="*/ 0 w 6066008"/>
              <a:gd name="connsiteY13" fmla="*/ 690 h 6858002"/>
              <a:gd name="connsiteX14" fmla="*/ 2713222 w 6066008"/>
              <a:gd name="connsiteY14" fmla="*/ 69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66008" h="6858002">
                <a:moveTo>
                  <a:pt x="2714525" y="0"/>
                </a:moveTo>
                <a:lnTo>
                  <a:pt x="3778532" y="0"/>
                </a:lnTo>
                <a:lnTo>
                  <a:pt x="3820714" y="20793"/>
                </a:lnTo>
                <a:cubicBezTo>
                  <a:pt x="4200447" y="231449"/>
                  <a:pt x="4471422" y="644521"/>
                  <a:pt x="4516362" y="1131063"/>
                </a:cubicBezTo>
                <a:lnTo>
                  <a:pt x="4522651" y="1268002"/>
                </a:lnTo>
                <a:lnTo>
                  <a:pt x="4627033" y="1297512"/>
                </a:lnTo>
                <a:cubicBezTo>
                  <a:pt x="5460702" y="1582607"/>
                  <a:pt x="6066008" y="2437590"/>
                  <a:pt x="6066008" y="3448013"/>
                </a:cubicBezTo>
                <a:cubicBezTo>
                  <a:pt x="6066008" y="4458437"/>
                  <a:pt x="5460702" y="5313419"/>
                  <a:pt x="4627033" y="5598514"/>
                </a:cubicBezTo>
                <a:lnTo>
                  <a:pt x="4522651" y="5628023"/>
                </a:lnTo>
                <a:lnTo>
                  <a:pt x="4516362" y="5764962"/>
                </a:lnTo>
                <a:cubicBezTo>
                  <a:pt x="4475508" y="6207273"/>
                  <a:pt x="4247847" y="6588864"/>
                  <a:pt x="3921493" y="6812858"/>
                </a:cubicBezTo>
                <a:lnTo>
                  <a:pt x="3848551" y="6858002"/>
                </a:lnTo>
                <a:lnTo>
                  <a:pt x="0" y="6858002"/>
                </a:lnTo>
                <a:lnTo>
                  <a:pt x="0" y="690"/>
                </a:lnTo>
                <a:lnTo>
                  <a:pt x="2713222" y="690"/>
                </a:lnTo>
                <a:close/>
              </a:path>
            </a:pathLst>
          </a:custGeom>
          <a:solidFill>
            <a:srgbClr val="F15F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4FEF4E9-0EE7-4214-A3EF-FDACC5CE00BE}"/>
              </a:ext>
            </a:extLst>
          </p:cNvPr>
          <p:cNvSpPr txBox="1"/>
          <p:nvPr/>
        </p:nvSpPr>
        <p:spPr>
          <a:xfrm>
            <a:off x="587606" y="2098516"/>
            <a:ext cx="4448851" cy="2708434"/>
          </a:xfrm>
          <a:prstGeom prst="rect">
            <a:avLst/>
          </a:prstGeom>
          <a:noFill/>
        </p:spPr>
        <p:txBody>
          <a:bodyPr wrap="square" lIns="0" tIns="0" rIns="0" bIns="0" rtlCol="0">
            <a:spAutoFit/>
          </a:bodyPr>
          <a:lstStyle/>
          <a:p>
            <a:r>
              <a:rPr lang="en-US" sz="8800" b="1" dirty="0">
                <a:solidFill>
                  <a:schemeClr val="bg1"/>
                </a:solidFill>
                <a:latin typeface="Century Gothic" panose="020B0502020202020204" pitchFamily="34" charset="0"/>
              </a:rPr>
              <a:t>THANK</a:t>
            </a:r>
          </a:p>
          <a:p>
            <a:r>
              <a:rPr lang="en-US" sz="8800" b="1" dirty="0">
                <a:solidFill>
                  <a:schemeClr val="bg1"/>
                </a:solidFill>
                <a:latin typeface="Century Gothic" panose="020B0502020202020204" pitchFamily="34" charset="0"/>
              </a:rPr>
              <a:t>YOU</a:t>
            </a:r>
          </a:p>
        </p:txBody>
      </p:sp>
      <p:sp>
        <p:nvSpPr>
          <p:cNvPr id="237" name="Freeform: Shape 236">
            <a:extLst>
              <a:ext uri="{FF2B5EF4-FFF2-40B4-BE49-F238E27FC236}">
                <a16:creationId xmlns:a16="http://schemas.microsoft.com/office/drawing/2014/main" id="{C7062E37-77E6-4AF2-A0D4-6A101D3989FB}"/>
              </a:ext>
            </a:extLst>
          </p:cNvPr>
          <p:cNvSpPr/>
          <p:nvPr/>
        </p:nvSpPr>
        <p:spPr>
          <a:xfrm>
            <a:off x="0" y="1"/>
            <a:ext cx="2038656" cy="1274763"/>
          </a:xfrm>
          <a:custGeom>
            <a:avLst/>
            <a:gdLst>
              <a:gd name="connsiteX0" fmla="*/ 0 w 2038656"/>
              <a:gd name="connsiteY0" fmla="*/ 0 h 1274763"/>
              <a:gd name="connsiteX1" fmla="*/ 2038656 w 2038656"/>
              <a:gd name="connsiteY1" fmla="*/ 0 h 1274763"/>
              <a:gd name="connsiteX2" fmla="*/ 2031240 w 2038656"/>
              <a:gd name="connsiteY2" fmla="*/ 28841 h 1274763"/>
              <a:gd name="connsiteX3" fmla="*/ 337736 w 2038656"/>
              <a:gd name="connsiteY3" fmla="*/ 1274763 h 1274763"/>
              <a:gd name="connsiteX4" fmla="*/ 45724 w 2038656"/>
              <a:gd name="connsiteY4" fmla="*/ 1250833 h 1274763"/>
              <a:gd name="connsiteX5" fmla="*/ 0 w 2038656"/>
              <a:gd name="connsiteY5" fmla="*/ 1241333 h 127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656" h="1274763">
                <a:moveTo>
                  <a:pt x="0" y="0"/>
                </a:moveTo>
                <a:lnTo>
                  <a:pt x="2038656" y="0"/>
                </a:lnTo>
                <a:lnTo>
                  <a:pt x="2031240" y="28841"/>
                </a:lnTo>
                <a:cubicBezTo>
                  <a:pt x="1806730" y="750665"/>
                  <a:pt x="1133438" y="1274763"/>
                  <a:pt x="337736" y="1274763"/>
                </a:cubicBezTo>
                <a:cubicBezTo>
                  <a:pt x="238273" y="1274763"/>
                  <a:pt x="140723" y="1266574"/>
                  <a:pt x="45724" y="1250833"/>
                </a:cubicBezTo>
                <a:lnTo>
                  <a:pt x="0" y="1241333"/>
                </a:ln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1" name="Freeform: Shape 240">
            <a:extLst>
              <a:ext uri="{FF2B5EF4-FFF2-40B4-BE49-F238E27FC236}">
                <a16:creationId xmlns:a16="http://schemas.microsoft.com/office/drawing/2014/main" id="{E8FFAC4A-E0DC-431B-840F-18037F1EC560}"/>
              </a:ext>
            </a:extLst>
          </p:cNvPr>
          <p:cNvSpPr/>
          <p:nvPr/>
        </p:nvSpPr>
        <p:spPr>
          <a:xfrm>
            <a:off x="2564481" y="6120603"/>
            <a:ext cx="2397820" cy="742749"/>
          </a:xfrm>
          <a:custGeom>
            <a:avLst/>
            <a:gdLst>
              <a:gd name="connsiteX0" fmla="*/ 1198910 w 2397820"/>
              <a:gd name="connsiteY0" fmla="*/ 0 h 742749"/>
              <a:gd name="connsiteX1" fmla="*/ 2317484 w 2397820"/>
              <a:gd name="connsiteY1" fmla="*/ 594741 h 742749"/>
              <a:gd name="connsiteX2" fmla="*/ 2397820 w 2397820"/>
              <a:gd name="connsiteY2" fmla="*/ 742749 h 742749"/>
              <a:gd name="connsiteX3" fmla="*/ 0 w 2397820"/>
              <a:gd name="connsiteY3" fmla="*/ 742749 h 742749"/>
              <a:gd name="connsiteX4" fmla="*/ 80336 w 2397820"/>
              <a:gd name="connsiteY4" fmla="*/ 594741 h 742749"/>
              <a:gd name="connsiteX5" fmla="*/ 1198910 w 2397820"/>
              <a:gd name="connsiteY5" fmla="*/ 0 h 74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7820" h="742749">
                <a:moveTo>
                  <a:pt x="1198910" y="0"/>
                </a:moveTo>
                <a:cubicBezTo>
                  <a:pt x="1664540" y="0"/>
                  <a:pt x="2075067" y="235917"/>
                  <a:pt x="2317484" y="594741"/>
                </a:cubicBezTo>
                <a:lnTo>
                  <a:pt x="2397820" y="742749"/>
                </a:lnTo>
                <a:lnTo>
                  <a:pt x="0" y="742749"/>
                </a:lnTo>
                <a:lnTo>
                  <a:pt x="80336" y="594741"/>
                </a:lnTo>
                <a:cubicBezTo>
                  <a:pt x="322753" y="235917"/>
                  <a:pt x="733281" y="0"/>
                  <a:pt x="1198910" y="0"/>
                </a:cubicBez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2" name="Freeform: Shape 241">
            <a:extLst>
              <a:ext uri="{FF2B5EF4-FFF2-40B4-BE49-F238E27FC236}">
                <a16:creationId xmlns:a16="http://schemas.microsoft.com/office/drawing/2014/main" id="{50FD0BD5-E0C9-48B0-B532-9447131A6E83}"/>
              </a:ext>
            </a:extLst>
          </p:cNvPr>
          <p:cNvSpPr/>
          <p:nvPr/>
        </p:nvSpPr>
        <p:spPr>
          <a:xfrm>
            <a:off x="1863940" y="5576939"/>
            <a:ext cx="2690566" cy="1276250"/>
          </a:xfrm>
          <a:custGeom>
            <a:avLst/>
            <a:gdLst>
              <a:gd name="connsiteX0" fmla="*/ 1345283 w 2690566"/>
              <a:gd name="connsiteY0" fmla="*/ 0 h 1276250"/>
              <a:gd name="connsiteX1" fmla="*/ 2687273 w 2690566"/>
              <a:gd name="connsiteY1" fmla="*/ 1211032 h 1276250"/>
              <a:gd name="connsiteX2" fmla="*/ 2690566 w 2690566"/>
              <a:gd name="connsiteY2" fmla="*/ 1276250 h 1276250"/>
              <a:gd name="connsiteX3" fmla="*/ 0 w 2690566"/>
              <a:gd name="connsiteY3" fmla="*/ 1276250 h 1276250"/>
              <a:gd name="connsiteX4" fmla="*/ 3294 w 2690566"/>
              <a:gd name="connsiteY4" fmla="*/ 1211032 h 1276250"/>
              <a:gd name="connsiteX5" fmla="*/ 1345283 w 2690566"/>
              <a:gd name="connsiteY5" fmla="*/ 0 h 12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566" h="1276250">
                <a:moveTo>
                  <a:pt x="1345283" y="0"/>
                </a:moveTo>
                <a:cubicBezTo>
                  <a:pt x="2043727" y="0"/>
                  <a:pt x="2618193" y="530813"/>
                  <a:pt x="2687273" y="1211032"/>
                </a:cubicBezTo>
                <a:lnTo>
                  <a:pt x="2690566" y="1276250"/>
                </a:lnTo>
                <a:lnTo>
                  <a:pt x="0" y="1276250"/>
                </a:lnTo>
                <a:lnTo>
                  <a:pt x="3294" y="1211032"/>
                </a:lnTo>
                <a:cubicBezTo>
                  <a:pt x="72374" y="530813"/>
                  <a:pt x="646839" y="0"/>
                  <a:pt x="1345283" y="0"/>
                </a:cubicBez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8" name="Freeform: Shape 237">
            <a:extLst>
              <a:ext uri="{FF2B5EF4-FFF2-40B4-BE49-F238E27FC236}">
                <a16:creationId xmlns:a16="http://schemas.microsoft.com/office/drawing/2014/main" id="{734F8AF1-AAA1-4FAA-A509-B1137B40980E}"/>
              </a:ext>
            </a:extLst>
          </p:cNvPr>
          <p:cNvSpPr/>
          <p:nvPr/>
        </p:nvSpPr>
        <p:spPr>
          <a:xfrm>
            <a:off x="1" y="1"/>
            <a:ext cx="3044701" cy="1773225"/>
          </a:xfrm>
          <a:custGeom>
            <a:avLst/>
            <a:gdLst>
              <a:gd name="connsiteX0" fmla="*/ 0 w 3044701"/>
              <a:gd name="connsiteY0" fmla="*/ 0 h 1773225"/>
              <a:gd name="connsiteX1" fmla="*/ 3044701 w 3044701"/>
              <a:gd name="connsiteY1" fmla="*/ 0 h 1773225"/>
              <a:gd name="connsiteX2" fmla="*/ 1271476 w 3044701"/>
              <a:gd name="connsiteY2" fmla="*/ 1773225 h 1773225"/>
              <a:gd name="connsiteX3" fmla="*/ 17617 w 3044701"/>
              <a:gd name="connsiteY3" fmla="*/ 1253859 h 1773225"/>
              <a:gd name="connsiteX4" fmla="*/ 0 w 3044701"/>
              <a:gd name="connsiteY4" fmla="*/ 1234476 h 1773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701" h="1773225">
                <a:moveTo>
                  <a:pt x="0" y="0"/>
                </a:moveTo>
                <a:lnTo>
                  <a:pt x="3044701" y="0"/>
                </a:lnTo>
                <a:cubicBezTo>
                  <a:pt x="3044701" y="979325"/>
                  <a:pt x="2250801" y="1773225"/>
                  <a:pt x="1271476" y="1773225"/>
                </a:cubicBezTo>
                <a:cubicBezTo>
                  <a:pt x="781814" y="1773225"/>
                  <a:pt x="338507" y="1574750"/>
                  <a:pt x="17617" y="1253859"/>
                </a:cubicBezTo>
                <a:lnTo>
                  <a:pt x="0" y="1234476"/>
                </a:ln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5EE8B06E-9F8C-43AC-948C-3A9EC031088A}"/>
              </a:ext>
            </a:extLst>
          </p:cNvPr>
          <p:cNvGrpSpPr/>
          <p:nvPr/>
        </p:nvGrpSpPr>
        <p:grpSpPr>
          <a:xfrm>
            <a:off x="6418446" y="796429"/>
            <a:ext cx="4638730" cy="5452838"/>
            <a:chOff x="571500" y="1570935"/>
            <a:chExt cx="3838575" cy="4639365"/>
          </a:xfrm>
        </p:grpSpPr>
        <p:sp>
          <p:nvSpPr>
            <p:cNvPr id="9" name="Rectangle 8">
              <a:extLst>
                <a:ext uri="{FF2B5EF4-FFF2-40B4-BE49-F238E27FC236}">
                  <a16:creationId xmlns:a16="http://schemas.microsoft.com/office/drawing/2014/main" id="{EB1496AA-5919-4E83-B904-CCD3155125A0}"/>
                </a:ext>
              </a:extLst>
            </p:cNvPr>
            <p:cNvSpPr/>
            <p:nvPr/>
          </p:nvSpPr>
          <p:spPr>
            <a:xfrm>
              <a:off x="3292448" y="1883344"/>
              <a:ext cx="912206" cy="3797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7D8E6F7-11CF-4F78-8625-07B154AE8B17}"/>
                </a:ext>
              </a:extLst>
            </p:cNvPr>
            <p:cNvGrpSpPr/>
            <p:nvPr/>
          </p:nvGrpSpPr>
          <p:grpSpPr>
            <a:xfrm flipH="1">
              <a:off x="571500" y="1570935"/>
              <a:ext cx="3838575" cy="4639365"/>
              <a:chOff x="1804987" y="1824038"/>
              <a:chExt cx="3500439" cy="4230688"/>
            </a:xfrm>
          </p:grpSpPr>
          <p:sp>
            <p:nvSpPr>
              <p:cNvPr id="11" name="Freeform: Shape 10">
                <a:extLst>
                  <a:ext uri="{FF2B5EF4-FFF2-40B4-BE49-F238E27FC236}">
                    <a16:creationId xmlns:a16="http://schemas.microsoft.com/office/drawing/2014/main" id="{994A6BB5-9360-4A50-A4B9-0F315D788A07}"/>
                  </a:ext>
                </a:extLst>
              </p:cNvPr>
              <p:cNvSpPr>
                <a:spLocks/>
              </p:cNvSpPr>
              <p:nvPr/>
            </p:nvSpPr>
            <p:spPr bwMode="auto">
              <a:xfrm>
                <a:off x="1804987" y="1851026"/>
                <a:ext cx="400050" cy="3694113"/>
              </a:xfrm>
              <a:custGeom>
                <a:avLst/>
                <a:gdLst>
                  <a:gd name="connsiteX0" fmla="*/ 400050 w 400050"/>
                  <a:gd name="connsiteY0" fmla="*/ 0 h 3694113"/>
                  <a:gd name="connsiteX1" fmla="*/ 230907 w 400050"/>
                  <a:gd name="connsiteY1" fmla="*/ 69548 h 3694113"/>
                  <a:gd name="connsiteX2" fmla="*/ 230582 w 400050"/>
                  <a:gd name="connsiteY2" fmla="*/ 69557 h 3694113"/>
                  <a:gd name="connsiteX3" fmla="*/ 190333 w 400050"/>
                  <a:gd name="connsiteY3" fmla="*/ 113228 h 3694113"/>
                  <a:gd name="connsiteX4" fmla="*/ 159251 w 400050"/>
                  <a:gd name="connsiteY4" fmla="*/ 166052 h 3694113"/>
                  <a:gd name="connsiteX5" fmla="*/ 158428 w 400050"/>
                  <a:gd name="connsiteY5" fmla="*/ 166098 h 3694113"/>
                  <a:gd name="connsiteX6" fmla="*/ 134161 w 400050"/>
                  <a:gd name="connsiteY6" fmla="*/ 241203 h 3694113"/>
                  <a:gd name="connsiteX7" fmla="*/ 127787 w 400050"/>
                  <a:gd name="connsiteY7" fmla="*/ 323880 h 3694113"/>
                  <a:gd name="connsiteX8" fmla="*/ 128588 w 400050"/>
                  <a:gd name="connsiteY8" fmla="*/ 323850 h 3694113"/>
                  <a:gd name="connsiteX9" fmla="*/ 211138 w 400050"/>
                  <a:gd name="connsiteY9" fmla="*/ 3689351 h 3694113"/>
                  <a:gd name="connsiteX10" fmla="*/ 82550 w 400050"/>
                  <a:gd name="connsiteY10" fmla="*/ 3694113 h 3694113"/>
                  <a:gd name="connsiteX11" fmla="*/ 0 w 400050"/>
                  <a:gd name="connsiteY11" fmla="*/ 328613 h 3694113"/>
                  <a:gd name="connsiteX12" fmla="*/ 0 w 400050"/>
                  <a:gd name="connsiteY12" fmla="*/ 328613 h 3694113"/>
                  <a:gd name="connsiteX13" fmla="*/ 0 w 400050"/>
                  <a:gd name="connsiteY13" fmla="*/ 328613 h 3694113"/>
                  <a:gd name="connsiteX14" fmla="*/ 0 w 400050"/>
                  <a:gd name="connsiteY14" fmla="*/ 328613 h 3694113"/>
                  <a:gd name="connsiteX15" fmla="*/ 0 w 400050"/>
                  <a:gd name="connsiteY15" fmla="*/ 328613 h 3694113"/>
                  <a:gd name="connsiteX16" fmla="*/ 8196 w 400050"/>
                  <a:gd name="connsiteY16" fmla="*/ 246422 h 3694113"/>
                  <a:gd name="connsiteX17" fmla="*/ 34511 w 400050"/>
                  <a:gd name="connsiteY17" fmla="*/ 172058 h 3694113"/>
                  <a:gd name="connsiteX18" fmla="*/ 35506 w 400050"/>
                  <a:gd name="connsiteY18" fmla="*/ 172002 h 3694113"/>
                  <a:gd name="connsiteX19" fmla="*/ 65575 w 400050"/>
                  <a:gd name="connsiteY19" fmla="*/ 118467 h 3694113"/>
                  <a:gd name="connsiteX20" fmla="*/ 103995 w 400050"/>
                  <a:gd name="connsiteY20" fmla="*/ 71755 h 3694113"/>
                  <a:gd name="connsiteX21" fmla="*/ 105298 w 400050"/>
                  <a:gd name="connsiteY21" fmla="*/ 71719 h 3694113"/>
                  <a:gd name="connsiteX22" fmla="*/ 182581 w 400050"/>
                  <a:gd name="connsiteY22" fmla="*/ 23907 h 3694113"/>
                  <a:gd name="connsiteX23" fmla="*/ 272330 w 400050"/>
                  <a:gd name="connsiteY23" fmla="*/ 3477 h 3694113"/>
                  <a:gd name="connsiteX24" fmla="*/ 400050 w 400050"/>
                  <a:gd name="connsiteY24" fmla="*/ 0 h 369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0050" h="3694113">
                    <a:moveTo>
                      <a:pt x="400050" y="0"/>
                    </a:moveTo>
                    <a:cubicBezTo>
                      <a:pt x="334464" y="3477"/>
                      <a:pt x="275782" y="27819"/>
                      <a:pt x="230907" y="69548"/>
                    </a:cubicBezTo>
                    <a:lnTo>
                      <a:pt x="230582" y="69557"/>
                    </a:lnTo>
                    <a:lnTo>
                      <a:pt x="190333" y="113228"/>
                    </a:lnTo>
                    <a:cubicBezTo>
                      <a:pt x="178246" y="129381"/>
                      <a:pt x="167885" y="146843"/>
                      <a:pt x="159251" y="166052"/>
                    </a:cubicBezTo>
                    <a:lnTo>
                      <a:pt x="158428" y="166098"/>
                    </a:lnTo>
                    <a:lnTo>
                      <a:pt x="134161" y="241203"/>
                    </a:lnTo>
                    <a:lnTo>
                      <a:pt x="127787" y="323880"/>
                    </a:lnTo>
                    <a:lnTo>
                      <a:pt x="128588" y="323850"/>
                    </a:lnTo>
                    <a:lnTo>
                      <a:pt x="211138" y="3689351"/>
                    </a:lnTo>
                    <a:lnTo>
                      <a:pt x="82550" y="3694113"/>
                    </a:lnTo>
                    <a:lnTo>
                      <a:pt x="0" y="328613"/>
                    </a:lnTo>
                    <a:lnTo>
                      <a:pt x="0" y="328613"/>
                    </a:lnTo>
                    <a:lnTo>
                      <a:pt x="0" y="328613"/>
                    </a:lnTo>
                    <a:lnTo>
                      <a:pt x="0" y="328613"/>
                    </a:lnTo>
                    <a:lnTo>
                      <a:pt x="0" y="328613"/>
                    </a:lnTo>
                    <a:lnTo>
                      <a:pt x="8196" y="246422"/>
                    </a:lnTo>
                    <a:cubicBezTo>
                      <a:pt x="13804" y="219894"/>
                      <a:pt x="22432" y="194672"/>
                      <a:pt x="34511" y="172058"/>
                    </a:cubicBezTo>
                    <a:lnTo>
                      <a:pt x="35506" y="172002"/>
                    </a:lnTo>
                    <a:lnTo>
                      <a:pt x="65575" y="118467"/>
                    </a:lnTo>
                    <a:cubicBezTo>
                      <a:pt x="77230" y="101441"/>
                      <a:pt x="90181" y="85725"/>
                      <a:pt x="103995" y="71755"/>
                    </a:cubicBezTo>
                    <a:lnTo>
                      <a:pt x="105298" y="71719"/>
                    </a:lnTo>
                    <a:lnTo>
                      <a:pt x="182581" y="23907"/>
                    </a:lnTo>
                    <a:cubicBezTo>
                      <a:pt x="211059" y="12171"/>
                      <a:pt x="241263" y="5216"/>
                      <a:pt x="272330" y="3477"/>
                    </a:cubicBezTo>
                    <a:cubicBezTo>
                      <a:pt x="400050" y="0"/>
                      <a:pt x="400050" y="0"/>
                      <a:pt x="400050" y="0"/>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7">
                <a:extLst>
                  <a:ext uri="{FF2B5EF4-FFF2-40B4-BE49-F238E27FC236}">
                    <a16:creationId xmlns:a16="http://schemas.microsoft.com/office/drawing/2014/main" id="{078B23D6-097B-4808-B575-B00DAB6AC684}"/>
                  </a:ext>
                </a:extLst>
              </p:cNvPr>
              <p:cNvSpPr>
                <a:spLocks/>
              </p:cNvSpPr>
              <p:nvPr/>
            </p:nvSpPr>
            <p:spPr bwMode="auto">
              <a:xfrm>
                <a:off x="1887538" y="5540376"/>
                <a:ext cx="414338" cy="317500"/>
              </a:xfrm>
              <a:custGeom>
                <a:avLst/>
                <a:gdLst>
                  <a:gd name="T0" fmla="*/ 120 w 120"/>
                  <a:gd name="T1" fmla="*/ 90 h 92"/>
                  <a:gd name="T2" fmla="*/ 84 w 120"/>
                  <a:gd name="T3" fmla="*/ 91 h 92"/>
                  <a:gd name="T4" fmla="*/ 0 w 120"/>
                  <a:gd name="T5" fmla="*/ 1 h 92"/>
                  <a:gd name="T6" fmla="*/ 37 w 120"/>
                  <a:gd name="T7" fmla="*/ 0 h 92"/>
                  <a:gd name="T8" fmla="*/ 120 w 120"/>
                  <a:gd name="T9" fmla="*/ 90 h 92"/>
                </a:gdLst>
                <a:ahLst/>
                <a:cxnLst>
                  <a:cxn ang="0">
                    <a:pos x="T0" y="T1"/>
                  </a:cxn>
                  <a:cxn ang="0">
                    <a:pos x="T2" y="T3"/>
                  </a:cxn>
                  <a:cxn ang="0">
                    <a:pos x="T4" y="T5"/>
                  </a:cxn>
                  <a:cxn ang="0">
                    <a:pos x="T6" y="T7"/>
                  </a:cxn>
                  <a:cxn ang="0">
                    <a:pos x="T8" y="T9"/>
                  </a:cxn>
                </a:cxnLst>
                <a:rect l="0" t="0" r="r" b="b"/>
                <a:pathLst>
                  <a:path w="120" h="92">
                    <a:moveTo>
                      <a:pt x="120" y="90"/>
                    </a:moveTo>
                    <a:cubicBezTo>
                      <a:pt x="84" y="91"/>
                      <a:pt x="84" y="91"/>
                      <a:pt x="84" y="91"/>
                    </a:cubicBezTo>
                    <a:cubicBezTo>
                      <a:pt x="39" y="92"/>
                      <a:pt x="2" y="52"/>
                      <a:pt x="0" y="1"/>
                    </a:cubicBezTo>
                    <a:cubicBezTo>
                      <a:pt x="37" y="0"/>
                      <a:pt x="37" y="0"/>
                      <a:pt x="37" y="0"/>
                    </a:cubicBezTo>
                    <a:cubicBezTo>
                      <a:pt x="38" y="51"/>
                      <a:pt x="76" y="91"/>
                      <a:pt x="120" y="90"/>
                    </a:cubicBezTo>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0C963076-6E2C-433A-80DD-9F53D164D03F}"/>
                  </a:ext>
                </a:extLst>
              </p:cNvPr>
              <p:cNvSpPr>
                <a:spLocks/>
              </p:cNvSpPr>
              <p:nvPr/>
            </p:nvSpPr>
            <p:spPr bwMode="auto">
              <a:xfrm>
                <a:off x="2892425" y="2489201"/>
                <a:ext cx="538163" cy="120650"/>
              </a:xfrm>
              <a:custGeom>
                <a:avLst/>
                <a:gdLst>
                  <a:gd name="T0" fmla="*/ 337 w 339"/>
                  <a:gd name="T1" fmla="*/ 0 h 76"/>
                  <a:gd name="T2" fmla="*/ 339 w 339"/>
                  <a:gd name="T3" fmla="*/ 68 h 76"/>
                  <a:gd name="T4" fmla="*/ 0 w 339"/>
                  <a:gd name="T5" fmla="*/ 76 h 76"/>
                  <a:gd name="T6" fmla="*/ 0 w 339"/>
                  <a:gd name="T7" fmla="*/ 7 h 76"/>
                  <a:gd name="T8" fmla="*/ 337 w 339"/>
                  <a:gd name="T9" fmla="*/ 0 h 76"/>
                  <a:gd name="T10" fmla="*/ 337 w 339"/>
                  <a:gd name="T11" fmla="*/ 0 h 76"/>
                </a:gdLst>
                <a:ahLst/>
                <a:cxnLst>
                  <a:cxn ang="0">
                    <a:pos x="T0" y="T1"/>
                  </a:cxn>
                  <a:cxn ang="0">
                    <a:pos x="T2" y="T3"/>
                  </a:cxn>
                  <a:cxn ang="0">
                    <a:pos x="T4" y="T5"/>
                  </a:cxn>
                  <a:cxn ang="0">
                    <a:pos x="T6" y="T7"/>
                  </a:cxn>
                  <a:cxn ang="0">
                    <a:pos x="T8" y="T9"/>
                  </a:cxn>
                  <a:cxn ang="0">
                    <a:pos x="T10" y="T11"/>
                  </a:cxn>
                </a:cxnLst>
                <a:rect l="0" t="0" r="r" b="b"/>
                <a:pathLst>
                  <a:path w="339" h="76">
                    <a:moveTo>
                      <a:pt x="337" y="0"/>
                    </a:moveTo>
                    <a:lnTo>
                      <a:pt x="339" y="68"/>
                    </a:lnTo>
                    <a:lnTo>
                      <a:pt x="0" y="76"/>
                    </a:lnTo>
                    <a:lnTo>
                      <a:pt x="0" y="7"/>
                    </a:lnTo>
                    <a:lnTo>
                      <a:pt x="337" y="0"/>
                    </a:lnTo>
                    <a:lnTo>
                      <a:pt x="3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9">
                <a:extLst>
                  <a:ext uri="{FF2B5EF4-FFF2-40B4-BE49-F238E27FC236}">
                    <a16:creationId xmlns:a16="http://schemas.microsoft.com/office/drawing/2014/main" id="{9A014D37-4C9A-47E0-B345-E87C48AEE4D6}"/>
                  </a:ext>
                </a:extLst>
              </p:cNvPr>
              <p:cNvSpPr>
                <a:spLocks/>
              </p:cNvSpPr>
              <p:nvPr/>
            </p:nvSpPr>
            <p:spPr bwMode="auto">
              <a:xfrm>
                <a:off x="2146300" y="2459038"/>
                <a:ext cx="677863" cy="679450"/>
              </a:xfrm>
              <a:custGeom>
                <a:avLst/>
                <a:gdLst>
                  <a:gd name="T0" fmla="*/ 164 w 196"/>
                  <a:gd name="T1" fmla="*/ 0 h 197"/>
                  <a:gd name="T2" fmla="*/ 192 w 196"/>
                  <a:gd name="T3" fmla="*/ 31 h 197"/>
                  <a:gd name="T4" fmla="*/ 195 w 196"/>
                  <a:gd name="T5" fmla="*/ 162 h 197"/>
                  <a:gd name="T6" fmla="*/ 169 w 196"/>
                  <a:gd name="T7" fmla="*/ 194 h 197"/>
                  <a:gd name="T8" fmla="*/ 32 w 196"/>
                  <a:gd name="T9" fmla="*/ 197 h 197"/>
                  <a:gd name="T10" fmla="*/ 4 w 196"/>
                  <a:gd name="T11" fmla="*/ 166 h 197"/>
                  <a:gd name="T12" fmla="*/ 1 w 196"/>
                  <a:gd name="T13" fmla="*/ 35 h 197"/>
                  <a:gd name="T14" fmla="*/ 27 w 196"/>
                  <a:gd name="T15" fmla="*/ 3 h 197"/>
                  <a:gd name="T16" fmla="*/ 164 w 1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97">
                    <a:moveTo>
                      <a:pt x="164" y="0"/>
                    </a:moveTo>
                    <a:cubicBezTo>
                      <a:pt x="179" y="0"/>
                      <a:pt x="192" y="14"/>
                      <a:pt x="192" y="31"/>
                    </a:cubicBezTo>
                    <a:cubicBezTo>
                      <a:pt x="195" y="162"/>
                      <a:pt x="195" y="162"/>
                      <a:pt x="195" y="162"/>
                    </a:cubicBezTo>
                    <a:cubicBezTo>
                      <a:pt x="196" y="179"/>
                      <a:pt x="184" y="193"/>
                      <a:pt x="169" y="194"/>
                    </a:cubicBezTo>
                    <a:cubicBezTo>
                      <a:pt x="32" y="197"/>
                      <a:pt x="32" y="197"/>
                      <a:pt x="32" y="197"/>
                    </a:cubicBezTo>
                    <a:cubicBezTo>
                      <a:pt x="17" y="197"/>
                      <a:pt x="4" y="183"/>
                      <a:pt x="4" y="166"/>
                    </a:cubicBezTo>
                    <a:cubicBezTo>
                      <a:pt x="1" y="35"/>
                      <a:pt x="1" y="35"/>
                      <a:pt x="1" y="35"/>
                    </a:cubicBezTo>
                    <a:cubicBezTo>
                      <a:pt x="0" y="18"/>
                      <a:pt x="12" y="4"/>
                      <a:pt x="27" y="3"/>
                    </a:cubicBezTo>
                    <a:cubicBezTo>
                      <a:pt x="164" y="0"/>
                      <a:pt x="164" y="0"/>
                      <a:pt x="164" y="0"/>
                    </a:cubicBezTo>
                    <a:close/>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0">
                <a:extLst>
                  <a:ext uri="{FF2B5EF4-FFF2-40B4-BE49-F238E27FC236}">
                    <a16:creationId xmlns:a16="http://schemas.microsoft.com/office/drawing/2014/main" id="{511128C5-56B5-4D67-BE99-3ECA7BB53611}"/>
                  </a:ext>
                </a:extLst>
              </p:cNvPr>
              <p:cNvSpPr>
                <a:spLocks noEditPoints="1"/>
              </p:cNvSpPr>
              <p:nvPr/>
            </p:nvSpPr>
            <p:spPr bwMode="auto">
              <a:xfrm>
                <a:off x="2046288" y="2286001"/>
                <a:ext cx="1571625" cy="3054350"/>
              </a:xfrm>
              <a:custGeom>
                <a:avLst/>
                <a:gdLst>
                  <a:gd name="T0" fmla="*/ 245 w 455"/>
                  <a:gd name="T1" fmla="*/ 62 h 885"/>
                  <a:gd name="T2" fmla="*/ 245 w 455"/>
                  <a:gd name="T3" fmla="*/ 94 h 885"/>
                  <a:gd name="T4" fmla="*/ 401 w 455"/>
                  <a:gd name="T5" fmla="*/ 90 h 885"/>
                  <a:gd name="T6" fmla="*/ 400 w 455"/>
                  <a:gd name="T7" fmla="*/ 59 h 885"/>
                  <a:gd name="T8" fmla="*/ 245 w 455"/>
                  <a:gd name="T9" fmla="*/ 62 h 885"/>
                  <a:gd name="T10" fmla="*/ 246 w 455"/>
                  <a:gd name="T11" fmla="*/ 120 h 885"/>
                  <a:gd name="T12" fmla="*/ 247 w 455"/>
                  <a:gd name="T13" fmla="*/ 151 h 885"/>
                  <a:gd name="T14" fmla="*/ 402 w 455"/>
                  <a:gd name="T15" fmla="*/ 148 h 885"/>
                  <a:gd name="T16" fmla="*/ 402 w 455"/>
                  <a:gd name="T17" fmla="*/ 116 h 885"/>
                  <a:gd name="T18" fmla="*/ 246 w 455"/>
                  <a:gd name="T19" fmla="*/ 120 h 885"/>
                  <a:gd name="T20" fmla="*/ 421 w 455"/>
                  <a:gd name="T21" fmla="*/ 341 h 885"/>
                  <a:gd name="T22" fmla="*/ 421 w 455"/>
                  <a:gd name="T23" fmla="*/ 309 h 885"/>
                  <a:gd name="T24" fmla="*/ 35 w 455"/>
                  <a:gd name="T25" fmla="*/ 318 h 885"/>
                  <a:gd name="T26" fmla="*/ 36 w 455"/>
                  <a:gd name="T27" fmla="*/ 349 h 885"/>
                  <a:gd name="T28" fmla="*/ 421 w 455"/>
                  <a:gd name="T29" fmla="*/ 341 h 885"/>
                  <a:gd name="T30" fmla="*/ 423 w 455"/>
                  <a:gd name="T31" fmla="*/ 398 h 885"/>
                  <a:gd name="T32" fmla="*/ 422 w 455"/>
                  <a:gd name="T33" fmla="*/ 367 h 885"/>
                  <a:gd name="T34" fmla="*/ 37 w 455"/>
                  <a:gd name="T35" fmla="*/ 376 h 885"/>
                  <a:gd name="T36" fmla="*/ 38 w 455"/>
                  <a:gd name="T37" fmla="*/ 407 h 885"/>
                  <a:gd name="T38" fmla="*/ 423 w 455"/>
                  <a:gd name="T39" fmla="*/ 398 h 885"/>
                  <a:gd name="T40" fmla="*/ 30 w 455"/>
                  <a:gd name="T41" fmla="*/ 85 h 885"/>
                  <a:gd name="T42" fmla="*/ 33 w 455"/>
                  <a:gd name="T43" fmla="*/ 216 h 885"/>
                  <a:gd name="T44" fmla="*/ 61 w 455"/>
                  <a:gd name="T45" fmla="*/ 247 h 885"/>
                  <a:gd name="T46" fmla="*/ 198 w 455"/>
                  <a:gd name="T47" fmla="*/ 244 h 885"/>
                  <a:gd name="T48" fmla="*/ 224 w 455"/>
                  <a:gd name="T49" fmla="*/ 212 h 885"/>
                  <a:gd name="T50" fmla="*/ 221 w 455"/>
                  <a:gd name="T51" fmla="*/ 81 h 885"/>
                  <a:gd name="T52" fmla="*/ 193 w 455"/>
                  <a:gd name="T53" fmla="*/ 50 h 885"/>
                  <a:gd name="T54" fmla="*/ 56 w 455"/>
                  <a:gd name="T55" fmla="*/ 53 h 885"/>
                  <a:gd name="T56" fmla="*/ 30 w 455"/>
                  <a:gd name="T57" fmla="*/ 85 h 885"/>
                  <a:gd name="T58" fmla="*/ 427 w 455"/>
                  <a:gd name="T59" fmla="*/ 791 h 885"/>
                  <a:gd name="T60" fmla="*/ 419 w 455"/>
                  <a:gd name="T61" fmla="*/ 445 h 885"/>
                  <a:gd name="T62" fmla="*/ 39 w 455"/>
                  <a:gd name="T63" fmla="*/ 454 h 885"/>
                  <a:gd name="T64" fmla="*/ 47 w 455"/>
                  <a:gd name="T65" fmla="*/ 800 h 885"/>
                  <a:gd name="T66" fmla="*/ 427 w 455"/>
                  <a:gd name="T67" fmla="*/ 791 h 885"/>
                  <a:gd name="T68" fmla="*/ 433 w 455"/>
                  <a:gd name="T69" fmla="*/ 0 h 885"/>
                  <a:gd name="T70" fmla="*/ 455 w 455"/>
                  <a:gd name="T71" fmla="*/ 875 h 885"/>
                  <a:gd name="T72" fmla="*/ 21 w 455"/>
                  <a:gd name="T73" fmla="*/ 885 h 885"/>
                  <a:gd name="T74" fmla="*/ 0 w 455"/>
                  <a:gd name="T75" fmla="*/ 10 h 885"/>
                  <a:gd name="T76" fmla="*/ 433 w 455"/>
                  <a:gd name="T77"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5" h="885">
                    <a:moveTo>
                      <a:pt x="245" y="62"/>
                    </a:moveTo>
                    <a:cubicBezTo>
                      <a:pt x="245" y="94"/>
                      <a:pt x="245" y="94"/>
                      <a:pt x="245" y="94"/>
                    </a:cubicBezTo>
                    <a:cubicBezTo>
                      <a:pt x="401" y="90"/>
                      <a:pt x="401" y="90"/>
                      <a:pt x="401" y="90"/>
                    </a:cubicBezTo>
                    <a:cubicBezTo>
                      <a:pt x="400" y="59"/>
                      <a:pt x="400" y="59"/>
                      <a:pt x="400" y="59"/>
                    </a:cubicBezTo>
                    <a:cubicBezTo>
                      <a:pt x="245" y="62"/>
                      <a:pt x="245" y="62"/>
                      <a:pt x="245" y="62"/>
                    </a:cubicBezTo>
                    <a:moveTo>
                      <a:pt x="246" y="120"/>
                    </a:moveTo>
                    <a:cubicBezTo>
                      <a:pt x="247" y="151"/>
                      <a:pt x="247" y="151"/>
                      <a:pt x="247" y="151"/>
                    </a:cubicBezTo>
                    <a:cubicBezTo>
                      <a:pt x="402" y="148"/>
                      <a:pt x="402" y="148"/>
                      <a:pt x="402" y="148"/>
                    </a:cubicBezTo>
                    <a:cubicBezTo>
                      <a:pt x="402" y="116"/>
                      <a:pt x="402" y="116"/>
                      <a:pt x="402" y="116"/>
                    </a:cubicBezTo>
                    <a:cubicBezTo>
                      <a:pt x="246" y="120"/>
                      <a:pt x="246" y="120"/>
                      <a:pt x="246" y="120"/>
                    </a:cubicBezTo>
                    <a:moveTo>
                      <a:pt x="421" y="341"/>
                    </a:moveTo>
                    <a:cubicBezTo>
                      <a:pt x="421" y="309"/>
                      <a:pt x="421" y="309"/>
                      <a:pt x="421" y="309"/>
                    </a:cubicBezTo>
                    <a:cubicBezTo>
                      <a:pt x="35" y="318"/>
                      <a:pt x="35" y="318"/>
                      <a:pt x="35" y="318"/>
                    </a:cubicBezTo>
                    <a:cubicBezTo>
                      <a:pt x="36" y="349"/>
                      <a:pt x="36" y="349"/>
                      <a:pt x="36" y="349"/>
                    </a:cubicBezTo>
                    <a:cubicBezTo>
                      <a:pt x="421" y="341"/>
                      <a:pt x="421" y="341"/>
                      <a:pt x="421" y="341"/>
                    </a:cubicBezTo>
                    <a:moveTo>
                      <a:pt x="423" y="398"/>
                    </a:moveTo>
                    <a:cubicBezTo>
                      <a:pt x="422" y="367"/>
                      <a:pt x="422" y="367"/>
                      <a:pt x="422" y="367"/>
                    </a:cubicBezTo>
                    <a:cubicBezTo>
                      <a:pt x="37" y="376"/>
                      <a:pt x="37" y="376"/>
                      <a:pt x="37" y="376"/>
                    </a:cubicBezTo>
                    <a:cubicBezTo>
                      <a:pt x="38" y="407"/>
                      <a:pt x="38" y="407"/>
                      <a:pt x="38" y="407"/>
                    </a:cubicBezTo>
                    <a:cubicBezTo>
                      <a:pt x="423" y="398"/>
                      <a:pt x="423" y="398"/>
                      <a:pt x="423" y="398"/>
                    </a:cubicBezTo>
                    <a:moveTo>
                      <a:pt x="30" y="85"/>
                    </a:moveTo>
                    <a:cubicBezTo>
                      <a:pt x="33" y="216"/>
                      <a:pt x="33" y="216"/>
                      <a:pt x="33" y="216"/>
                    </a:cubicBezTo>
                    <a:cubicBezTo>
                      <a:pt x="33" y="233"/>
                      <a:pt x="46" y="247"/>
                      <a:pt x="61" y="247"/>
                    </a:cubicBezTo>
                    <a:cubicBezTo>
                      <a:pt x="198" y="244"/>
                      <a:pt x="198" y="244"/>
                      <a:pt x="198" y="244"/>
                    </a:cubicBezTo>
                    <a:cubicBezTo>
                      <a:pt x="213" y="243"/>
                      <a:pt x="225" y="229"/>
                      <a:pt x="224" y="212"/>
                    </a:cubicBezTo>
                    <a:cubicBezTo>
                      <a:pt x="221" y="81"/>
                      <a:pt x="221" y="81"/>
                      <a:pt x="221" y="81"/>
                    </a:cubicBezTo>
                    <a:cubicBezTo>
                      <a:pt x="221" y="64"/>
                      <a:pt x="208" y="50"/>
                      <a:pt x="193" y="50"/>
                    </a:cubicBezTo>
                    <a:cubicBezTo>
                      <a:pt x="56" y="53"/>
                      <a:pt x="56" y="53"/>
                      <a:pt x="56" y="53"/>
                    </a:cubicBezTo>
                    <a:cubicBezTo>
                      <a:pt x="41" y="54"/>
                      <a:pt x="29" y="68"/>
                      <a:pt x="30" y="85"/>
                    </a:cubicBezTo>
                    <a:moveTo>
                      <a:pt x="427" y="791"/>
                    </a:moveTo>
                    <a:cubicBezTo>
                      <a:pt x="419" y="445"/>
                      <a:pt x="419" y="445"/>
                      <a:pt x="419" y="445"/>
                    </a:cubicBezTo>
                    <a:cubicBezTo>
                      <a:pt x="39" y="454"/>
                      <a:pt x="39" y="454"/>
                      <a:pt x="39" y="454"/>
                    </a:cubicBezTo>
                    <a:cubicBezTo>
                      <a:pt x="47" y="800"/>
                      <a:pt x="47" y="800"/>
                      <a:pt x="47" y="800"/>
                    </a:cubicBezTo>
                    <a:cubicBezTo>
                      <a:pt x="427" y="791"/>
                      <a:pt x="427" y="791"/>
                      <a:pt x="427" y="791"/>
                    </a:cubicBezTo>
                    <a:moveTo>
                      <a:pt x="433" y="0"/>
                    </a:moveTo>
                    <a:cubicBezTo>
                      <a:pt x="455" y="875"/>
                      <a:pt x="455" y="875"/>
                      <a:pt x="455" y="875"/>
                    </a:cubicBezTo>
                    <a:cubicBezTo>
                      <a:pt x="21" y="885"/>
                      <a:pt x="21" y="885"/>
                      <a:pt x="21" y="885"/>
                    </a:cubicBezTo>
                    <a:cubicBezTo>
                      <a:pt x="0" y="10"/>
                      <a:pt x="0" y="10"/>
                      <a:pt x="0" y="10"/>
                    </a:cubicBezTo>
                    <a:cubicBezTo>
                      <a:pt x="433" y="0"/>
                      <a:pt x="433" y="0"/>
                      <a:pt x="4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
                <a:extLst>
                  <a:ext uri="{FF2B5EF4-FFF2-40B4-BE49-F238E27FC236}">
                    <a16:creationId xmlns:a16="http://schemas.microsoft.com/office/drawing/2014/main" id="{7F82673A-1E47-4AE1-8161-CC4704D4E321}"/>
                  </a:ext>
                </a:extLst>
              </p:cNvPr>
              <p:cNvSpPr>
                <a:spLocks/>
              </p:cNvSpPr>
              <p:nvPr/>
            </p:nvSpPr>
            <p:spPr bwMode="auto">
              <a:xfrm>
                <a:off x="2895600" y="2686051"/>
                <a:ext cx="539750" cy="120650"/>
              </a:xfrm>
              <a:custGeom>
                <a:avLst/>
                <a:gdLst>
                  <a:gd name="T0" fmla="*/ 340 w 340"/>
                  <a:gd name="T1" fmla="*/ 0 h 76"/>
                  <a:gd name="T2" fmla="*/ 340 w 340"/>
                  <a:gd name="T3" fmla="*/ 70 h 76"/>
                  <a:gd name="T4" fmla="*/ 2 w 340"/>
                  <a:gd name="T5" fmla="*/ 76 h 76"/>
                  <a:gd name="T6" fmla="*/ 0 w 340"/>
                  <a:gd name="T7" fmla="*/ 9 h 76"/>
                  <a:gd name="T8" fmla="*/ 340 w 340"/>
                  <a:gd name="T9" fmla="*/ 0 h 76"/>
                  <a:gd name="T10" fmla="*/ 340 w 340"/>
                  <a:gd name="T11" fmla="*/ 0 h 76"/>
                </a:gdLst>
                <a:ahLst/>
                <a:cxnLst>
                  <a:cxn ang="0">
                    <a:pos x="T0" y="T1"/>
                  </a:cxn>
                  <a:cxn ang="0">
                    <a:pos x="T2" y="T3"/>
                  </a:cxn>
                  <a:cxn ang="0">
                    <a:pos x="T4" y="T5"/>
                  </a:cxn>
                  <a:cxn ang="0">
                    <a:pos x="T6" y="T7"/>
                  </a:cxn>
                  <a:cxn ang="0">
                    <a:pos x="T8" y="T9"/>
                  </a:cxn>
                  <a:cxn ang="0">
                    <a:pos x="T10" y="T11"/>
                  </a:cxn>
                </a:cxnLst>
                <a:rect l="0" t="0" r="r" b="b"/>
                <a:pathLst>
                  <a:path w="340" h="76">
                    <a:moveTo>
                      <a:pt x="340" y="0"/>
                    </a:moveTo>
                    <a:lnTo>
                      <a:pt x="340" y="70"/>
                    </a:lnTo>
                    <a:lnTo>
                      <a:pt x="2" y="76"/>
                    </a:lnTo>
                    <a:lnTo>
                      <a:pt x="0" y="9"/>
                    </a:lnTo>
                    <a:lnTo>
                      <a:pt x="340" y="0"/>
                    </a:lnTo>
                    <a:lnTo>
                      <a:pt x="3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2">
                <a:extLst>
                  <a:ext uri="{FF2B5EF4-FFF2-40B4-BE49-F238E27FC236}">
                    <a16:creationId xmlns:a16="http://schemas.microsoft.com/office/drawing/2014/main" id="{CCC55606-BBF7-45FB-A8BE-BCC71E9CF333}"/>
                  </a:ext>
                </a:extLst>
              </p:cNvPr>
              <p:cNvSpPr>
                <a:spLocks/>
              </p:cNvSpPr>
              <p:nvPr/>
            </p:nvSpPr>
            <p:spPr bwMode="auto">
              <a:xfrm>
                <a:off x="2833688" y="1947863"/>
                <a:ext cx="52388" cy="55563"/>
              </a:xfrm>
              <a:custGeom>
                <a:avLst/>
                <a:gdLst>
                  <a:gd name="T0" fmla="*/ 7 w 15"/>
                  <a:gd name="T1" fmla="*/ 0 h 16"/>
                  <a:gd name="T2" fmla="*/ 15 w 15"/>
                  <a:gd name="T3" fmla="*/ 8 h 16"/>
                  <a:gd name="T4" fmla="*/ 8 w 15"/>
                  <a:gd name="T5" fmla="*/ 16 h 16"/>
                  <a:gd name="T6" fmla="*/ 0 w 15"/>
                  <a:gd name="T7" fmla="*/ 8 h 16"/>
                  <a:gd name="T8" fmla="*/ 7 w 15"/>
                  <a:gd name="T9" fmla="*/ 0 h 16"/>
                </a:gdLst>
                <a:ahLst/>
                <a:cxnLst>
                  <a:cxn ang="0">
                    <a:pos x="T0" y="T1"/>
                  </a:cxn>
                  <a:cxn ang="0">
                    <a:pos x="T2" y="T3"/>
                  </a:cxn>
                  <a:cxn ang="0">
                    <a:pos x="T4" y="T5"/>
                  </a:cxn>
                  <a:cxn ang="0">
                    <a:pos x="T6" y="T7"/>
                  </a:cxn>
                  <a:cxn ang="0">
                    <a:pos x="T8" y="T9"/>
                  </a:cxn>
                </a:cxnLst>
                <a:rect l="0" t="0" r="r" b="b"/>
                <a:pathLst>
                  <a:path w="15" h="16">
                    <a:moveTo>
                      <a:pt x="7" y="0"/>
                    </a:moveTo>
                    <a:cubicBezTo>
                      <a:pt x="11" y="0"/>
                      <a:pt x="15" y="3"/>
                      <a:pt x="15" y="8"/>
                    </a:cubicBezTo>
                    <a:cubicBezTo>
                      <a:pt x="15" y="12"/>
                      <a:pt x="12" y="16"/>
                      <a:pt x="8" y="16"/>
                    </a:cubicBezTo>
                    <a:cubicBezTo>
                      <a:pt x="4" y="16"/>
                      <a:pt x="1" y="13"/>
                      <a:pt x="0" y="8"/>
                    </a:cubicBezTo>
                    <a:cubicBezTo>
                      <a:pt x="0" y="4"/>
                      <a:pt x="3" y="0"/>
                      <a:pt x="7"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3">
                <a:extLst>
                  <a:ext uri="{FF2B5EF4-FFF2-40B4-BE49-F238E27FC236}">
                    <a16:creationId xmlns:a16="http://schemas.microsoft.com/office/drawing/2014/main" id="{064D9802-F8B5-4608-8155-8F8A2FFE127A}"/>
                  </a:ext>
                </a:extLst>
              </p:cNvPr>
              <p:cNvSpPr>
                <a:spLocks/>
              </p:cNvSpPr>
              <p:nvPr/>
            </p:nvSpPr>
            <p:spPr bwMode="auto">
              <a:xfrm>
                <a:off x="2713038" y="2082801"/>
                <a:ext cx="300038" cy="41275"/>
              </a:xfrm>
              <a:custGeom>
                <a:avLst/>
                <a:gdLst>
                  <a:gd name="T0" fmla="*/ 82 w 87"/>
                  <a:gd name="T1" fmla="*/ 0 h 12"/>
                  <a:gd name="T2" fmla="*/ 87 w 87"/>
                  <a:gd name="T3" fmla="*/ 5 h 12"/>
                  <a:gd name="T4" fmla="*/ 83 w 87"/>
                  <a:gd name="T5" fmla="*/ 10 h 12"/>
                  <a:gd name="T6" fmla="*/ 5 w 87"/>
                  <a:gd name="T7" fmla="*/ 12 h 12"/>
                  <a:gd name="T8" fmla="*/ 0 w 87"/>
                  <a:gd name="T9" fmla="*/ 7 h 12"/>
                  <a:gd name="T10" fmla="*/ 5 w 87"/>
                  <a:gd name="T11" fmla="*/ 1 h 12"/>
                  <a:gd name="T12" fmla="*/ 82 w 8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2" y="0"/>
                    </a:moveTo>
                    <a:cubicBezTo>
                      <a:pt x="85" y="0"/>
                      <a:pt x="87" y="2"/>
                      <a:pt x="87" y="5"/>
                    </a:cubicBezTo>
                    <a:cubicBezTo>
                      <a:pt x="87" y="7"/>
                      <a:pt x="85" y="10"/>
                      <a:pt x="83" y="10"/>
                    </a:cubicBezTo>
                    <a:cubicBezTo>
                      <a:pt x="5" y="12"/>
                      <a:pt x="5" y="12"/>
                      <a:pt x="5" y="12"/>
                    </a:cubicBezTo>
                    <a:cubicBezTo>
                      <a:pt x="2" y="12"/>
                      <a:pt x="0" y="9"/>
                      <a:pt x="0" y="7"/>
                    </a:cubicBezTo>
                    <a:cubicBezTo>
                      <a:pt x="0" y="4"/>
                      <a:pt x="2" y="1"/>
                      <a:pt x="5" y="1"/>
                    </a:cubicBezTo>
                    <a:cubicBezTo>
                      <a:pt x="82" y="0"/>
                      <a:pt x="82" y="0"/>
                      <a:pt x="82"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4">
                <a:extLst>
                  <a:ext uri="{FF2B5EF4-FFF2-40B4-BE49-F238E27FC236}">
                    <a16:creationId xmlns:a16="http://schemas.microsoft.com/office/drawing/2014/main" id="{DAF53C3C-9B13-43D0-8152-6EDFDD32FF94}"/>
                  </a:ext>
                </a:extLst>
              </p:cNvPr>
              <p:cNvSpPr>
                <a:spLocks/>
              </p:cNvSpPr>
              <p:nvPr/>
            </p:nvSpPr>
            <p:spPr bwMode="auto">
              <a:xfrm>
                <a:off x="2765425" y="5410201"/>
                <a:ext cx="250825" cy="285750"/>
              </a:xfrm>
              <a:custGeom>
                <a:avLst/>
                <a:gdLst>
                  <a:gd name="T0" fmla="*/ 36 w 73"/>
                  <a:gd name="T1" fmla="*/ 1 h 83"/>
                  <a:gd name="T2" fmla="*/ 73 w 73"/>
                  <a:gd name="T3" fmla="*/ 41 h 83"/>
                  <a:gd name="T4" fmla="*/ 38 w 73"/>
                  <a:gd name="T5" fmla="*/ 83 h 83"/>
                  <a:gd name="T6" fmla="*/ 0 w 73"/>
                  <a:gd name="T7" fmla="*/ 43 h 83"/>
                  <a:gd name="T8" fmla="*/ 36 w 73"/>
                  <a:gd name="T9" fmla="*/ 1 h 83"/>
                </a:gdLst>
                <a:ahLst/>
                <a:cxnLst>
                  <a:cxn ang="0">
                    <a:pos x="T0" y="T1"/>
                  </a:cxn>
                  <a:cxn ang="0">
                    <a:pos x="T2" y="T3"/>
                  </a:cxn>
                  <a:cxn ang="0">
                    <a:pos x="T4" y="T5"/>
                  </a:cxn>
                  <a:cxn ang="0">
                    <a:pos x="T6" y="T7"/>
                  </a:cxn>
                  <a:cxn ang="0">
                    <a:pos x="T8" y="T9"/>
                  </a:cxn>
                </a:cxnLst>
                <a:rect l="0" t="0" r="r" b="b"/>
                <a:pathLst>
                  <a:path w="73" h="83">
                    <a:moveTo>
                      <a:pt x="36" y="1"/>
                    </a:moveTo>
                    <a:cubicBezTo>
                      <a:pt x="56" y="0"/>
                      <a:pt x="72" y="18"/>
                      <a:pt x="73" y="41"/>
                    </a:cubicBezTo>
                    <a:cubicBezTo>
                      <a:pt x="73" y="64"/>
                      <a:pt x="58" y="83"/>
                      <a:pt x="38" y="83"/>
                    </a:cubicBezTo>
                    <a:cubicBezTo>
                      <a:pt x="18" y="83"/>
                      <a:pt x="1" y="65"/>
                      <a:pt x="0" y="43"/>
                    </a:cubicBezTo>
                    <a:cubicBezTo>
                      <a:pt x="0" y="20"/>
                      <a:pt x="16" y="1"/>
                      <a:pt x="3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5">
                <a:extLst>
                  <a:ext uri="{FF2B5EF4-FFF2-40B4-BE49-F238E27FC236}">
                    <a16:creationId xmlns:a16="http://schemas.microsoft.com/office/drawing/2014/main" id="{FF7D81FF-23E2-41CD-B41D-52F7F678ED38}"/>
                  </a:ext>
                </a:extLst>
              </p:cNvPr>
              <p:cNvSpPr>
                <a:spLocks/>
              </p:cNvSpPr>
              <p:nvPr/>
            </p:nvSpPr>
            <p:spPr bwMode="auto">
              <a:xfrm>
                <a:off x="2565400" y="2071688"/>
                <a:ext cx="58738" cy="69850"/>
              </a:xfrm>
              <a:custGeom>
                <a:avLst/>
                <a:gdLst>
                  <a:gd name="T0" fmla="*/ 8 w 17"/>
                  <a:gd name="T1" fmla="*/ 0 h 20"/>
                  <a:gd name="T2" fmla="*/ 17 w 17"/>
                  <a:gd name="T3" fmla="*/ 10 h 20"/>
                  <a:gd name="T4" fmla="*/ 8 w 17"/>
                  <a:gd name="T5" fmla="*/ 20 h 20"/>
                  <a:gd name="T6" fmla="*/ 0 w 17"/>
                  <a:gd name="T7" fmla="*/ 10 h 20"/>
                  <a:gd name="T8" fmla="*/ 8 w 17"/>
                  <a:gd name="T9" fmla="*/ 0 h 20"/>
                </a:gdLst>
                <a:ahLst/>
                <a:cxnLst>
                  <a:cxn ang="0">
                    <a:pos x="T0" y="T1"/>
                  </a:cxn>
                  <a:cxn ang="0">
                    <a:pos x="T2" y="T3"/>
                  </a:cxn>
                  <a:cxn ang="0">
                    <a:pos x="T4" y="T5"/>
                  </a:cxn>
                  <a:cxn ang="0">
                    <a:pos x="T6" y="T7"/>
                  </a:cxn>
                  <a:cxn ang="0">
                    <a:pos x="T8" y="T9"/>
                  </a:cxn>
                </a:cxnLst>
                <a:rect l="0" t="0" r="r" b="b"/>
                <a:pathLst>
                  <a:path w="17" h="20">
                    <a:moveTo>
                      <a:pt x="8" y="0"/>
                    </a:moveTo>
                    <a:cubicBezTo>
                      <a:pt x="13" y="0"/>
                      <a:pt x="16" y="5"/>
                      <a:pt x="17" y="10"/>
                    </a:cubicBezTo>
                    <a:cubicBezTo>
                      <a:pt x="17" y="15"/>
                      <a:pt x="13" y="19"/>
                      <a:pt x="8" y="20"/>
                    </a:cubicBezTo>
                    <a:cubicBezTo>
                      <a:pt x="4" y="20"/>
                      <a:pt x="0" y="15"/>
                      <a:pt x="0" y="10"/>
                    </a:cubicBezTo>
                    <a:cubicBezTo>
                      <a:pt x="0" y="5"/>
                      <a:pt x="3" y="1"/>
                      <a:pt x="8"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
                <a:extLst>
                  <a:ext uri="{FF2B5EF4-FFF2-40B4-BE49-F238E27FC236}">
                    <a16:creationId xmlns:a16="http://schemas.microsoft.com/office/drawing/2014/main" id="{FC85C66F-DB23-4E2A-8F54-63960F3CDA5F}"/>
                  </a:ext>
                </a:extLst>
              </p:cNvPr>
              <p:cNvSpPr>
                <a:spLocks/>
              </p:cNvSpPr>
              <p:nvPr/>
            </p:nvSpPr>
            <p:spPr bwMode="auto">
              <a:xfrm>
                <a:off x="2181225" y="3822701"/>
                <a:ext cx="1339850" cy="1223963"/>
              </a:xfrm>
              <a:custGeom>
                <a:avLst/>
                <a:gdLst>
                  <a:gd name="T0" fmla="*/ 827 w 844"/>
                  <a:gd name="T1" fmla="*/ 0 h 771"/>
                  <a:gd name="T2" fmla="*/ 844 w 844"/>
                  <a:gd name="T3" fmla="*/ 752 h 771"/>
                  <a:gd name="T4" fmla="*/ 18 w 844"/>
                  <a:gd name="T5" fmla="*/ 771 h 771"/>
                  <a:gd name="T6" fmla="*/ 0 w 844"/>
                  <a:gd name="T7" fmla="*/ 19 h 771"/>
                  <a:gd name="T8" fmla="*/ 827 w 844"/>
                  <a:gd name="T9" fmla="*/ 0 h 771"/>
                  <a:gd name="T10" fmla="*/ 827 w 844"/>
                  <a:gd name="T11" fmla="*/ 0 h 771"/>
                </a:gdLst>
                <a:ahLst/>
                <a:cxnLst>
                  <a:cxn ang="0">
                    <a:pos x="T0" y="T1"/>
                  </a:cxn>
                  <a:cxn ang="0">
                    <a:pos x="T2" y="T3"/>
                  </a:cxn>
                  <a:cxn ang="0">
                    <a:pos x="T4" y="T5"/>
                  </a:cxn>
                  <a:cxn ang="0">
                    <a:pos x="T6" y="T7"/>
                  </a:cxn>
                  <a:cxn ang="0">
                    <a:pos x="T8" y="T9"/>
                  </a:cxn>
                  <a:cxn ang="0">
                    <a:pos x="T10" y="T11"/>
                  </a:cxn>
                </a:cxnLst>
                <a:rect l="0" t="0" r="r" b="b"/>
                <a:pathLst>
                  <a:path w="844" h="771">
                    <a:moveTo>
                      <a:pt x="827" y="0"/>
                    </a:moveTo>
                    <a:lnTo>
                      <a:pt x="844" y="752"/>
                    </a:lnTo>
                    <a:lnTo>
                      <a:pt x="18" y="771"/>
                    </a:lnTo>
                    <a:lnTo>
                      <a:pt x="0" y="19"/>
                    </a:lnTo>
                    <a:lnTo>
                      <a:pt x="827" y="0"/>
                    </a:lnTo>
                    <a:lnTo>
                      <a:pt x="82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a16="http://schemas.microsoft.com/office/drawing/2014/main" id="{E540CF71-EB67-4EE9-9F0E-23228587EC3C}"/>
                  </a:ext>
                </a:extLst>
              </p:cNvPr>
              <p:cNvSpPr>
                <a:spLocks noEditPoints="1"/>
              </p:cNvSpPr>
              <p:nvPr/>
            </p:nvSpPr>
            <p:spPr bwMode="auto">
              <a:xfrm>
                <a:off x="1928813" y="1824038"/>
                <a:ext cx="1806575" cy="4030663"/>
              </a:xfrm>
              <a:custGeom>
                <a:avLst/>
                <a:gdLst>
                  <a:gd name="T0" fmla="*/ 269 w 523"/>
                  <a:gd name="T1" fmla="*/ 36 h 1168"/>
                  <a:gd name="T2" fmla="*/ 262 w 523"/>
                  <a:gd name="T3" fmla="*/ 44 h 1168"/>
                  <a:gd name="T4" fmla="*/ 270 w 523"/>
                  <a:gd name="T5" fmla="*/ 52 h 1168"/>
                  <a:gd name="T6" fmla="*/ 277 w 523"/>
                  <a:gd name="T7" fmla="*/ 44 h 1168"/>
                  <a:gd name="T8" fmla="*/ 269 w 523"/>
                  <a:gd name="T9" fmla="*/ 36 h 1168"/>
                  <a:gd name="T10" fmla="*/ 192 w 523"/>
                  <a:gd name="T11" fmla="*/ 72 h 1168"/>
                  <a:gd name="T12" fmla="*/ 184 w 523"/>
                  <a:gd name="T13" fmla="*/ 82 h 1168"/>
                  <a:gd name="T14" fmla="*/ 192 w 523"/>
                  <a:gd name="T15" fmla="*/ 92 h 1168"/>
                  <a:gd name="T16" fmla="*/ 201 w 523"/>
                  <a:gd name="T17" fmla="*/ 82 h 1168"/>
                  <a:gd name="T18" fmla="*/ 192 w 523"/>
                  <a:gd name="T19" fmla="*/ 72 h 1168"/>
                  <a:gd name="T20" fmla="*/ 232 w 523"/>
                  <a:gd name="T21" fmla="*/ 76 h 1168"/>
                  <a:gd name="T22" fmla="*/ 227 w 523"/>
                  <a:gd name="T23" fmla="*/ 82 h 1168"/>
                  <a:gd name="T24" fmla="*/ 232 w 523"/>
                  <a:gd name="T25" fmla="*/ 87 h 1168"/>
                  <a:gd name="T26" fmla="*/ 310 w 523"/>
                  <a:gd name="T27" fmla="*/ 85 h 1168"/>
                  <a:gd name="T28" fmla="*/ 314 w 523"/>
                  <a:gd name="T29" fmla="*/ 80 h 1168"/>
                  <a:gd name="T30" fmla="*/ 309 w 523"/>
                  <a:gd name="T31" fmla="*/ 75 h 1168"/>
                  <a:gd name="T32" fmla="*/ 232 w 523"/>
                  <a:gd name="T33" fmla="*/ 76 h 1168"/>
                  <a:gd name="T34" fmla="*/ 280 w 523"/>
                  <a:gd name="T35" fmla="*/ 1125 h 1168"/>
                  <a:gd name="T36" fmla="*/ 318 w 523"/>
                  <a:gd name="T37" fmla="*/ 1080 h 1168"/>
                  <a:gd name="T38" fmla="*/ 277 w 523"/>
                  <a:gd name="T39" fmla="*/ 1037 h 1168"/>
                  <a:gd name="T40" fmla="*/ 240 w 523"/>
                  <a:gd name="T41" fmla="*/ 1082 h 1168"/>
                  <a:gd name="T42" fmla="*/ 280 w 523"/>
                  <a:gd name="T43" fmla="*/ 1125 h 1168"/>
                  <a:gd name="T44" fmla="*/ 492 w 523"/>
                  <a:gd name="T45" fmla="*/ 1012 h 1168"/>
                  <a:gd name="T46" fmla="*/ 470 w 523"/>
                  <a:gd name="T47" fmla="*/ 131 h 1168"/>
                  <a:gd name="T48" fmla="*/ 31 w 523"/>
                  <a:gd name="T49" fmla="*/ 141 h 1168"/>
                  <a:gd name="T50" fmla="*/ 53 w 523"/>
                  <a:gd name="T51" fmla="*/ 1022 h 1168"/>
                  <a:gd name="T52" fmla="*/ 492 w 523"/>
                  <a:gd name="T53" fmla="*/ 1012 h 1168"/>
                  <a:gd name="T54" fmla="*/ 414 w 523"/>
                  <a:gd name="T55" fmla="*/ 1 h 1168"/>
                  <a:gd name="T56" fmla="*/ 498 w 523"/>
                  <a:gd name="T57" fmla="*/ 91 h 1168"/>
                  <a:gd name="T58" fmla="*/ 522 w 523"/>
                  <a:gd name="T59" fmla="*/ 1066 h 1168"/>
                  <a:gd name="T60" fmla="*/ 443 w 523"/>
                  <a:gd name="T61" fmla="*/ 1159 h 1168"/>
                  <a:gd name="T62" fmla="*/ 108 w 523"/>
                  <a:gd name="T63" fmla="*/ 1167 h 1168"/>
                  <a:gd name="T64" fmla="*/ 25 w 523"/>
                  <a:gd name="T65" fmla="*/ 1077 h 1168"/>
                  <a:gd name="T66" fmla="*/ 1 w 523"/>
                  <a:gd name="T67" fmla="*/ 102 h 1168"/>
                  <a:gd name="T68" fmla="*/ 80 w 523"/>
                  <a:gd name="T69" fmla="*/ 8 h 1168"/>
                  <a:gd name="T70" fmla="*/ 414 w 523"/>
                  <a:gd name="T71" fmla="*/ 1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3" h="1168">
                    <a:moveTo>
                      <a:pt x="269" y="36"/>
                    </a:moveTo>
                    <a:cubicBezTo>
                      <a:pt x="265" y="36"/>
                      <a:pt x="262" y="40"/>
                      <a:pt x="262" y="44"/>
                    </a:cubicBezTo>
                    <a:cubicBezTo>
                      <a:pt x="263" y="49"/>
                      <a:pt x="266" y="52"/>
                      <a:pt x="270" y="52"/>
                    </a:cubicBezTo>
                    <a:cubicBezTo>
                      <a:pt x="274" y="52"/>
                      <a:pt x="277" y="48"/>
                      <a:pt x="277" y="44"/>
                    </a:cubicBezTo>
                    <a:cubicBezTo>
                      <a:pt x="277" y="39"/>
                      <a:pt x="273" y="36"/>
                      <a:pt x="269" y="36"/>
                    </a:cubicBezTo>
                    <a:moveTo>
                      <a:pt x="192" y="72"/>
                    </a:moveTo>
                    <a:cubicBezTo>
                      <a:pt x="187" y="73"/>
                      <a:pt x="184" y="77"/>
                      <a:pt x="184" y="82"/>
                    </a:cubicBezTo>
                    <a:cubicBezTo>
                      <a:pt x="184" y="87"/>
                      <a:pt x="188" y="92"/>
                      <a:pt x="192" y="92"/>
                    </a:cubicBezTo>
                    <a:cubicBezTo>
                      <a:pt x="197" y="91"/>
                      <a:pt x="201" y="87"/>
                      <a:pt x="201" y="82"/>
                    </a:cubicBezTo>
                    <a:cubicBezTo>
                      <a:pt x="200" y="77"/>
                      <a:pt x="197" y="72"/>
                      <a:pt x="192" y="72"/>
                    </a:cubicBezTo>
                    <a:moveTo>
                      <a:pt x="232" y="76"/>
                    </a:moveTo>
                    <a:cubicBezTo>
                      <a:pt x="229" y="76"/>
                      <a:pt x="227" y="79"/>
                      <a:pt x="227" y="82"/>
                    </a:cubicBezTo>
                    <a:cubicBezTo>
                      <a:pt x="227" y="84"/>
                      <a:pt x="229" y="87"/>
                      <a:pt x="232" y="87"/>
                    </a:cubicBezTo>
                    <a:cubicBezTo>
                      <a:pt x="310" y="85"/>
                      <a:pt x="310" y="85"/>
                      <a:pt x="310" y="85"/>
                    </a:cubicBezTo>
                    <a:cubicBezTo>
                      <a:pt x="312" y="85"/>
                      <a:pt x="314" y="82"/>
                      <a:pt x="314" y="80"/>
                    </a:cubicBezTo>
                    <a:cubicBezTo>
                      <a:pt x="314" y="77"/>
                      <a:pt x="312" y="75"/>
                      <a:pt x="309" y="75"/>
                    </a:cubicBezTo>
                    <a:cubicBezTo>
                      <a:pt x="232" y="76"/>
                      <a:pt x="232" y="76"/>
                      <a:pt x="232" y="76"/>
                    </a:cubicBezTo>
                    <a:moveTo>
                      <a:pt x="280" y="1125"/>
                    </a:moveTo>
                    <a:cubicBezTo>
                      <a:pt x="301" y="1125"/>
                      <a:pt x="318" y="1104"/>
                      <a:pt x="318" y="1080"/>
                    </a:cubicBezTo>
                    <a:cubicBezTo>
                      <a:pt x="317" y="1056"/>
                      <a:pt x="299" y="1036"/>
                      <a:pt x="277" y="1037"/>
                    </a:cubicBezTo>
                    <a:cubicBezTo>
                      <a:pt x="256" y="1037"/>
                      <a:pt x="239" y="1058"/>
                      <a:pt x="240" y="1082"/>
                    </a:cubicBezTo>
                    <a:cubicBezTo>
                      <a:pt x="240" y="1106"/>
                      <a:pt x="258" y="1126"/>
                      <a:pt x="280" y="1125"/>
                    </a:cubicBezTo>
                    <a:moveTo>
                      <a:pt x="492" y="1012"/>
                    </a:moveTo>
                    <a:cubicBezTo>
                      <a:pt x="470" y="131"/>
                      <a:pt x="470" y="131"/>
                      <a:pt x="470" y="131"/>
                    </a:cubicBezTo>
                    <a:cubicBezTo>
                      <a:pt x="31" y="141"/>
                      <a:pt x="31" y="141"/>
                      <a:pt x="31" y="141"/>
                    </a:cubicBezTo>
                    <a:cubicBezTo>
                      <a:pt x="53" y="1022"/>
                      <a:pt x="53" y="1022"/>
                      <a:pt x="53" y="1022"/>
                    </a:cubicBezTo>
                    <a:cubicBezTo>
                      <a:pt x="492" y="1012"/>
                      <a:pt x="492" y="1012"/>
                      <a:pt x="492" y="1012"/>
                    </a:cubicBezTo>
                    <a:moveTo>
                      <a:pt x="414" y="1"/>
                    </a:moveTo>
                    <a:cubicBezTo>
                      <a:pt x="459" y="0"/>
                      <a:pt x="496" y="40"/>
                      <a:pt x="498" y="91"/>
                    </a:cubicBezTo>
                    <a:cubicBezTo>
                      <a:pt x="522" y="1066"/>
                      <a:pt x="522" y="1066"/>
                      <a:pt x="522" y="1066"/>
                    </a:cubicBezTo>
                    <a:cubicBezTo>
                      <a:pt x="523" y="1116"/>
                      <a:pt x="488" y="1158"/>
                      <a:pt x="443" y="1159"/>
                    </a:cubicBezTo>
                    <a:cubicBezTo>
                      <a:pt x="108" y="1167"/>
                      <a:pt x="108" y="1167"/>
                      <a:pt x="108" y="1167"/>
                    </a:cubicBezTo>
                    <a:cubicBezTo>
                      <a:pt x="64" y="1168"/>
                      <a:pt x="26" y="1128"/>
                      <a:pt x="25" y="1077"/>
                    </a:cubicBezTo>
                    <a:cubicBezTo>
                      <a:pt x="1" y="102"/>
                      <a:pt x="1" y="102"/>
                      <a:pt x="1" y="102"/>
                    </a:cubicBezTo>
                    <a:cubicBezTo>
                      <a:pt x="0" y="51"/>
                      <a:pt x="35" y="9"/>
                      <a:pt x="80" y="8"/>
                    </a:cubicBezTo>
                    <a:cubicBezTo>
                      <a:pt x="414" y="1"/>
                      <a:pt x="414" y="1"/>
                      <a:pt x="414" y="1"/>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8">
                <a:extLst>
                  <a:ext uri="{FF2B5EF4-FFF2-40B4-BE49-F238E27FC236}">
                    <a16:creationId xmlns:a16="http://schemas.microsoft.com/office/drawing/2014/main" id="{87F13E1D-D8F8-43A3-B5FA-3980695A4C5B}"/>
                  </a:ext>
                </a:extLst>
              </p:cNvPr>
              <p:cNvSpPr>
                <a:spLocks/>
              </p:cNvSpPr>
              <p:nvPr/>
            </p:nvSpPr>
            <p:spPr bwMode="auto">
              <a:xfrm>
                <a:off x="2166938" y="3352801"/>
                <a:ext cx="1333500" cy="138113"/>
              </a:xfrm>
              <a:custGeom>
                <a:avLst/>
                <a:gdLst>
                  <a:gd name="T0" fmla="*/ 840 w 840"/>
                  <a:gd name="T1" fmla="*/ 0 h 87"/>
                  <a:gd name="T2" fmla="*/ 840 w 840"/>
                  <a:gd name="T3" fmla="*/ 69 h 87"/>
                  <a:gd name="T4" fmla="*/ 3 w 840"/>
                  <a:gd name="T5" fmla="*/ 87 h 87"/>
                  <a:gd name="T6" fmla="*/ 0 w 840"/>
                  <a:gd name="T7" fmla="*/ 19 h 87"/>
                  <a:gd name="T8" fmla="*/ 840 w 840"/>
                  <a:gd name="T9" fmla="*/ 0 h 87"/>
                  <a:gd name="T10" fmla="*/ 840 w 840"/>
                  <a:gd name="T11" fmla="*/ 0 h 87"/>
                </a:gdLst>
                <a:ahLst/>
                <a:cxnLst>
                  <a:cxn ang="0">
                    <a:pos x="T0" y="T1"/>
                  </a:cxn>
                  <a:cxn ang="0">
                    <a:pos x="T2" y="T3"/>
                  </a:cxn>
                  <a:cxn ang="0">
                    <a:pos x="T4" y="T5"/>
                  </a:cxn>
                  <a:cxn ang="0">
                    <a:pos x="T6" y="T7"/>
                  </a:cxn>
                  <a:cxn ang="0">
                    <a:pos x="T8" y="T9"/>
                  </a:cxn>
                  <a:cxn ang="0">
                    <a:pos x="T10" y="T11"/>
                  </a:cxn>
                </a:cxnLst>
                <a:rect l="0" t="0" r="r" b="b"/>
                <a:pathLst>
                  <a:path w="840" h="87">
                    <a:moveTo>
                      <a:pt x="840" y="0"/>
                    </a:moveTo>
                    <a:lnTo>
                      <a:pt x="840" y="69"/>
                    </a:lnTo>
                    <a:lnTo>
                      <a:pt x="3" y="87"/>
                    </a:lnTo>
                    <a:lnTo>
                      <a:pt x="0" y="19"/>
                    </a:lnTo>
                    <a:lnTo>
                      <a:pt x="840" y="0"/>
                    </a:lnTo>
                    <a:lnTo>
                      <a:pt x="8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
                <a:extLst>
                  <a:ext uri="{FF2B5EF4-FFF2-40B4-BE49-F238E27FC236}">
                    <a16:creationId xmlns:a16="http://schemas.microsoft.com/office/drawing/2014/main" id="{C947D703-89CB-47E4-9EF5-D1B3EFEE38CB}"/>
                  </a:ext>
                </a:extLst>
              </p:cNvPr>
              <p:cNvSpPr>
                <a:spLocks/>
              </p:cNvSpPr>
              <p:nvPr/>
            </p:nvSpPr>
            <p:spPr bwMode="auto">
              <a:xfrm>
                <a:off x="2174875" y="3552826"/>
                <a:ext cx="1331913" cy="138113"/>
              </a:xfrm>
              <a:custGeom>
                <a:avLst/>
                <a:gdLst>
                  <a:gd name="T0" fmla="*/ 837 w 839"/>
                  <a:gd name="T1" fmla="*/ 0 h 87"/>
                  <a:gd name="T2" fmla="*/ 839 w 839"/>
                  <a:gd name="T3" fmla="*/ 67 h 87"/>
                  <a:gd name="T4" fmla="*/ 2 w 839"/>
                  <a:gd name="T5" fmla="*/ 87 h 87"/>
                  <a:gd name="T6" fmla="*/ 0 w 839"/>
                  <a:gd name="T7" fmla="*/ 20 h 87"/>
                  <a:gd name="T8" fmla="*/ 837 w 839"/>
                  <a:gd name="T9" fmla="*/ 0 h 87"/>
                  <a:gd name="T10" fmla="*/ 837 w 839"/>
                  <a:gd name="T11" fmla="*/ 0 h 87"/>
                </a:gdLst>
                <a:ahLst/>
                <a:cxnLst>
                  <a:cxn ang="0">
                    <a:pos x="T0" y="T1"/>
                  </a:cxn>
                  <a:cxn ang="0">
                    <a:pos x="T2" y="T3"/>
                  </a:cxn>
                  <a:cxn ang="0">
                    <a:pos x="T4" y="T5"/>
                  </a:cxn>
                  <a:cxn ang="0">
                    <a:pos x="T6" y="T7"/>
                  </a:cxn>
                  <a:cxn ang="0">
                    <a:pos x="T8" y="T9"/>
                  </a:cxn>
                  <a:cxn ang="0">
                    <a:pos x="T10" y="T11"/>
                  </a:cxn>
                </a:cxnLst>
                <a:rect l="0" t="0" r="r" b="b"/>
                <a:pathLst>
                  <a:path w="839" h="87">
                    <a:moveTo>
                      <a:pt x="837" y="0"/>
                    </a:moveTo>
                    <a:lnTo>
                      <a:pt x="839" y="67"/>
                    </a:lnTo>
                    <a:lnTo>
                      <a:pt x="2" y="87"/>
                    </a:lnTo>
                    <a:lnTo>
                      <a:pt x="0" y="20"/>
                    </a:lnTo>
                    <a:lnTo>
                      <a:pt x="837" y="0"/>
                    </a:lnTo>
                    <a:lnTo>
                      <a:pt x="8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1">
                <a:extLst>
                  <a:ext uri="{FF2B5EF4-FFF2-40B4-BE49-F238E27FC236}">
                    <a16:creationId xmlns:a16="http://schemas.microsoft.com/office/drawing/2014/main" id="{DFA2BD8A-B238-42E5-ACB0-8F147B6925D8}"/>
                  </a:ext>
                </a:extLst>
              </p:cNvPr>
              <p:cNvSpPr>
                <a:spLocks/>
              </p:cNvSpPr>
              <p:nvPr/>
            </p:nvSpPr>
            <p:spPr bwMode="auto">
              <a:xfrm>
                <a:off x="3741738" y="3297238"/>
                <a:ext cx="855663" cy="842963"/>
              </a:xfrm>
              <a:custGeom>
                <a:avLst/>
                <a:gdLst>
                  <a:gd name="T0" fmla="*/ 248 w 248"/>
                  <a:gd name="T1" fmla="*/ 244 h 244"/>
                  <a:gd name="T2" fmla="*/ 232 w 248"/>
                  <a:gd name="T3" fmla="*/ 128 h 244"/>
                  <a:gd name="T4" fmla="*/ 99 w 248"/>
                  <a:gd name="T5" fmla="*/ 70 h 244"/>
                  <a:gd name="T6" fmla="*/ 50 w 248"/>
                  <a:gd name="T7" fmla="*/ 0 h 244"/>
                  <a:gd name="T8" fmla="*/ 0 w 248"/>
                  <a:gd name="T9" fmla="*/ 38 h 244"/>
                  <a:gd name="T10" fmla="*/ 159 w 248"/>
                  <a:gd name="T11" fmla="*/ 225 h 244"/>
                </a:gdLst>
                <a:ahLst/>
                <a:cxnLst>
                  <a:cxn ang="0">
                    <a:pos x="T0" y="T1"/>
                  </a:cxn>
                  <a:cxn ang="0">
                    <a:pos x="T2" y="T3"/>
                  </a:cxn>
                  <a:cxn ang="0">
                    <a:pos x="T4" y="T5"/>
                  </a:cxn>
                  <a:cxn ang="0">
                    <a:pos x="T6" y="T7"/>
                  </a:cxn>
                  <a:cxn ang="0">
                    <a:pos x="T8" y="T9"/>
                  </a:cxn>
                  <a:cxn ang="0">
                    <a:pos x="T10" y="T11"/>
                  </a:cxn>
                </a:cxnLst>
                <a:rect l="0" t="0" r="r" b="b"/>
                <a:pathLst>
                  <a:path w="248" h="244">
                    <a:moveTo>
                      <a:pt x="248" y="244"/>
                    </a:moveTo>
                    <a:cubicBezTo>
                      <a:pt x="232" y="128"/>
                      <a:pt x="232" y="128"/>
                      <a:pt x="232" y="128"/>
                    </a:cubicBezTo>
                    <a:cubicBezTo>
                      <a:pt x="232" y="128"/>
                      <a:pt x="131" y="111"/>
                      <a:pt x="99" y="70"/>
                    </a:cubicBezTo>
                    <a:cubicBezTo>
                      <a:pt x="68" y="32"/>
                      <a:pt x="50" y="0"/>
                      <a:pt x="50" y="0"/>
                    </a:cubicBezTo>
                    <a:cubicBezTo>
                      <a:pt x="0" y="38"/>
                      <a:pt x="0" y="38"/>
                      <a:pt x="0" y="38"/>
                    </a:cubicBezTo>
                    <a:cubicBezTo>
                      <a:pt x="0" y="38"/>
                      <a:pt x="54" y="174"/>
                      <a:pt x="159" y="225"/>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2">
                <a:extLst>
                  <a:ext uri="{FF2B5EF4-FFF2-40B4-BE49-F238E27FC236}">
                    <a16:creationId xmlns:a16="http://schemas.microsoft.com/office/drawing/2014/main" id="{93919249-852B-46BB-B574-A66450E87C7B}"/>
                  </a:ext>
                </a:extLst>
              </p:cNvPr>
              <p:cNvSpPr>
                <a:spLocks/>
              </p:cNvSpPr>
              <p:nvPr/>
            </p:nvSpPr>
            <p:spPr bwMode="auto">
              <a:xfrm>
                <a:off x="3244850" y="2894013"/>
                <a:ext cx="573088" cy="865188"/>
              </a:xfrm>
              <a:custGeom>
                <a:avLst/>
                <a:gdLst>
                  <a:gd name="T0" fmla="*/ 139 w 166"/>
                  <a:gd name="T1" fmla="*/ 0 h 251"/>
                  <a:gd name="T2" fmla="*/ 133 w 166"/>
                  <a:gd name="T3" fmla="*/ 0 h 251"/>
                  <a:gd name="T4" fmla="*/ 24 w 166"/>
                  <a:gd name="T5" fmla="*/ 23 h 251"/>
                  <a:gd name="T6" fmla="*/ 19 w 166"/>
                  <a:gd name="T7" fmla="*/ 25 h 251"/>
                  <a:gd name="T8" fmla="*/ 15 w 166"/>
                  <a:gd name="T9" fmla="*/ 28 h 251"/>
                  <a:gd name="T10" fmla="*/ 12 w 166"/>
                  <a:gd name="T11" fmla="*/ 32 h 251"/>
                  <a:gd name="T12" fmla="*/ 7 w 166"/>
                  <a:gd name="T13" fmla="*/ 38 h 251"/>
                  <a:gd name="T14" fmla="*/ 5 w 166"/>
                  <a:gd name="T15" fmla="*/ 42 h 251"/>
                  <a:gd name="T16" fmla="*/ 3 w 166"/>
                  <a:gd name="T17" fmla="*/ 46 h 251"/>
                  <a:gd name="T18" fmla="*/ 1 w 166"/>
                  <a:gd name="T19" fmla="*/ 53 h 251"/>
                  <a:gd name="T20" fmla="*/ 0 w 166"/>
                  <a:gd name="T21" fmla="*/ 59 h 251"/>
                  <a:gd name="T22" fmla="*/ 0 w 166"/>
                  <a:gd name="T23" fmla="*/ 65 h 251"/>
                  <a:gd name="T24" fmla="*/ 10 w 166"/>
                  <a:gd name="T25" fmla="*/ 219 h 251"/>
                  <a:gd name="T26" fmla="*/ 10 w 166"/>
                  <a:gd name="T27" fmla="*/ 222 h 251"/>
                  <a:gd name="T28" fmla="*/ 11 w 166"/>
                  <a:gd name="T29" fmla="*/ 227 h 251"/>
                  <a:gd name="T30" fmla="*/ 13 w 166"/>
                  <a:gd name="T31" fmla="*/ 231 h 251"/>
                  <a:gd name="T32" fmla="*/ 15 w 166"/>
                  <a:gd name="T33" fmla="*/ 236 h 251"/>
                  <a:gd name="T34" fmla="*/ 17 w 166"/>
                  <a:gd name="T35" fmla="*/ 239 h 251"/>
                  <a:gd name="T36" fmla="*/ 20 w 166"/>
                  <a:gd name="T37" fmla="*/ 242 h 251"/>
                  <a:gd name="T38" fmla="*/ 23 w 166"/>
                  <a:gd name="T39" fmla="*/ 244 h 251"/>
                  <a:gd name="T40" fmla="*/ 26 w 166"/>
                  <a:gd name="T41" fmla="*/ 246 h 251"/>
                  <a:gd name="T42" fmla="*/ 29 w 166"/>
                  <a:gd name="T43" fmla="*/ 248 h 251"/>
                  <a:gd name="T44" fmla="*/ 34 w 166"/>
                  <a:gd name="T45" fmla="*/ 249 h 251"/>
                  <a:gd name="T46" fmla="*/ 58 w 166"/>
                  <a:gd name="T47" fmla="*/ 251 h 251"/>
                  <a:gd name="T48" fmla="*/ 55 w 166"/>
                  <a:gd name="T49" fmla="*/ 250 h 251"/>
                  <a:gd name="T50" fmla="*/ 52 w 166"/>
                  <a:gd name="T51" fmla="*/ 248 h 251"/>
                  <a:gd name="T52" fmla="*/ 49 w 166"/>
                  <a:gd name="T53" fmla="*/ 246 h 251"/>
                  <a:gd name="T54" fmla="*/ 46 w 166"/>
                  <a:gd name="T55" fmla="*/ 244 h 251"/>
                  <a:gd name="T56" fmla="*/ 44 w 166"/>
                  <a:gd name="T57" fmla="*/ 241 h 251"/>
                  <a:gd name="T58" fmla="*/ 41 w 166"/>
                  <a:gd name="T59" fmla="*/ 237 h 251"/>
                  <a:gd name="T60" fmla="*/ 40 w 166"/>
                  <a:gd name="T61" fmla="*/ 233 h 251"/>
                  <a:gd name="T62" fmla="*/ 38 w 166"/>
                  <a:gd name="T63" fmla="*/ 228 h 251"/>
                  <a:gd name="T64" fmla="*/ 37 w 166"/>
                  <a:gd name="T65" fmla="*/ 224 h 251"/>
                  <a:gd name="T66" fmla="*/ 27 w 166"/>
                  <a:gd name="T67" fmla="*/ 71 h 251"/>
                  <a:gd name="T68" fmla="*/ 28 w 166"/>
                  <a:gd name="T69" fmla="*/ 61 h 251"/>
                  <a:gd name="T70" fmla="*/ 30 w 166"/>
                  <a:gd name="T71" fmla="*/ 49 h 251"/>
                  <a:gd name="T72" fmla="*/ 32 w 166"/>
                  <a:gd name="T73" fmla="*/ 44 h 251"/>
                  <a:gd name="T74" fmla="*/ 36 w 166"/>
                  <a:gd name="T75" fmla="*/ 37 h 251"/>
                  <a:gd name="T76" fmla="*/ 40 w 166"/>
                  <a:gd name="T77" fmla="*/ 33 h 251"/>
                  <a:gd name="T78" fmla="*/ 45 w 166"/>
                  <a:gd name="T79" fmla="*/ 29 h 251"/>
                  <a:gd name="T80" fmla="*/ 49 w 166"/>
                  <a:gd name="T81" fmla="*/ 26 h 251"/>
                  <a:gd name="T82" fmla="*/ 160 w 166"/>
                  <a:gd name="T83" fmla="*/ 3 h 251"/>
                  <a:gd name="T84" fmla="*/ 166 w 166"/>
                  <a:gd name="T85" fmla="*/ 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251">
                    <a:moveTo>
                      <a:pt x="166" y="2"/>
                    </a:moveTo>
                    <a:cubicBezTo>
                      <a:pt x="166" y="2"/>
                      <a:pt x="166" y="2"/>
                      <a:pt x="166" y="2"/>
                    </a:cubicBezTo>
                    <a:cubicBezTo>
                      <a:pt x="139" y="0"/>
                      <a:pt x="139" y="0"/>
                      <a:pt x="139" y="0"/>
                    </a:cubicBezTo>
                    <a:cubicBezTo>
                      <a:pt x="138" y="0"/>
                      <a:pt x="137" y="0"/>
                      <a:pt x="137" y="0"/>
                    </a:cubicBezTo>
                    <a:cubicBezTo>
                      <a:pt x="136" y="0"/>
                      <a:pt x="136" y="0"/>
                      <a:pt x="136" y="0"/>
                    </a:cubicBezTo>
                    <a:cubicBezTo>
                      <a:pt x="135" y="0"/>
                      <a:pt x="134" y="0"/>
                      <a:pt x="133" y="0"/>
                    </a:cubicBezTo>
                    <a:cubicBezTo>
                      <a:pt x="26" y="22"/>
                      <a:pt x="26" y="22"/>
                      <a:pt x="26" y="22"/>
                    </a:cubicBezTo>
                    <a:cubicBezTo>
                      <a:pt x="26" y="23"/>
                      <a:pt x="25" y="23"/>
                      <a:pt x="25" y="23"/>
                    </a:cubicBezTo>
                    <a:cubicBezTo>
                      <a:pt x="24" y="23"/>
                      <a:pt x="24" y="23"/>
                      <a:pt x="24" y="23"/>
                    </a:cubicBezTo>
                    <a:cubicBezTo>
                      <a:pt x="24" y="23"/>
                      <a:pt x="23" y="23"/>
                      <a:pt x="22" y="24"/>
                    </a:cubicBezTo>
                    <a:cubicBezTo>
                      <a:pt x="22" y="24"/>
                      <a:pt x="22" y="24"/>
                      <a:pt x="21" y="24"/>
                    </a:cubicBezTo>
                    <a:cubicBezTo>
                      <a:pt x="21" y="25"/>
                      <a:pt x="20" y="25"/>
                      <a:pt x="19" y="25"/>
                    </a:cubicBezTo>
                    <a:cubicBezTo>
                      <a:pt x="19" y="26"/>
                      <a:pt x="19" y="26"/>
                      <a:pt x="19" y="26"/>
                    </a:cubicBezTo>
                    <a:cubicBezTo>
                      <a:pt x="18" y="26"/>
                      <a:pt x="18" y="26"/>
                      <a:pt x="18" y="26"/>
                    </a:cubicBezTo>
                    <a:cubicBezTo>
                      <a:pt x="17" y="26"/>
                      <a:pt x="16" y="27"/>
                      <a:pt x="15" y="28"/>
                    </a:cubicBezTo>
                    <a:cubicBezTo>
                      <a:pt x="15" y="28"/>
                      <a:pt x="15" y="28"/>
                      <a:pt x="15" y="28"/>
                    </a:cubicBezTo>
                    <a:cubicBezTo>
                      <a:pt x="14" y="29"/>
                      <a:pt x="13" y="30"/>
                      <a:pt x="13" y="31"/>
                    </a:cubicBezTo>
                    <a:cubicBezTo>
                      <a:pt x="12" y="32"/>
                      <a:pt x="12" y="32"/>
                      <a:pt x="12" y="32"/>
                    </a:cubicBezTo>
                    <a:cubicBezTo>
                      <a:pt x="11" y="32"/>
                      <a:pt x="11" y="33"/>
                      <a:pt x="10" y="34"/>
                    </a:cubicBezTo>
                    <a:cubicBezTo>
                      <a:pt x="9" y="35"/>
                      <a:pt x="9" y="35"/>
                      <a:pt x="9" y="35"/>
                    </a:cubicBezTo>
                    <a:cubicBezTo>
                      <a:pt x="9" y="36"/>
                      <a:pt x="8" y="37"/>
                      <a:pt x="7" y="38"/>
                    </a:cubicBezTo>
                    <a:cubicBezTo>
                      <a:pt x="7" y="38"/>
                      <a:pt x="7" y="38"/>
                      <a:pt x="7" y="38"/>
                    </a:cubicBezTo>
                    <a:cubicBezTo>
                      <a:pt x="7" y="38"/>
                      <a:pt x="7" y="38"/>
                      <a:pt x="7" y="38"/>
                    </a:cubicBezTo>
                    <a:cubicBezTo>
                      <a:pt x="6" y="39"/>
                      <a:pt x="6" y="41"/>
                      <a:pt x="5" y="42"/>
                    </a:cubicBezTo>
                    <a:cubicBezTo>
                      <a:pt x="5" y="43"/>
                      <a:pt x="5" y="43"/>
                      <a:pt x="5" y="43"/>
                    </a:cubicBezTo>
                    <a:cubicBezTo>
                      <a:pt x="4" y="44"/>
                      <a:pt x="4" y="45"/>
                      <a:pt x="3" y="46"/>
                    </a:cubicBezTo>
                    <a:cubicBezTo>
                      <a:pt x="3" y="46"/>
                      <a:pt x="3" y="46"/>
                      <a:pt x="3" y="46"/>
                    </a:cubicBezTo>
                    <a:cubicBezTo>
                      <a:pt x="3" y="47"/>
                      <a:pt x="3" y="47"/>
                      <a:pt x="3" y="47"/>
                    </a:cubicBezTo>
                    <a:cubicBezTo>
                      <a:pt x="2" y="49"/>
                      <a:pt x="2" y="51"/>
                      <a:pt x="1" y="53"/>
                    </a:cubicBezTo>
                    <a:cubicBezTo>
                      <a:pt x="1" y="53"/>
                      <a:pt x="1" y="53"/>
                      <a:pt x="1" y="53"/>
                    </a:cubicBezTo>
                    <a:cubicBezTo>
                      <a:pt x="1" y="53"/>
                      <a:pt x="1" y="53"/>
                      <a:pt x="1" y="53"/>
                    </a:cubicBezTo>
                    <a:cubicBezTo>
                      <a:pt x="1" y="55"/>
                      <a:pt x="1" y="57"/>
                      <a:pt x="0" y="58"/>
                    </a:cubicBezTo>
                    <a:cubicBezTo>
                      <a:pt x="0" y="59"/>
                      <a:pt x="0" y="59"/>
                      <a:pt x="0" y="59"/>
                    </a:cubicBezTo>
                    <a:cubicBezTo>
                      <a:pt x="0" y="59"/>
                      <a:pt x="0" y="59"/>
                      <a:pt x="0" y="59"/>
                    </a:cubicBezTo>
                    <a:cubicBezTo>
                      <a:pt x="0" y="61"/>
                      <a:pt x="0" y="63"/>
                      <a:pt x="0" y="65"/>
                    </a:cubicBezTo>
                    <a:cubicBezTo>
                      <a:pt x="0" y="65"/>
                      <a:pt x="0" y="65"/>
                      <a:pt x="0" y="65"/>
                    </a:cubicBezTo>
                    <a:cubicBezTo>
                      <a:pt x="0" y="66"/>
                      <a:pt x="0" y="67"/>
                      <a:pt x="0" y="68"/>
                    </a:cubicBezTo>
                    <a:cubicBezTo>
                      <a:pt x="9" y="215"/>
                      <a:pt x="9" y="215"/>
                      <a:pt x="9" y="215"/>
                    </a:cubicBezTo>
                    <a:cubicBezTo>
                      <a:pt x="9" y="216"/>
                      <a:pt x="9" y="218"/>
                      <a:pt x="10" y="219"/>
                    </a:cubicBezTo>
                    <a:cubicBezTo>
                      <a:pt x="10" y="220"/>
                      <a:pt x="10" y="220"/>
                      <a:pt x="10" y="220"/>
                    </a:cubicBezTo>
                    <a:cubicBezTo>
                      <a:pt x="10" y="220"/>
                      <a:pt x="10" y="220"/>
                      <a:pt x="10" y="221"/>
                    </a:cubicBezTo>
                    <a:cubicBezTo>
                      <a:pt x="10" y="221"/>
                      <a:pt x="10" y="222"/>
                      <a:pt x="10" y="222"/>
                    </a:cubicBezTo>
                    <a:cubicBezTo>
                      <a:pt x="10" y="223"/>
                      <a:pt x="10" y="223"/>
                      <a:pt x="10" y="224"/>
                    </a:cubicBezTo>
                    <a:cubicBezTo>
                      <a:pt x="11" y="224"/>
                      <a:pt x="11" y="225"/>
                      <a:pt x="11" y="225"/>
                    </a:cubicBezTo>
                    <a:cubicBezTo>
                      <a:pt x="11" y="226"/>
                      <a:pt x="11" y="226"/>
                      <a:pt x="11" y="227"/>
                    </a:cubicBezTo>
                    <a:cubicBezTo>
                      <a:pt x="12" y="228"/>
                      <a:pt x="12" y="228"/>
                      <a:pt x="12" y="228"/>
                    </a:cubicBezTo>
                    <a:cubicBezTo>
                      <a:pt x="12" y="229"/>
                      <a:pt x="12" y="229"/>
                      <a:pt x="12" y="230"/>
                    </a:cubicBezTo>
                    <a:cubicBezTo>
                      <a:pt x="13" y="231"/>
                      <a:pt x="13" y="231"/>
                      <a:pt x="13" y="231"/>
                    </a:cubicBezTo>
                    <a:cubicBezTo>
                      <a:pt x="13" y="232"/>
                      <a:pt x="14" y="233"/>
                      <a:pt x="14" y="233"/>
                    </a:cubicBezTo>
                    <a:cubicBezTo>
                      <a:pt x="14" y="234"/>
                      <a:pt x="14" y="234"/>
                      <a:pt x="14" y="234"/>
                    </a:cubicBezTo>
                    <a:cubicBezTo>
                      <a:pt x="15" y="235"/>
                      <a:pt x="15" y="235"/>
                      <a:pt x="15" y="236"/>
                    </a:cubicBezTo>
                    <a:cubicBezTo>
                      <a:pt x="16" y="237"/>
                      <a:pt x="16" y="237"/>
                      <a:pt x="16" y="237"/>
                    </a:cubicBezTo>
                    <a:cubicBezTo>
                      <a:pt x="16" y="237"/>
                      <a:pt x="16" y="238"/>
                      <a:pt x="17" y="238"/>
                    </a:cubicBezTo>
                    <a:cubicBezTo>
                      <a:pt x="17" y="239"/>
                      <a:pt x="17" y="239"/>
                      <a:pt x="17" y="239"/>
                    </a:cubicBezTo>
                    <a:cubicBezTo>
                      <a:pt x="18" y="239"/>
                      <a:pt x="18" y="240"/>
                      <a:pt x="18" y="240"/>
                    </a:cubicBezTo>
                    <a:cubicBezTo>
                      <a:pt x="19" y="241"/>
                      <a:pt x="19" y="241"/>
                      <a:pt x="19" y="241"/>
                    </a:cubicBezTo>
                    <a:cubicBezTo>
                      <a:pt x="20" y="241"/>
                      <a:pt x="20" y="242"/>
                      <a:pt x="20" y="242"/>
                    </a:cubicBezTo>
                    <a:cubicBezTo>
                      <a:pt x="21" y="243"/>
                      <a:pt x="21" y="243"/>
                      <a:pt x="21" y="243"/>
                    </a:cubicBezTo>
                    <a:cubicBezTo>
                      <a:pt x="21" y="243"/>
                      <a:pt x="22" y="243"/>
                      <a:pt x="22" y="244"/>
                    </a:cubicBezTo>
                    <a:cubicBezTo>
                      <a:pt x="23" y="244"/>
                      <a:pt x="23" y="244"/>
                      <a:pt x="23" y="244"/>
                    </a:cubicBezTo>
                    <a:cubicBezTo>
                      <a:pt x="23" y="245"/>
                      <a:pt x="24" y="245"/>
                      <a:pt x="24" y="245"/>
                    </a:cubicBezTo>
                    <a:cubicBezTo>
                      <a:pt x="25" y="246"/>
                      <a:pt x="25" y="246"/>
                      <a:pt x="25" y="246"/>
                    </a:cubicBezTo>
                    <a:cubicBezTo>
                      <a:pt x="25" y="246"/>
                      <a:pt x="26" y="246"/>
                      <a:pt x="26" y="246"/>
                    </a:cubicBezTo>
                    <a:cubicBezTo>
                      <a:pt x="27" y="247"/>
                      <a:pt x="27" y="247"/>
                      <a:pt x="27" y="247"/>
                    </a:cubicBezTo>
                    <a:cubicBezTo>
                      <a:pt x="27" y="247"/>
                      <a:pt x="28" y="247"/>
                      <a:pt x="28" y="247"/>
                    </a:cubicBezTo>
                    <a:cubicBezTo>
                      <a:pt x="29" y="248"/>
                      <a:pt x="29" y="248"/>
                      <a:pt x="29" y="248"/>
                    </a:cubicBezTo>
                    <a:cubicBezTo>
                      <a:pt x="30" y="248"/>
                      <a:pt x="30" y="248"/>
                      <a:pt x="31" y="248"/>
                    </a:cubicBezTo>
                    <a:cubicBezTo>
                      <a:pt x="31" y="248"/>
                      <a:pt x="31" y="248"/>
                      <a:pt x="31" y="248"/>
                    </a:cubicBezTo>
                    <a:cubicBezTo>
                      <a:pt x="32" y="248"/>
                      <a:pt x="33" y="249"/>
                      <a:pt x="34" y="249"/>
                    </a:cubicBezTo>
                    <a:cubicBezTo>
                      <a:pt x="34" y="249"/>
                      <a:pt x="34" y="249"/>
                      <a:pt x="34" y="249"/>
                    </a:cubicBezTo>
                    <a:cubicBezTo>
                      <a:pt x="61" y="251"/>
                      <a:pt x="61" y="251"/>
                      <a:pt x="61" y="251"/>
                    </a:cubicBezTo>
                    <a:cubicBezTo>
                      <a:pt x="60" y="251"/>
                      <a:pt x="59" y="251"/>
                      <a:pt x="58" y="251"/>
                    </a:cubicBezTo>
                    <a:cubicBezTo>
                      <a:pt x="58" y="251"/>
                      <a:pt x="58" y="251"/>
                      <a:pt x="58" y="251"/>
                    </a:cubicBezTo>
                    <a:cubicBezTo>
                      <a:pt x="57" y="251"/>
                      <a:pt x="57" y="251"/>
                      <a:pt x="56" y="250"/>
                    </a:cubicBezTo>
                    <a:cubicBezTo>
                      <a:pt x="55" y="250"/>
                      <a:pt x="55" y="250"/>
                      <a:pt x="55" y="250"/>
                    </a:cubicBezTo>
                    <a:cubicBezTo>
                      <a:pt x="55" y="250"/>
                      <a:pt x="55" y="250"/>
                      <a:pt x="54" y="250"/>
                    </a:cubicBezTo>
                    <a:cubicBezTo>
                      <a:pt x="53" y="249"/>
                      <a:pt x="53" y="249"/>
                      <a:pt x="53" y="249"/>
                    </a:cubicBezTo>
                    <a:cubicBezTo>
                      <a:pt x="53" y="249"/>
                      <a:pt x="52" y="249"/>
                      <a:pt x="52" y="248"/>
                    </a:cubicBezTo>
                    <a:cubicBezTo>
                      <a:pt x="51" y="248"/>
                      <a:pt x="51" y="248"/>
                      <a:pt x="51" y="248"/>
                    </a:cubicBezTo>
                    <a:cubicBezTo>
                      <a:pt x="51" y="248"/>
                      <a:pt x="50" y="247"/>
                      <a:pt x="50" y="247"/>
                    </a:cubicBezTo>
                    <a:cubicBezTo>
                      <a:pt x="49" y="246"/>
                      <a:pt x="49" y="246"/>
                      <a:pt x="49" y="246"/>
                    </a:cubicBezTo>
                    <a:cubicBezTo>
                      <a:pt x="49" y="246"/>
                      <a:pt x="48" y="246"/>
                      <a:pt x="48" y="245"/>
                    </a:cubicBezTo>
                    <a:cubicBezTo>
                      <a:pt x="47" y="245"/>
                      <a:pt x="47" y="245"/>
                      <a:pt x="47" y="245"/>
                    </a:cubicBezTo>
                    <a:cubicBezTo>
                      <a:pt x="47" y="244"/>
                      <a:pt x="47" y="244"/>
                      <a:pt x="46" y="244"/>
                    </a:cubicBezTo>
                    <a:cubicBezTo>
                      <a:pt x="46" y="243"/>
                      <a:pt x="46" y="243"/>
                      <a:pt x="46" y="243"/>
                    </a:cubicBezTo>
                    <a:cubicBezTo>
                      <a:pt x="45" y="242"/>
                      <a:pt x="45" y="242"/>
                      <a:pt x="45" y="242"/>
                    </a:cubicBezTo>
                    <a:cubicBezTo>
                      <a:pt x="44" y="241"/>
                      <a:pt x="44" y="241"/>
                      <a:pt x="44" y="241"/>
                    </a:cubicBezTo>
                    <a:cubicBezTo>
                      <a:pt x="44" y="240"/>
                      <a:pt x="43" y="240"/>
                      <a:pt x="43" y="239"/>
                    </a:cubicBezTo>
                    <a:cubicBezTo>
                      <a:pt x="42" y="239"/>
                      <a:pt x="42" y="239"/>
                      <a:pt x="42" y="239"/>
                    </a:cubicBezTo>
                    <a:cubicBezTo>
                      <a:pt x="42" y="238"/>
                      <a:pt x="42" y="237"/>
                      <a:pt x="41" y="237"/>
                    </a:cubicBezTo>
                    <a:cubicBezTo>
                      <a:pt x="41" y="236"/>
                      <a:pt x="41" y="236"/>
                      <a:pt x="41" y="236"/>
                    </a:cubicBezTo>
                    <a:cubicBezTo>
                      <a:pt x="41" y="235"/>
                      <a:pt x="40" y="234"/>
                      <a:pt x="40" y="234"/>
                    </a:cubicBezTo>
                    <a:cubicBezTo>
                      <a:pt x="40" y="233"/>
                      <a:pt x="40" y="233"/>
                      <a:pt x="40" y="233"/>
                    </a:cubicBezTo>
                    <a:cubicBezTo>
                      <a:pt x="39" y="232"/>
                      <a:pt x="39" y="231"/>
                      <a:pt x="39" y="231"/>
                    </a:cubicBezTo>
                    <a:cubicBezTo>
                      <a:pt x="38" y="230"/>
                      <a:pt x="38" y="230"/>
                      <a:pt x="38" y="230"/>
                    </a:cubicBezTo>
                    <a:cubicBezTo>
                      <a:pt x="38" y="229"/>
                      <a:pt x="38" y="228"/>
                      <a:pt x="38" y="228"/>
                    </a:cubicBezTo>
                    <a:cubicBezTo>
                      <a:pt x="38" y="227"/>
                      <a:pt x="38" y="227"/>
                      <a:pt x="38" y="227"/>
                    </a:cubicBezTo>
                    <a:cubicBezTo>
                      <a:pt x="37" y="226"/>
                      <a:pt x="37" y="225"/>
                      <a:pt x="37" y="225"/>
                    </a:cubicBezTo>
                    <a:cubicBezTo>
                      <a:pt x="37" y="224"/>
                      <a:pt x="37" y="224"/>
                      <a:pt x="37" y="224"/>
                    </a:cubicBezTo>
                    <a:cubicBezTo>
                      <a:pt x="37" y="223"/>
                      <a:pt x="37" y="222"/>
                      <a:pt x="37" y="222"/>
                    </a:cubicBezTo>
                    <a:cubicBezTo>
                      <a:pt x="36" y="220"/>
                      <a:pt x="36" y="219"/>
                      <a:pt x="36" y="218"/>
                    </a:cubicBezTo>
                    <a:cubicBezTo>
                      <a:pt x="27" y="71"/>
                      <a:pt x="27" y="71"/>
                      <a:pt x="27" y="71"/>
                    </a:cubicBezTo>
                    <a:cubicBezTo>
                      <a:pt x="27" y="70"/>
                      <a:pt x="27" y="69"/>
                      <a:pt x="27" y="68"/>
                    </a:cubicBezTo>
                    <a:cubicBezTo>
                      <a:pt x="27" y="66"/>
                      <a:pt x="27" y="64"/>
                      <a:pt x="27" y="62"/>
                    </a:cubicBezTo>
                    <a:cubicBezTo>
                      <a:pt x="28" y="61"/>
                      <a:pt x="28" y="61"/>
                      <a:pt x="28" y="61"/>
                    </a:cubicBezTo>
                    <a:cubicBezTo>
                      <a:pt x="28" y="59"/>
                      <a:pt x="28" y="58"/>
                      <a:pt x="28" y="56"/>
                    </a:cubicBezTo>
                    <a:cubicBezTo>
                      <a:pt x="28" y="55"/>
                      <a:pt x="28" y="55"/>
                      <a:pt x="28" y="55"/>
                    </a:cubicBezTo>
                    <a:cubicBezTo>
                      <a:pt x="29" y="53"/>
                      <a:pt x="29" y="51"/>
                      <a:pt x="30" y="49"/>
                    </a:cubicBezTo>
                    <a:cubicBezTo>
                      <a:pt x="30" y="49"/>
                      <a:pt x="30" y="49"/>
                      <a:pt x="30" y="48"/>
                    </a:cubicBezTo>
                    <a:cubicBezTo>
                      <a:pt x="31" y="47"/>
                      <a:pt x="31" y="46"/>
                      <a:pt x="32" y="46"/>
                    </a:cubicBezTo>
                    <a:cubicBezTo>
                      <a:pt x="32" y="44"/>
                      <a:pt x="32" y="44"/>
                      <a:pt x="32" y="44"/>
                    </a:cubicBezTo>
                    <a:cubicBezTo>
                      <a:pt x="33" y="43"/>
                      <a:pt x="33" y="42"/>
                      <a:pt x="34" y="41"/>
                    </a:cubicBezTo>
                    <a:cubicBezTo>
                      <a:pt x="34" y="40"/>
                      <a:pt x="34" y="40"/>
                      <a:pt x="34" y="40"/>
                    </a:cubicBezTo>
                    <a:cubicBezTo>
                      <a:pt x="35" y="39"/>
                      <a:pt x="36" y="38"/>
                      <a:pt x="36" y="37"/>
                    </a:cubicBezTo>
                    <a:cubicBezTo>
                      <a:pt x="37" y="36"/>
                      <a:pt x="37" y="36"/>
                      <a:pt x="37" y="36"/>
                    </a:cubicBezTo>
                    <a:cubicBezTo>
                      <a:pt x="38" y="36"/>
                      <a:pt x="38" y="35"/>
                      <a:pt x="39" y="34"/>
                    </a:cubicBezTo>
                    <a:cubicBezTo>
                      <a:pt x="40" y="33"/>
                      <a:pt x="40" y="33"/>
                      <a:pt x="40" y="33"/>
                    </a:cubicBezTo>
                    <a:cubicBezTo>
                      <a:pt x="40" y="32"/>
                      <a:pt x="41" y="32"/>
                      <a:pt x="42" y="31"/>
                    </a:cubicBezTo>
                    <a:cubicBezTo>
                      <a:pt x="42" y="31"/>
                      <a:pt x="42" y="31"/>
                      <a:pt x="42" y="31"/>
                    </a:cubicBezTo>
                    <a:cubicBezTo>
                      <a:pt x="43" y="30"/>
                      <a:pt x="44" y="29"/>
                      <a:pt x="45" y="29"/>
                    </a:cubicBezTo>
                    <a:cubicBezTo>
                      <a:pt x="46" y="28"/>
                      <a:pt x="46" y="28"/>
                      <a:pt x="46" y="28"/>
                    </a:cubicBezTo>
                    <a:cubicBezTo>
                      <a:pt x="47" y="28"/>
                      <a:pt x="48" y="27"/>
                      <a:pt x="48" y="27"/>
                    </a:cubicBezTo>
                    <a:cubicBezTo>
                      <a:pt x="49" y="27"/>
                      <a:pt x="49" y="27"/>
                      <a:pt x="49" y="26"/>
                    </a:cubicBezTo>
                    <a:cubicBezTo>
                      <a:pt x="50" y="26"/>
                      <a:pt x="51" y="26"/>
                      <a:pt x="51" y="26"/>
                    </a:cubicBezTo>
                    <a:cubicBezTo>
                      <a:pt x="52" y="25"/>
                      <a:pt x="53" y="25"/>
                      <a:pt x="53" y="25"/>
                    </a:cubicBezTo>
                    <a:cubicBezTo>
                      <a:pt x="160" y="3"/>
                      <a:pt x="160" y="3"/>
                      <a:pt x="160" y="3"/>
                    </a:cubicBezTo>
                    <a:cubicBezTo>
                      <a:pt x="161" y="2"/>
                      <a:pt x="162" y="2"/>
                      <a:pt x="163" y="2"/>
                    </a:cubicBezTo>
                    <a:cubicBezTo>
                      <a:pt x="164" y="2"/>
                      <a:pt x="165" y="2"/>
                      <a:pt x="166" y="2"/>
                    </a:cubicBezTo>
                    <a:cubicBezTo>
                      <a:pt x="166" y="2"/>
                      <a:pt x="166" y="2"/>
                      <a:pt x="166" y="2"/>
                    </a:cubicBezTo>
                    <a:close/>
                  </a:path>
                </a:pathLst>
              </a:custGeom>
              <a:solidFill>
                <a:srgbClr val="1E61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3">
                <a:extLst>
                  <a:ext uri="{FF2B5EF4-FFF2-40B4-BE49-F238E27FC236}">
                    <a16:creationId xmlns:a16="http://schemas.microsoft.com/office/drawing/2014/main" id="{A06A9836-B163-40B1-B8AA-640B2DC02B3C}"/>
                  </a:ext>
                </a:extLst>
              </p:cNvPr>
              <p:cNvSpPr>
                <a:spLocks/>
              </p:cNvSpPr>
              <p:nvPr/>
            </p:nvSpPr>
            <p:spPr bwMode="auto">
              <a:xfrm>
                <a:off x="3333750" y="2889251"/>
                <a:ext cx="604838" cy="881063"/>
              </a:xfrm>
              <a:custGeom>
                <a:avLst/>
                <a:gdLst>
                  <a:gd name="T0" fmla="*/ 134 w 175"/>
                  <a:gd name="T1" fmla="*/ 4 h 255"/>
                  <a:gd name="T2" fmla="*/ 165 w 175"/>
                  <a:gd name="T3" fmla="*/ 37 h 255"/>
                  <a:gd name="T4" fmla="*/ 174 w 175"/>
                  <a:gd name="T5" fmla="*/ 184 h 255"/>
                  <a:gd name="T6" fmla="*/ 148 w 175"/>
                  <a:gd name="T7" fmla="*/ 230 h 255"/>
                  <a:gd name="T8" fmla="*/ 41 w 175"/>
                  <a:gd name="T9" fmla="*/ 252 h 255"/>
                  <a:gd name="T10" fmla="*/ 10 w 175"/>
                  <a:gd name="T11" fmla="*/ 219 h 255"/>
                  <a:gd name="T12" fmla="*/ 1 w 175"/>
                  <a:gd name="T13" fmla="*/ 72 h 255"/>
                  <a:gd name="T14" fmla="*/ 27 w 175"/>
                  <a:gd name="T15" fmla="*/ 26 h 255"/>
                  <a:gd name="T16" fmla="*/ 134 w 175"/>
                  <a:gd name="T1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5">
                    <a:moveTo>
                      <a:pt x="134" y="4"/>
                    </a:moveTo>
                    <a:cubicBezTo>
                      <a:pt x="150" y="0"/>
                      <a:pt x="163" y="15"/>
                      <a:pt x="165" y="37"/>
                    </a:cubicBezTo>
                    <a:cubicBezTo>
                      <a:pt x="174" y="184"/>
                      <a:pt x="174" y="184"/>
                      <a:pt x="174" y="184"/>
                    </a:cubicBezTo>
                    <a:cubicBezTo>
                      <a:pt x="175" y="206"/>
                      <a:pt x="163" y="226"/>
                      <a:pt x="148" y="230"/>
                    </a:cubicBezTo>
                    <a:cubicBezTo>
                      <a:pt x="41" y="252"/>
                      <a:pt x="41" y="252"/>
                      <a:pt x="41" y="252"/>
                    </a:cubicBezTo>
                    <a:cubicBezTo>
                      <a:pt x="25" y="255"/>
                      <a:pt x="11" y="240"/>
                      <a:pt x="10" y="219"/>
                    </a:cubicBezTo>
                    <a:cubicBezTo>
                      <a:pt x="1" y="72"/>
                      <a:pt x="1" y="72"/>
                      <a:pt x="1" y="72"/>
                    </a:cubicBezTo>
                    <a:cubicBezTo>
                      <a:pt x="0" y="50"/>
                      <a:pt x="12" y="29"/>
                      <a:pt x="27" y="26"/>
                    </a:cubicBezTo>
                    <a:cubicBezTo>
                      <a:pt x="134" y="4"/>
                      <a:pt x="134" y="4"/>
                      <a:pt x="134" y="4"/>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4">
                <a:extLst>
                  <a:ext uri="{FF2B5EF4-FFF2-40B4-BE49-F238E27FC236}">
                    <a16:creationId xmlns:a16="http://schemas.microsoft.com/office/drawing/2014/main" id="{98833252-1C9B-4C06-ABDF-7EE69301F30F}"/>
                  </a:ext>
                </a:extLst>
              </p:cNvPr>
              <p:cNvSpPr>
                <a:spLocks/>
              </p:cNvSpPr>
              <p:nvPr/>
            </p:nvSpPr>
            <p:spPr bwMode="auto">
              <a:xfrm>
                <a:off x="4229100" y="5751513"/>
                <a:ext cx="320675" cy="223838"/>
              </a:xfrm>
              <a:custGeom>
                <a:avLst/>
                <a:gdLst>
                  <a:gd name="T0" fmla="*/ 76 w 93"/>
                  <a:gd name="T1" fmla="*/ 17 h 65"/>
                  <a:gd name="T2" fmla="*/ 69 w 93"/>
                  <a:gd name="T3" fmla="*/ 40 h 65"/>
                  <a:gd name="T4" fmla="*/ 43 w 93"/>
                  <a:gd name="T5" fmla="*/ 51 h 65"/>
                  <a:gd name="T6" fmla="*/ 1 w 93"/>
                  <a:gd name="T7" fmla="*/ 57 h 65"/>
                  <a:gd name="T8" fmla="*/ 5 w 93"/>
                  <a:gd name="T9" fmla="*/ 62 h 65"/>
                  <a:gd name="T10" fmla="*/ 37 w 93"/>
                  <a:gd name="T11" fmla="*/ 63 h 65"/>
                  <a:gd name="T12" fmla="*/ 75 w 93"/>
                  <a:gd name="T13" fmla="*/ 60 h 65"/>
                  <a:gd name="T14" fmla="*/ 91 w 93"/>
                  <a:gd name="T15" fmla="*/ 55 h 65"/>
                  <a:gd name="T16" fmla="*/ 91 w 93"/>
                  <a:gd name="T17" fmla="*/ 43 h 65"/>
                  <a:gd name="T18" fmla="*/ 91 w 93"/>
                  <a:gd name="T19" fmla="*/ 4 h 65"/>
                  <a:gd name="T20" fmla="*/ 89 w 93"/>
                  <a:gd name="T21" fmla="*/ 1 h 65"/>
                  <a:gd name="T22" fmla="*/ 87 w 93"/>
                  <a:gd name="T23" fmla="*/ 1 h 65"/>
                  <a:gd name="T24" fmla="*/ 76 w 93"/>
                  <a:gd name="T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65">
                    <a:moveTo>
                      <a:pt x="76" y="17"/>
                    </a:moveTo>
                    <a:cubicBezTo>
                      <a:pt x="75" y="25"/>
                      <a:pt x="75" y="34"/>
                      <a:pt x="69" y="40"/>
                    </a:cubicBezTo>
                    <a:cubicBezTo>
                      <a:pt x="63" y="48"/>
                      <a:pt x="53" y="50"/>
                      <a:pt x="43" y="51"/>
                    </a:cubicBezTo>
                    <a:cubicBezTo>
                      <a:pt x="29" y="53"/>
                      <a:pt x="15" y="55"/>
                      <a:pt x="1" y="57"/>
                    </a:cubicBezTo>
                    <a:cubicBezTo>
                      <a:pt x="0" y="59"/>
                      <a:pt x="3" y="61"/>
                      <a:pt x="5" y="62"/>
                    </a:cubicBezTo>
                    <a:cubicBezTo>
                      <a:pt x="15" y="65"/>
                      <a:pt x="27" y="64"/>
                      <a:pt x="37" y="63"/>
                    </a:cubicBezTo>
                    <a:cubicBezTo>
                      <a:pt x="50" y="61"/>
                      <a:pt x="63" y="61"/>
                      <a:pt x="75" y="60"/>
                    </a:cubicBezTo>
                    <a:cubicBezTo>
                      <a:pt x="81" y="60"/>
                      <a:pt x="88" y="60"/>
                      <a:pt x="91" y="55"/>
                    </a:cubicBezTo>
                    <a:cubicBezTo>
                      <a:pt x="93" y="51"/>
                      <a:pt x="92" y="47"/>
                      <a:pt x="91" y="43"/>
                    </a:cubicBezTo>
                    <a:cubicBezTo>
                      <a:pt x="90" y="30"/>
                      <a:pt x="93" y="17"/>
                      <a:pt x="91" y="4"/>
                    </a:cubicBezTo>
                    <a:cubicBezTo>
                      <a:pt x="91" y="3"/>
                      <a:pt x="91" y="1"/>
                      <a:pt x="89" y="1"/>
                    </a:cubicBezTo>
                    <a:cubicBezTo>
                      <a:pt x="89" y="0"/>
                      <a:pt x="88" y="1"/>
                      <a:pt x="87" y="1"/>
                    </a:cubicBezTo>
                    <a:cubicBezTo>
                      <a:pt x="76" y="3"/>
                      <a:pt x="76" y="7"/>
                      <a:pt x="76" y="17"/>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5">
                <a:extLst>
                  <a:ext uri="{FF2B5EF4-FFF2-40B4-BE49-F238E27FC236}">
                    <a16:creationId xmlns:a16="http://schemas.microsoft.com/office/drawing/2014/main" id="{B69D31F7-F7BD-4A98-BAA0-8BD888DFF1D8}"/>
                  </a:ext>
                </a:extLst>
              </p:cNvPr>
              <p:cNvSpPr>
                <a:spLocks/>
              </p:cNvSpPr>
              <p:nvPr/>
            </p:nvSpPr>
            <p:spPr bwMode="auto">
              <a:xfrm>
                <a:off x="4217988" y="5868988"/>
                <a:ext cx="341313" cy="120650"/>
              </a:xfrm>
              <a:custGeom>
                <a:avLst/>
                <a:gdLst>
                  <a:gd name="T0" fmla="*/ 83 w 99"/>
                  <a:gd name="T1" fmla="*/ 16 h 35"/>
                  <a:gd name="T2" fmla="*/ 50 w 99"/>
                  <a:gd name="T3" fmla="*/ 22 h 35"/>
                  <a:gd name="T4" fmla="*/ 44 w 99"/>
                  <a:gd name="T5" fmla="*/ 21 h 35"/>
                  <a:gd name="T6" fmla="*/ 42 w 99"/>
                  <a:gd name="T7" fmla="*/ 17 h 35"/>
                  <a:gd name="T8" fmla="*/ 16 w 99"/>
                  <a:gd name="T9" fmla="*/ 19 h 35"/>
                  <a:gd name="T10" fmla="*/ 1 w 99"/>
                  <a:gd name="T11" fmla="*/ 22 h 35"/>
                  <a:gd name="T12" fmla="*/ 2 w 99"/>
                  <a:gd name="T13" fmla="*/ 28 h 35"/>
                  <a:gd name="T14" fmla="*/ 8 w 99"/>
                  <a:gd name="T15" fmla="*/ 31 h 35"/>
                  <a:gd name="T16" fmla="*/ 39 w 99"/>
                  <a:gd name="T17" fmla="*/ 34 h 35"/>
                  <a:gd name="T18" fmla="*/ 79 w 99"/>
                  <a:gd name="T19" fmla="*/ 32 h 35"/>
                  <a:gd name="T20" fmla="*/ 91 w 99"/>
                  <a:gd name="T21" fmla="*/ 29 h 35"/>
                  <a:gd name="T22" fmla="*/ 99 w 99"/>
                  <a:gd name="T23" fmla="*/ 12 h 35"/>
                  <a:gd name="T24" fmla="*/ 83 w 99"/>
                  <a:gd name="T2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35">
                    <a:moveTo>
                      <a:pt x="83" y="16"/>
                    </a:moveTo>
                    <a:cubicBezTo>
                      <a:pt x="72" y="22"/>
                      <a:pt x="62" y="24"/>
                      <a:pt x="50" y="22"/>
                    </a:cubicBezTo>
                    <a:cubicBezTo>
                      <a:pt x="49" y="22"/>
                      <a:pt x="45" y="21"/>
                      <a:pt x="44" y="21"/>
                    </a:cubicBezTo>
                    <a:cubicBezTo>
                      <a:pt x="44" y="19"/>
                      <a:pt x="44" y="17"/>
                      <a:pt x="42" y="17"/>
                    </a:cubicBezTo>
                    <a:cubicBezTo>
                      <a:pt x="33" y="17"/>
                      <a:pt x="24" y="18"/>
                      <a:pt x="16" y="19"/>
                    </a:cubicBezTo>
                    <a:cubicBezTo>
                      <a:pt x="13" y="19"/>
                      <a:pt x="2" y="20"/>
                      <a:pt x="1" y="22"/>
                    </a:cubicBezTo>
                    <a:cubicBezTo>
                      <a:pt x="0" y="24"/>
                      <a:pt x="1" y="26"/>
                      <a:pt x="2" y="28"/>
                    </a:cubicBezTo>
                    <a:cubicBezTo>
                      <a:pt x="4" y="29"/>
                      <a:pt x="6" y="30"/>
                      <a:pt x="8" y="31"/>
                    </a:cubicBezTo>
                    <a:cubicBezTo>
                      <a:pt x="18" y="35"/>
                      <a:pt x="29" y="35"/>
                      <a:pt x="39" y="34"/>
                    </a:cubicBezTo>
                    <a:cubicBezTo>
                      <a:pt x="52" y="33"/>
                      <a:pt x="65" y="33"/>
                      <a:pt x="79" y="32"/>
                    </a:cubicBezTo>
                    <a:cubicBezTo>
                      <a:pt x="83" y="32"/>
                      <a:pt x="88" y="32"/>
                      <a:pt x="91" y="29"/>
                    </a:cubicBezTo>
                    <a:cubicBezTo>
                      <a:pt x="97" y="26"/>
                      <a:pt x="99" y="18"/>
                      <a:pt x="99" y="12"/>
                    </a:cubicBezTo>
                    <a:cubicBezTo>
                      <a:pt x="99" y="0"/>
                      <a:pt x="86" y="14"/>
                      <a:pt x="83" y="16"/>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6">
                <a:extLst>
                  <a:ext uri="{FF2B5EF4-FFF2-40B4-BE49-F238E27FC236}">
                    <a16:creationId xmlns:a16="http://schemas.microsoft.com/office/drawing/2014/main" id="{B7EAB3C6-57D5-486B-98DE-1DF8E6CEF6BB}"/>
                  </a:ext>
                </a:extLst>
              </p:cNvPr>
              <p:cNvSpPr>
                <a:spLocks/>
              </p:cNvSpPr>
              <p:nvPr/>
            </p:nvSpPr>
            <p:spPr bwMode="auto">
              <a:xfrm>
                <a:off x="3506788" y="5834063"/>
                <a:ext cx="334963" cy="203200"/>
              </a:xfrm>
              <a:custGeom>
                <a:avLst/>
                <a:gdLst>
                  <a:gd name="T0" fmla="*/ 80 w 97"/>
                  <a:gd name="T1" fmla="*/ 15 h 59"/>
                  <a:gd name="T2" fmla="*/ 71 w 97"/>
                  <a:gd name="T3" fmla="*/ 37 h 59"/>
                  <a:gd name="T4" fmla="*/ 43 w 97"/>
                  <a:gd name="T5" fmla="*/ 44 h 59"/>
                  <a:gd name="T6" fmla="*/ 1 w 97"/>
                  <a:gd name="T7" fmla="*/ 45 h 59"/>
                  <a:gd name="T8" fmla="*/ 4 w 97"/>
                  <a:gd name="T9" fmla="*/ 50 h 59"/>
                  <a:gd name="T10" fmla="*/ 36 w 97"/>
                  <a:gd name="T11" fmla="*/ 55 h 59"/>
                  <a:gd name="T12" fmla="*/ 74 w 97"/>
                  <a:gd name="T13" fmla="*/ 58 h 59"/>
                  <a:gd name="T14" fmla="*/ 90 w 97"/>
                  <a:gd name="T15" fmla="*/ 55 h 59"/>
                  <a:gd name="T16" fmla="*/ 92 w 97"/>
                  <a:gd name="T17" fmla="*/ 42 h 59"/>
                  <a:gd name="T18" fmla="*/ 97 w 97"/>
                  <a:gd name="T19" fmla="*/ 4 h 59"/>
                  <a:gd name="T20" fmla="*/ 96 w 97"/>
                  <a:gd name="T21" fmla="*/ 1 h 59"/>
                  <a:gd name="T22" fmla="*/ 94 w 97"/>
                  <a:gd name="T23" fmla="*/ 0 h 59"/>
                  <a:gd name="T24" fmla="*/ 80 w 97"/>
                  <a:gd name="T25"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9">
                    <a:moveTo>
                      <a:pt x="80" y="15"/>
                    </a:moveTo>
                    <a:cubicBezTo>
                      <a:pt x="79" y="23"/>
                      <a:pt x="77" y="32"/>
                      <a:pt x="71" y="37"/>
                    </a:cubicBezTo>
                    <a:cubicBezTo>
                      <a:pt x="64" y="44"/>
                      <a:pt x="53" y="44"/>
                      <a:pt x="43" y="44"/>
                    </a:cubicBezTo>
                    <a:cubicBezTo>
                      <a:pt x="29" y="45"/>
                      <a:pt x="15" y="45"/>
                      <a:pt x="1" y="45"/>
                    </a:cubicBezTo>
                    <a:cubicBezTo>
                      <a:pt x="0" y="47"/>
                      <a:pt x="2" y="49"/>
                      <a:pt x="4" y="50"/>
                    </a:cubicBezTo>
                    <a:cubicBezTo>
                      <a:pt x="14" y="55"/>
                      <a:pt x="25" y="55"/>
                      <a:pt x="36" y="55"/>
                    </a:cubicBezTo>
                    <a:cubicBezTo>
                      <a:pt x="49" y="55"/>
                      <a:pt x="61" y="56"/>
                      <a:pt x="74" y="58"/>
                    </a:cubicBezTo>
                    <a:cubicBezTo>
                      <a:pt x="80" y="59"/>
                      <a:pt x="86" y="59"/>
                      <a:pt x="90" y="55"/>
                    </a:cubicBezTo>
                    <a:cubicBezTo>
                      <a:pt x="92" y="51"/>
                      <a:pt x="92" y="47"/>
                      <a:pt x="92" y="42"/>
                    </a:cubicBezTo>
                    <a:cubicBezTo>
                      <a:pt x="92" y="30"/>
                      <a:pt x="97" y="17"/>
                      <a:pt x="97" y="4"/>
                    </a:cubicBezTo>
                    <a:cubicBezTo>
                      <a:pt x="97" y="3"/>
                      <a:pt x="97" y="1"/>
                      <a:pt x="96" y="1"/>
                    </a:cubicBezTo>
                    <a:cubicBezTo>
                      <a:pt x="95" y="0"/>
                      <a:pt x="94" y="0"/>
                      <a:pt x="94" y="0"/>
                    </a:cubicBezTo>
                    <a:cubicBezTo>
                      <a:pt x="83" y="1"/>
                      <a:pt x="82" y="5"/>
                      <a:pt x="80" y="1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7">
                <a:extLst>
                  <a:ext uri="{FF2B5EF4-FFF2-40B4-BE49-F238E27FC236}">
                    <a16:creationId xmlns:a16="http://schemas.microsoft.com/office/drawing/2014/main" id="{70D4742B-CA3B-4A72-81A4-B360162BF668}"/>
                  </a:ext>
                </a:extLst>
              </p:cNvPr>
              <p:cNvSpPr>
                <a:spLocks/>
              </p:cNvSpPr>
              <p:nvPr/>
            </p:nvSpPr>
            <p:spPr bwMode="auto">
              <a:xfrm>
                <a:off x="4273550" y="4449763"/>
                <a:ext cx="376238" cy="1366838"/>
              </a:xfrm>
              <a:custGeom>
                <a:avLst/>
                <a:gdLst>
                  <a:gd name="T0" fmla="*/ 91 w 109"/>
                  <a:gd name="T1" fmla="*/ 0 h 396"/>
                  <a:gd name="T2" fmla="*/ 78 w 109"/>
                  <a:gd name="T3" fmla="*/ 150 h 396"/>
                  <a:gd name="T4" fmla="*/ 108 w 109"/>
                  <a:gd name="T5" fmla="*/ 348 h 396"/>
                  <a:gd name="T6" fmla="*/ 100 w 109"/>
                  <a:gd name="T7" fmla="*/ 396 h 396"/>
                  <a:gd name="T8" fmla="*/ 25 w 109"/>
                  <a:gd name="T9" fmla="*/ 395 h 396"/>
                  <a:gd name="T10" fmla="*/ 0 w 109"/>
                  <a:gd name="T11" fmla="*/ 8 h 396"/>
                  <a:gd name="T12" fmla="*/ 91 w 109"/>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109" h="396">
                    <a:moveTo>
                      <a:pt x="91" y="0"/>
                    </a:moveTo>
                    <a:cubicBezTo>
                      <a:pt x="91" y="0"/>
                      <a:pt x="82" y="97"/>
                      <a:pt x="78" y="150"/>
                    </a:cubicBezTo>
                    <a:cubicBezTo>
                      <a:pt x="75" y="203"/>
                      <a:pt x="109" y="317"/>
                      <a:pt x="108" y="348"/>
                    </a:cubicBezTo>
                    <a:cubicBezTo>
                      <a:pt x="107" y="378"/>
                      <a:pt x="100" y="396"/>
                      <a:pt x="100" y="396"/>
                    </a:cubicBezTo>
                    <a:cubicBezTo>
                      <a:pt x="25" y="395"/>
                      <a:pt x="25" y="395"/>
                      <a:pt x="25" y="395"/>
                    </a:cubicBezTo>
                    <a:cubicBezTo>
                      <a:pt x="0" y="8"/>
                      <a:pt x="0" y="8"/>
                      <a:pt x="0" y="8"/>
                    </a:cubicBezTo>
                    <a:cubicBezTo>
                      <a:pt x="91" y="0"/>
                      <a:pt x="91" y="0"/>
                      <a:pt x="91" y="0"/>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8">
                <a:extLst>
                  <a:ext uri="{FF2B5EF4-FFF2-40B4-BE49-F238E27FC236}">
                    <a16:creationId xmlns:a16="http://schemas.microsoft.com/office/drawing/2014/main" id="{2159EAD2-70D8-4508-9698-AF931EF0A4FF}"/>
                  </a:ext>
                </a:extLst>
              </p:cNvPr>
              <p:cNvSpPr>
                <a:spLocks/>
              </p:cNvSpPr>
              <p:nvPr/>
            </p:nvSpPr>
            <p:spPr bwMode="auto">
              <a:xfrm>
                <a:off x="4283075" y="3270251"/>
                <a:ext cx="76200" cy="150813"/>
              </a:xfrm>
              <a:custGeom>
                <a:avLst/>
                <a:gdLst>
                  <a:gd name="T0" fmla="*/ 14 w 22"/>
                  <a:gd name="T1" fmla="*/ 23 h 44"/>
                  <a:gd name="T2" fmla="*/ 5 w 22"/>
                  <a:gd name="T3" fmla="*/ 39 h 44"/>
                  <a:gd name="T4" fmla="*/ 4 w 22"/>
                  <a:gd name="T5" fmla="*/ 40 h 44"/>
                  <a:gd name="T6" fmla="*/ 4 w 22"/>
                  <a:gd name="T7" fmla="*/ 40 h 44"/>
                  <a:gd name="T8" fmla="*/ 4 w 22"/>
                  <a:gd name="T9" fmla="*/ 40 h 44"/>
                  <a:gd name="T10" fmla="*/ 4 w 22"/>
                  <a:gd name="T11" fmla="*/ 40 h 44"/>
                  <a:gd name="T12" fmla="*/ 4 w 22"/>
                  <a:gd name="T13" fmla="*/ 40 h 44"/>
                  <a:gd name="T14" fmla="*/ 4 w 22"/>
                  <a:gd name="T15" fmla="*/ 41 h 44"/>
                  <a:gd name="T16" fmla="*/ 4 w 22"/>
                  <a:gd name="T17" fmla="*/ 41 h 44"/>
                  <a:gd name="T18" fmla="*/ 4 w 22"/>
                  <a:gd name="T19" fmla="*/ 40 h 44"/>
                  <a:gd name="T20" fmla="*/ 4 w 22"/>
                  <a:gd name="T21" fmla="*/ 40 h 44"/>
                  <a:gd name="T22" fmla="*/ 4 w 22"/>
                  <a:gd name="T23" fmla="*/ 38 h 44"/>
                  <a:gd name="T24" fmla="*/ 14 w 22"/>
                  <a:gd name="T25" fmla="*/ 9 h 44"/>
                  <a:gd name="T26" fmla="*/ 18 w 22"/>
                  <a:gd name="T27" fmla="*/ 5 h 44"/>
                  <a:gd name="T28" fmla="*/ 18 w 22"/>
                  <a:gd name="T29" fmla="*/ 4 h 44"/>
                  <a:gd name="T30" fmla="*/ 18 w 22"/>
                  <a:gd name="T31" fmla="*/ 4 h 44"/>
                  <a:gd name="T32" fmla="*/ 18 w 22"/>
                  <a:gd name="T33" fmla="*/ 4 h 44"/>
                  <a:gd name="T34" fmla="*/ 18 w 22"/>
                  <a:gd name="T35" fmla="*/ 4 h 44"/>
                  <a:gd name="T36" fmla="*/ 18 w 22"/>
                  <a:gd name="T37" fmla="*/ 4 h 44"/>
                  <a:gd name="T38" fmla="*/ 18 w 22"/>
                  <a:gd name="T39" fmla="*/ 4 h 44"/>
                  <a:gd name="T40" fmla="*/ 18 w 22"/>
                  <a:gd name="T41" fmla="*/ 4 h 44"/>
                  <a:gd name="T42" fmla="*/ 18 w 22"/>
                  <a:gd name="T43" fmla="*/ 4 h 44"/>
                  <a:gd name="T44" fmla="*/ 18 w 22"/>
                  <a:gd name="T45" fmla="*/ 4 h 44"/>
                  <a:gd name="T46" fmla="*/ 14 w 22"/>
                  <a:gd name="T47" fmla="*/ 23 h 44"/>
                  <a:gd name="T48" fmla="*/ 17 w 22"/>
                  <a:gd name="T49" fmla="*/ 25 h 44"/>
                  <a:gd name="T50" fmla="*/ 21 w 22"/>
                  <a:gd name="T51" fmla="*/ 3 h 44"/>
                  <a:gd name="T52" fmla="*/ 19 w 22"/>
                  <a:gd name="T53" fmla="*/ 1 h 44"/>
                  <a:gd name="T54" fmla="*/ 14 w 22"/>
                  <a:gd name="T55" fmla="*/ 2 h 44"/>
                  <a:gd name="T56" fmla="*/ 4 w 22"/>
                  <a:gd name="T57" fmla="*/ 20 h 44"/>
                  <a:gd name="T58" fmla="*/ 0 w 22"/>
                  <a:gd name="T59" fmla="*/ 41 h 44"/>
                  <a:gd name="T60" fmla="*/ 2 w 22"/>
                  <a:gd name="T61" fmla="*/ 44 h 44"/>
                  <a:gd name="T62" fmla="*/ 7 w 22"/>
                  <a:gd name="T63" fmla="*/ 42 h 44"/>
                  <a:gd name="T64" fmla="*/ 17 w 22"/>
                  <a:gd name="T65"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4">
                    <a:moveTo>
                      <a:pt x="15" y="24"/>
                    </a:moveTo>
                    <a:cubicBezTo>
                      <a:pt x="14" y="23"/>
                      <a:pt x="14" y="23"/>
                      <a:pt x="14" y="23"/>
                    </a:cubicBezTo>
                    <a:cubicBezTo>
                      <a:pt x="12" y="28"/>
                      <a:pt x="9" y="33"/>
                      <a:pt x="7" y="36"/>
                    </a:cubicBezTo>
                    <a:cubicBezTo>
                      <a:pt x="6" y="37"/>
                      <a:pt x="5" y="38"/>
                      <a:pt x="5" y="39"/>
                    </a:cubicBezTo>
                    <a:cubicBezTo>
                      <a:pt x="4" y="39"/>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0"/>
                      <a:pt x="4" y="39"/>
                      <a:pt x="4" y="38"/>
                    </a:cubicBezTo>
                    <a:cubicBezTo>
                      <a:pt x="4" y="35"/>
                      <a:pt x="5" y="28"/>
                      <a:pt x="8" y="21"/>
                    </a:cubicBezTo>
                    <a:cubicBezTo>
                      <a:pt x="10" y="16"/>
                      <a:pt x="12" y="12"/>
                      <a:pt x="14" y="9"/>
                    </a:cubicBezTo>
                    <a:cubicBezTo>
                      <a:pt x="15" y="7"/>
                      <a:pt x="16" y="6"/>
                      <a:pt x="17" y="5"/>
                    </a:cubicBezTo>
                    <a:cubicBezTo>
                      <a:pt x="17" y="5"/>
                      <a:pt x="18" y="5"/>
                      <a:pt x="18" y="5"/>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5"/>
                      <a:pt x="18" y="6"/>
                    </a:cubicBezTo>
                    <a:cubicBezTo>
                      <a:pt x="18" y="10"/>
                      <a:pt x="16" y="16"/>
                      <a:pt x="14" y="23"/>
                    </a:cubicBezTo>
                    <a:cubicBezTo>
                      <a:pt x="15" y="24"/>
                      <a:pt x="15" y="24"/>
                      <a:pt x="15" y="24"/>
                    </a:cubicBezTo>
                    <a:cubicBezTo>
                      <a:pt x="17" y="25"/>
                      <a:pt x="17" y="25"/>
                      <a:pt x="17" y="25"/>
                    </a:cubicBezTo>
                    <a:cubicBezTo>
                      <a:pt x="20" y="17"/>
                      <a:pt x="22" y="11"/>
                      <a:pt x="22" y="6"/>
                    </a:cubicBezTo>
                    <a:cubicBezTo>
                      <a:pt x="22" y="5"/>
                      <a:pt x="22" y="4"/>
                      <a:pt x="21" y="3"/>
                    </a:cubicBezTo>
                    <a:cubicBezTo>
                      <a:pt x="21" y="3"/>
                      <a:pt x="21" y="2"/>
                      <a:pt x="21" y="2"/>
                    </a:cubicBezTo>
                    <a:cubicBezTo>
                      <a:pt x="20" y="1"/>
                      <a:pt x="20" y="1"/>
                      <a:pt x="19" y="1"/>
                    </a:cubicBezTo>
                    <a:cubicBezTo>
                      <a:pt x="19" y="1"/>
                      <a:pt x="19" y="0"/>
                      <a:pt x="18" y="0"/>
                    </a:cubicBezTo>
                    <a:cubicBezTo>
                      <a:pt x="16" y="1"/>
                      <a:pt x="15" y="1"/>
                      <a:pt x="14" y="2"/>
                    </a:cubicBezTo>
                    <a:cubicBezTo>
                      <a:pt x="13" y="4"/>
                      <a:pt x="11" y="6"/>
                      <a:pt x="9" y="9"/>
                    </a:cubicBezTo>
                    <a:cubicBezTo>
                      <a:pt x="8" y="12"/>
                      <a:pt x="6" y="16"/>
                      <a:pt x="4" y="20"/>
                    </a:cubicBezTo>
                    <a:cubicBezTo>
                      <a:pt x="2" y="27"/>
                      <a:pt x="0" y="34"/>
                      <a:pt x="0" y="38"/>
                    </a:cubicBezTo>
                    <a:cubicBezTo>
                      <a:pt x="0" y="39"/>
                      <a:pt x="0" y="40"/>
                      <a:pt x="0" y="41"/>
                    </a:cubicBezTo>
                    <a:cubicBezTo>
                      <a:pt x="0" y="42"/>
                      <a:pt x="1" y="42"/>
                      <a:pt x="1" y="43"/>
                    </a:cubicBezTo>
                    <a:cubicBezTo>
                      <a:pt x="1" y="43"/>
                      <a:pt x="2" y="43"/>
                      <a:pt x="2" y="44"/>
                    </a:cubicBezTo>
                    <a:cubicBezTo>
                      <a:pt x="3" y="44"/>
                      <a:pt x="3" y="44"/>
                      <a:pt x="4" y="44"/>
                    </a:cubicBezTo>
                    <a:cubicBezTo>
                      <a:pt x="5" y="44"/>
                      <a:pt x="6" y="43"/>
                      <a:pt x="7" y="42"/>
                    </a:cubicBezTo>
                    <a:cubicBezTo>
                      <a:pt x="9" y="40"/>
                      <a:pt x="11" y="38"/>
                      <a:pt x="12" y="35"/>
                    </a:cubicBezTo>
                    <a:cubicBezTo>
                      <a:pt x="14" y="32"/>
                      <a:pt x="16" y="29"/>
                      <a:pt x="17" y="25"/>
                    </a:cubicBezTo>
                    <a:cubicBezTo>
                      <a:pt x="15" y="24"/>
                      <a:pt x="15" y="24"/>
                      <a:pt x="15" y="24"/>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9">
                <a:extLst>
                  <a:ext uri="{FF2B5EF4-FFF2-40B4-BE49-F238E27FC236}">
                    <a16:creationId xmlns:a16="http://schemas.microsoft.com/office/drawing/2014/main" id="{6DDEED1F-C6F3-4FE1-9356-CFC45D6604C9}"/>
                  </a:ext>
                </a:extLst>
              </p:cNvPr>
              <p:cNvSpPr>
                <a:spLocks/>
              </p:cNvSpPr>
              <p:nvPr/>
            </p:nvSpPr>
            <p:spPr bwMode="auto">
              <a:xfrm>
                <a:off x="4238625" y="3238501"/>
                <a:ext cx="452438" cy="455613"/>
              </a:xfrm>
              <a:custGeom>
                <a:avLst/>
                <a:gdLst>
                  <a:gd name="T0" fmla="*/ 122 w 131"/>
                  <a:gd name="T1" fmla="*/ 81 h 132"/>
                  <a:gd name="T2" fmla="*/ 50 w 131"/>
                  <a:gd name="T3" fmla="*/ 123 h 132"/>
                  <a:gd name="T4" fmla="*/ 8 w 131"/>
                  <a:gd name="T5" fmla="*/ 50 h 132"/>
                  <a:gd name="T6" fmla="*/ 81 w 131"/>
                  <a:gd name="T7" fmla="*/ 9 h 132"/>
                  <a:gd name="T8" fmla="*/ 122 w 131"/>
                  <a:gd name="T9" fmla="*/ 81 h 132"/>
                </a:gdLst>
                <a:ahLst/>
                <a:cxnLst>
                  <a:cxn ang="0">
                    <a:pos x="T0" y="T1"/>
                  </a:cxn>
                  <a:cxn ang="0">
                    <a:pos x="T2" y="T3"/>
                  </a:cxn>
                  <a:cxn ang="0">
                    <a:pos x="T4" y="T5"/>
                  </a:cxn>
                  <a:cxn ang="0">
                    <a:pos x="T6" y="T7"/>
                  </a:cxn>
                  <a:cxn ang="0">
                    <a:pos x="T8" y="T9"/>
                  </a:cxn>
                </a:cxnLst>
                <a:rect l="0" t="0" r="r" b="b"/>
                <a:pathLst>
                  <a:path w="131" h="132">
                    <a:moveTo>
                      <a:pt x="122" y="81"/>
                    </a:moveTo>
                    <a:cubicBezTo>
                      <a:pt x="114" y="113"/>
                      <a:pt x="81" y="132"/>
                      <a:pt x="50" y="123"/>
                    </a:cubicBezTo>
                    <a:cubicBezTo>
                      <a:pt x="18" y="115"/>
                      <a:pt x="0" y="82"/>
                      <a:pt x="8" y="50"/>
                    </a:cubicBezTo>
                    <a:cubicBezTo>
                      <a:pt x="17" y="19"/>
                      <a:pt x="49" y="0"/>
                      <a:pt x="81" y="9"/>
                    </a:cubicBezTo>
                    <a:cubicBezTo>
                      <a:pt x="112" y="17"/>
                      <a:pt x="131" y="50"/>
                      <a:pt x="122" y="81"/>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0">
                <a:extLst>
                  <a:ext uri="{FF2B5EF4-FFF2-40B4-BE49-F238E27FC236}">
                    <a16:creationId xmlns:a16="http://schemas.microsoft.com/office/drawing/2014/main" id="{117DEC5F-500E-4B84-9917-99ED514B9923}"/>
                  </a:ext>
                </a:extLst>
              </p:cNvPr>
              <p:cNvSpPr>
                <a:spLocks/>
              </p:cNvSpPr>
              <p:nvPr/>
            </p:nvSpPr>
            <p:spPr bwMode="auto">
              <a:xfrm>
                <a:off x="4367213" y="3556001"/>
                <a:ext cx="171450" cy="282575"/>
              </a:xfrm>
              <a:custGeom>
                <a:avLst/>
                <a:gdLst>
                  <a:gd name="T0" fmla="*/ 26 w 108"/>
                  <a:gd name="T1" fmla="*/ 4 h 178"/>
                  <a:gd name="T2" fmla="*/ 0 w 108"/>
                  <a:gd name="T3" fmla="*/ 148 h 178"/>
                  <a:gd name="T4" fmla="*/ 78 w 108"/>
                  <a:gd name="T5" fmla="*/ 178 h 178"/>
                  <a:gd name="T6" fmla="*/ 108 w 108"/>
                  <a:gd name="T7" fmla="*/ 0 h 178"/>
                  <a:gd name="T8" fmla="*/ 26 w 108"/>
                  <a:gd name="T9" fmla="*/ 4 h 178"/>
                  <a:gd name="T10" fmla="*/ 26 w 108"/>
                  <a:gd name="T11" fmla="*/ 4 h 178"/>
                </a:gdLst>
                <a:ahLst/>
                <a:cxnLst>
                  <a:cxn ang="0">
                    <a:pos x="T0" y="T1"/>
                  </a:cxn>
                  <a:cxn ang="0">
                    <a:pos x="T2" y="T3"/>
                  </a:cxn>
                  <a:cxn ang="0">
                    <a:pos x="T4" y="T5"/>
                  </a:cxn>
                  <a:cxn ang="0">
                    <a:pos x="T6" y="T7"/>
                  </a:cxn>
                  <a:cxn ang="0">
                    <a:pos x="T8" y="T9"/>
                  </a:cxn>
                  <a:cxn ang="0">
                    <a:pos x="T10" y="T11"/>
                  </a:cxn>
                </a:cxnLst>
                <a:rect l="0" t="0" r="r" b="b"/>
                <a:pathLst>
                  <a:path w="108" h="178">
                    <a:moveTo>
                      <a:pt x="26" y="4"/>
                    </a:moveTo>
                    <a:lnTo>
                      <a:pt x="0" y="148"/>
                    </a:lnTo>
                    <a:lnTo>
                      <a:pt x="78" y="178"/>
                    </a:lnTo>
                    <a:lnTo>
                      <a:pt x="108" y="0"/>
                    </a:lnTo>
                    <a:lnTo>
                      <a:pt x="26" y="4"/>
                    </a:lnTo>
                    <a:lnTo>
                      <a:pt x="26" y="4"/>
                    </a:ln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1">
                <a:extLst>
                  <a:ext uri="{FF2B5EF4-FFF2-40B4-BE49-F238E27FC236}">
                    <a16:creationId xmlns:a16="http://schemas.microsoft.com/office/drawing/2014/main" id="{F0C89667-0B57-458B-99E0-2F4B85C37E1D}"/>
                  </a:ext>
                </a:extLst>
              </p:cNvPr>
              <p:cNvSpPr>
                <a:spLocks/>
              </p:cNvSpPr>
              <p:nvPr/>
            </p:nvSpPr>
            <p:spPr bwMode="auto">
              <a:xfrm>
                <a:off x="3744913" y="4402138"/>
                <a:ext cx="860425" cy="1497013"/>
              </a:xfrm>
              <a:custGeom>
                <a:avLst/>
                <a:gdLst>
                  <a:gd name="T0" fmla="*/ 247 w 249"/>
                  <a:gd name="T1" fmla="*/ 0 h 434"/>
                  <a:gd name="T2" fmla="*/ 103 w 249"/>
                  <a:gd name="T3" fmla="*/ 20 h 434"/>
                  <a:gd name="T4" fmla="*/ 0 w 249"/>
                  <a:gd name="T5" fmla="*/ 424 h 434"/>
                  <a:gd name="T6" fmla="*/ 62 w 249"/>
                  <a:gd name="T7" fmla="*/ 434 h 434"/>
                  <a:gd name="T8" fmla="*/ 126 w 249"/>
                  <a:gd name="T9" fmla="*/ 295 h 434"/>
                  <a:gd name="T10" fmla="*/ 240 w 249"/>
                  <a:gd name="T11" fmla="*/ 52 h 434"/>
                  <a:gd name="T12" fmla="*/ 247 w 249"/>
                  <a:gd name="T13" fmla="*/ 0 h 434"/>
                </a:gdLst>
                <a:ahLst/>
                <a:cxnLst>
                  <a:cxn ang="0">
                    <a:pos x="T0" y="T1"/>
                  </a:cxn>
                  <a:cxn ang="0">
                    <a:pos x="T2" y="T3"/>
                  </a:cxn>
                  <a:cxn ang="0">
                    <a:pos x="T4" y="T5"/>
                  </a:cxn>
                  <a:cxn ang="0">
                    <a:pos x="T6" y="T7"/>
                  </a:cxn>
                  <a:cxn ang="0">
                    <a:pos x="T8" y="T9"/>
                  </a:cxn>
                  <a:cxn ang="0">
                    <a:pos x="T10" y="T11"/>
                  </a:cxn>
                  <a:cxn ang="0">
                    <a:pos x="T12" y="T13"/>
                  </a:cxn>
                </a:cxnLst>
                <a:rect l="0" t="0" r="r" b="b"/>
                <a:pathLst>
                  <a:path w="249" h="434">
                    <a:moveTo>
                      <a:pt x="247" y="0"/>
                    </a:moveTo>
                    <a:cubicBezTo>
                      <a:pt x="247" y="0"/>
                      <a:pt x="138" y="7"/>
                      <a:pt x="103" y="20"/>
                    </a:cubicBezTo>
                    <a:cubicBezTo>
                      <a:pt x="85" y="75"/>
                      <a:pt x="7" y="391"/>
                      <a:pt x="0" y="424"/>
                    </a:cubicBezTo>
                    <a:cubicBezTo>
                      <a:pt x="11" y="427"/>
                      <a:pt x="62" y="434"/>
                      <a:pt x="62" y="434"/>
                    </a:cubicBezTo>
                    <a:cubicBezTo>
                      <a:pt x="62" y="434"/>
                      <a:pt x="94" y="400"/>
                      <a:pt x="126" y="295"/>
                    </a:cubicBezTo>
                    <a:cubicBezTo>
                      <a:pt x="159" y="184"/>
                      <a:pt x="234" y="61"/>
                      <a:pt x="240" y="52"/>
                    </a:cubicBezTo>
                    <a:cubicBezTo>
                      <a:pt x="249" y="38"/>
                      <a:pt x="247" y="0"/>
                      <a:pt x="247"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2">
                <a:extLst>
                  <a:ext uri="{FF2B5EF4-FFF2-40B4-BE49-F238E27FC236}">
                    <a16:creationId xmlns:a16="http://schemas.microsoft.com/office/drawing/2014/main" id="{142BF91D-E8E7-43F5-B1EE-B29E0743066F}"/>
                  </a:ext>
                </a:extLst>
              </p:cNvPr>
              <p:cNvSpPr>
                <a:spLocks/>
              </p:cNvSpPr>
              <p:nvPr/>
            </p:nvSpPr>
            <p:spPr bwMode="auto">
              <a:xfrm>
                <a:off x="3241675" y="3508376"/>
                <a:ext cx="196850" cy="200025"/>
              </a:xfrm>
              <a:custGeom>
                <a:avLst/>
                <a:gdLst>
                  <a:gd name="T0" fmla="*/ 42 w 57"/>
                  <a:gd name="T1" fmla="*/ 8 h 58"/>
                  <a:gd name="T2" fmla="*/ 38 w 57"/>
                  <a:gd name="T3" fmla="*/ 1 h 58"/>
                  <a:gd name="T4" fmla="*/ 29 w 57"/>
                  <a:gd name="T5" fmla="*/ 1 h 58"/>
                  <a:gd name="T6" fmla="*/ 21 w 57"/>
                  <a:gd name="T7" fmla="*/ 5 h 58"/>
                  <a:gd name="T8" fmla="*/ 4 w 57"/>
                  <a:gd name="T9" fmla="*/ 8 h 58"/>
                  <a:gd name="T10" fmla="*/ 1 w 57"/>
                  <a:gd name="T11" fmla="*/ 17 h 58"/>
                  <a:gd name="T12" fmla="*/ 3 w 57"/>
                  <a:gd name="T13" fmla="*/ 22 h 58"/>
                  <a:gd name="T14" fmla="*/ 9 w 57"/>
                  <a:gd name="T15" fmla="*/ 38 h 58"/>
                  <a:gd name="T16" fmla="*/ 20 w 57"/>
                  <a:gd name="T17" fmla="*/ 45 h 58"/>
                  <a:gd name="T18" fmla="*/ 50 w 57"/>
                  <a:gd name="T19" fmla="*/ 57 h 58"/>
                  <a:gd name="T20" fmla="*/ 52 w 57"/>
                  <a:gd name="T21" fmla="*/ 57 h 58"/>
                  <a:gd name="T22" fmla="*/ 53 w 57"/>
                  <a:gd name="T23" fmla="*/ 56 h 58"/>
                  <a:gd name="T24" fmla="*/ 50 w 57"/>
                  <a:gd name="T25" fmla="*/ 32 h 58"/>
                  <a:gd name="T26" fmla="*/ 42 w 57"/>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8">
                    <a:moveTo>
                      <a:pt x="42" y="8"/>
                    </a:moveTo>
                    <a:cubicBezTo>
                      <a:pt x="41" y="6"/>
                      <a:pt x="40" y="3"/>
                      <a:pt x="38" y="1"/>
                    </a:cubicBezTo>
                    <a:cubicBezTo>
                      <a:pt x="36" y="0"/>
                      <a:pt x="32" y="0"/>
                      <a:pt x="29" y="1"/>
                    </a:cubicBezTo>
                    <a:cubicBezTo>
                      <a:pt x="26" y="2"/>
                      <a:pt x="24" y="4"/>
                      <a:pt x="21" y="5"/>
                    </a:cubicBezTo>
                    <a:cubicBezTo>
                      <a:pt x="15" y="7"/>
                      <a:pt x="9" y="5"/>
                      <a:pt x="4" y="8"/>
                    </a:cubicBezTo>
                    <a:cubicBezTo>
                      <a:pt x="1" y="10"/>
                      <a:pt x="0" y="14"/>
                      <a:pt x="1" y="17"/>
                    </a:cubicBezTo>
                    <a:cubicBezTo>
                      <a:pt x="1" y="18"/>
                      <a:pt x="2" y="20"/>
                      <a:pt x="3" y="22"/>
                    </a:cubicBezTo>
                    <a:cubicBezTo>
                      <a:pt x="5" y="27"/>
                      <a:pt x="5" y="33"/>
                      <a:pt x="9" y="38"/>
                    </a:cubicBezTo>
                    <a:cubicBezTo>
                      <a:pt x="11" y="42"/>
                      <a:pt x="15" y="44"/>
                      <a:pt x="20" y="45"/>
                    </a:cubicBezTo>
                    <a:cubicBezTo>
                      <a:pt x="30" y="49"/>
                      <a:pt x="40" y="53"/>
                      <a:pt x="50" y="57"/>
                    </a:cubicBezTo>
                    <a:cubicBezTo>
                      <a:pt x="50" y="57"/>
                      <a:pt x="51" y="58"/>
                      <a:pt x="52" y="57"/>
                    </a:cubicBezTo>
                    <a:cubicBezTo>
                      <a:pt x="52" y="57"/>
                      <a:pt x="52" y="56"/>
                      <a:pt x="53" y="56"/>
                    </a:cubicBezTo>
                    <a:cubicBezTo>
                      <a:pt x="57" y="46"/>
                      <a:pt x="55" y="40"/>
                      <a:pt x="50" y="32"/>
                    </a:cubicBezTo>
                    <a:cubicBezTo>
                      <a:pt x="45" y="25"/>
                      <a:pt x="44" y="16"/>
                      <a:pt x="42" y="8"/>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
                <a:extLst>
                  <a:ext uri="{FF2B5EF4-FFF2-40B4-BE49-F238E27FC236}">
                    <a16:creationId xmlns:a16="http://schemas.microsoft.com/office/drawing/2014/main" id="{13AF8D68-59FB-4F7E-8C43-52F4EB53326B}"/>
                  </a:ext>
                </a:extLst>
              </p:cNvPr>
              <p:cNvSpPr>
                <a:spLocks/>
              </p:cNvSpPr>
              <p:nvPr/>
            </p:nvSpPr>
            <p:spPr bwMode="auto">
              <a:xfrm>
                <a:off x="3497263" y="5951538"/>
                <a:ext cx="347663" cy="103188"/>
              </a:xfrm>
              <a:custGeom>
                <a:avLst/>
                <a:gdLst>
                  <a:gd name="T0" fmla="*/ 83 w 101"/>
                  <a:gd name="T1" fmla="*/ 14 h 30"/>
                  <a:gd name="T2" fmla="*/ 49 w 101"/>
                  <a:gd name="T3" fmla="*/ 16 h 30"/>
                  <a:gd name="T4" fmla="*/ 44 w 101"/>
                  <a:gd name="T5" fmla="*/ 14 h 30"/>
                  <a:gd name="T6" fmla="*/ 42 w 101"/>
                  <a:gd name="T7" fmla="*/ 10 h 30"/>
                  <a:gd name="T8" fmla="*/ 16 w 101"/>
                  <a:gd name="T9" fmla="*/ 8 h 30"/>
                  <a:gd name="T10" fmla="*/ 1 w 101"/>
                  <a:gd name="T11" fmla="*/ 9 h 30"/>
                  <a:gd name="T12" fmla="*/ 2 w 101"/>
                  <a:gd name="T13" fmla="*/ 15 h 30"/>
                  <a:gd name="T14" fmla="*/ 6 w 101"/>
                  <a:gd name="T15" fmla="*/ 19 h 30"/>
                  <a:gd name="T16" fmla="*/ 37 w 101"/>
                  <a:gd name="T17" fmla="*/ 26 h 30"/>
                  <a:gd name="T18" fmla="*/ 76 w 101"/>
                  <a:gd name="T19" fmla="*/ 30 h 30"/>
                  <a:gd name="T20" fmla="*/ 90 w 101"/>
                  <a:gd name="T21" fmla="*/ 28 h 30"/>
                  <a:gd name="T22" fmla="*/ 99 w 101"/>
                  <a:gd name="T23" fmla="*/ 12 h 30"/>
                  <a:gd name="T24" fmla="*/ 83 w 101"/>
                  <a:gd name="T2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30">
                    <a:moveTo>
                      <a:pt x="83" y="14"/>
                    </a:moveTo>
                    <a:cubicBezTo>
                      <a:pt x="72" y="19"/>
                      <a:pt x="61" y="19"/>
                      <a:pt x="49" y="16"/>
                    </a:cubicBezTo>
                    <a:cubicBezTo>
                      <a:pt x="48" y="16"/>
                      <a:pt x="44" y="15"/>
                      <a:pt x="44" y="14"/>
                    </a:cubicBezTo>
                    <a:cubicBezTo>
                      <a:pt x="44" y="12"/>
                      <a:pt x="44" y="10"/>
                      <a:pt x="42" y="10"/>
                    </a:cubicBezTo>
                    <a:cubicBezTo>
                      <a:pt x="33" y="9"/>
                      <a:pt x="25" y="8"/>
                      <a:pt x="16" y="8"/>
                    </a:cubicBezTo>
                    <a:cubicBezTo>
                      <a:pt x="13" y="8"/>
                      <a:pt x="3" y="7"/>
                      <a:pt x="1" y="9"/>
                    </a:cubicBezTo>
                    <a:cubicBezTo>
                      <a:pt x="0" y="11"/>
                      <a:pt x="0" y="13"/>
                      <a:pt x="2" y="15"/>
                    </a:cubicBezTo>
                    <a:cubicBezTo>
                      <a:pt x="3" y="17"/>
                      <a:pt x="5" y="18"/>
                      <a:pt x="6" y="19"/>
                    </a:cubicBezTo>
                    <a:cubicBezTo>
                      <a:pt x="16" y="24"/>
                      <a:pt x="27" y="25"/>
                      <a:pt x="37" y="26"/>
                    </a:cubicBezTo>
                    <a:cubicBezTo>
                      <a:pt x="50" y="27"/>
                      <a:pt x="63" y="29"/>
                      <a:pt x="76" y="30"/>
                    </a:cubicBezTo>
                    <a:cubicBezTo>
                      <a:pt x="81" y="30"/>
                      <a:pt x="86" y="30"/>
                      <a:pt x="90" y="28"/>
                    </a:cubicBezTo>
                    <a:cubicBezTo>
                      <a:pt x="96" y="26"/>
                      <a:pt x="98" y="19"/>
                      <a:pt x="99" y="12"/>
                    </a:cubicBezTo>
                    <a:cubicBezTo>
                      <a:pt x="101" y="0"/>
                      <a:pt x="87" y="12"/>
                      <a:pt x="83" y="14"/>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4">
                <a:extLst>
                  <a:ext uri="{FF2B5EF4-FFF2-40B4-BE49-F238E27FC236}">
                    <a16:creationId xmlns:a16="http://schemas.microsoft.com/office/drawing/2014/main" id="{2CA80E0C-28E7-4311-9CF9-3F23D9BADC75}"/>
                  </a:ext>
                </a:extLst>
              </p:cNvPr>
              <p:cNvSpPr>
                <a:spLocks/>
              </p:cNvSpPr>
              <p:nvPr/>
            </p:nvSpPr>
            <p:spPr bwMode="auto">
              <a:xfrm>
                <a:off x="3327400" y="3424238"/>
                <a:ext cx="61913" cy="146050"/>
              </a:xfrm>
              <a:custGeom>
                <a:avLst/>
                <a:gdLst>
                  <a:gd name="T0" fmla="*/ 10 w 18"/>
                  <a:gd name="T1" fmla="*/ 5 h 42"/>
                  <a:gd name="T2" fmla="*/ 6 w 18"/>
                  <a:gd name="T3" fmla="*/ 0 h 42"/>
                  <a:gd name="T4" fmla="*/ 1 w 18"/>
                  <a:gd name="T5" fmla="*/ 4 h 42"/>
                  <a:gd name="T6" fmla="*/ 0 w 18"/>
                  <a:gd name="T7" fmla="*/ 11 h 42"/>
                  <a:gd name="T8" fmla="*/ 2 w 18"/>
                  <a:gd name="T9" fmla="*/ 31 h 42"/>
                  <a:gd name="T10" fmla="*/ 7 w 18"/>
                  <a:gd name="T11" fmla="*/ 40 h 42"/>
                  <a:gd name="T12" fmla="*/ 15 w 18"/>
                  <a:gd name="T13" fmla="*/ 38 h 42"/>
                  <a:gd name="T14" fmla="*/ 15 w 18"/>
                  <a:gd name="T15" fmla="*/ 25 h 42"/>
                  <a:gd name="T16" fmla="*/ 10 w 18"/>
                  <a:gd name="T17"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2">
                    <a:moveTo>
                      <a:pt x="10" y="5"/>
                    </a:moveTo>
                    <a:cubicBezTo>
                      <a:pt x="9" y="3"/>
                      <a:pt x="8" y="1"/>
                      <a:pt x="6" y="0"/>
                    </a:cubicBezTo>
                    <a:cubicBezTo>
                      <a:pt x="4" y="0"/>
                      <a:pt x="2" y="1"/>
                      <a:pt x="1" y="4"/>
                    </a:cubicBezTo>
                    <a:cubicBezTo>
                      <a:pt x="0" y="6"/>
                      <a:pt x="0" y="8"/>
                      <a:pt x="0" y="11"/>
                    </a:cubicBezTo>
                    <a:cubicBezTo>
                      <a:pt x="1" y="17"/>
                      <a:pt x="2" y="24"/>
                      <a:pt x="2" y="31"/>
                    </a:cubicBezTo>
                    <a:cubicBezTo>
                      <a:pt x="3" y="34"/>
                      <a:pt x="4" y="39"/>
                      <a:pt x="7" y="40"/>
                    </a:cubicBezTo>
                    <a:cubicBezTo>
                      <a:pt x="10" y="42"/>
                      <a:pt x="13" y="41"/>
                      <a:pt x="15" y="38"/>
                    </a:cubicBezTo>
                    <a:cubicBezTo>
                      <a:pt x="18" y="34"/>
                      <a:pt x="16" y="29"/>
                      <a:pt x="15" y="25"/>
                    </a:cubicBezTo>
                    <a:cubicBezTo>
                      <a:pt x="14" y="18"/>
                      <a:pt x="13" y="11"/>
                      <a:pt x="10" y="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5">
                <a:extLst>
                  <a:ext uri="{FF2B5EF4-FFF2-40B4-BE49-F238E27FC236}">
                    <a16:creationId xmlns:a16="http://schemas.microsoft.com/office/drawing/2014/main" id="{0C39FF82-A492-4EFC-8DCE-5A0A0971FFF2}"/>
                  </a:ext>
                </a:extLst>
              </p:cNvPr>
              <p:cNvSpPr>
                <a:spLocks/>
              </p:cNvSpPr>
              <p:nvPr/>
            </p:nvSpPr>
            <p:spPr bwMode="auto">
              <a:xfrm>
                <a:off x="3355975" y="3600451"/>
                <a:ext cx="1270000" cy="963613"/>
              </a:xfrm>
              <a:custGeom>
                <a:avLst/>
                <a:gdLst>
                  <a:gd name="T0" fmla="*/ 347 w 368"/>
                  <a:gd name="T1" fmla="*/ 65 h 279"/>
                  <a:gd name="T2" fmla="*/ 318 w 368"/>
                  <a:gd name="T3" fmla="*/ 41 h 279"/>
                  <a:gd name="T4" fmla="*/ 234 w 368"/>
                  <a:gd name="T5" fmla="*/ 49 h 279"/>
                  <a:gd name="T6" fmla="*/ 141 w 368"/>
                  <a:gd name="T7" fmla="*/ 74 h 279"/>
                  <a:gd name="T8" fmla="*/ 40 w 368"/>
                  <a:gd name="T9" fmla="*/ 0 h 279"/>
                  <a:gd name="T10" fmla="*/ 0 w 368"/>
                  <a:gd name="T11" fmla="*/ 43 h 279"/>
                  <a:gd name="T12" fmla="*/ 100 w 368"/>
                  <a:gd name="T13" fmla="*/ 145 h 279"/>
                  <a:gd name="T14" fmla="*/ 213 w 368"/>
                  <a:gd name="T15" fmla="*/ 155 h 279"/>
                  <a:gd name="T16" fmla="*/ 216 w 368"/>
                  <a:gd name="T17" fmla="*/ 253 h 279"/>
                  <a:gd name="T18" fmla="*/ 356 w 368"/>
                  <a:gd name="T19" fmla="*/ 258 h 279"/>
                  <a:gd name="T20" fmla="*/ 360 w 368"/>
                  <a:gd name="T21" fmla="*/ 156 h 279"/>
                  <a:gd name="T22" fmla="*/ 347 w 368"/>
                  <a:gd name="T23" fmla="*/ 6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8" h="279">
                    <a:moveTo>
                      <a:pt x="347" y="65"/>
                    </a:moveTo>
                    <a:cubicBezTo>
                      <a:pt x="345" y="51"/>
                      <a:pt x="333" y="40"/>
                      <a:pt x="318" y="41"/>
                    </a:cubicBezTo>
                    <a:cubicBezTo>
                      <a:pt x="288" y="42"/>
                      <a:pt x="242" y="45"/>
                      <a:pt x="234" y="49"/>
                    </a:cubicBezTo>
                    <a:cubicBezTo>
                      <a:pt x="225" y="54"/>
                      <a:pt x="161" y="74"/>
                      <a:pt x="141" y="74"/>
                    </a:cubicBezTo>
                    <a:cubicBezTo>
                      <a:pt x="121" y="74"/>
                      <a:pt x="40" y="0"/>
                      <a:pt x="40" y="0"/>
                    </a:cubicBezTo>
                    <a:cubicBezTo>
                      <a:pt x="0" y="43"/>
                      <a:pt x="0" y="43"/>
                      <a:pt x="0" y="43"/>
                    </a:cubicBezTo>
                    <a:cubicBezTo>
                      <a:pt x="0" y="43"/>
                      <a:pt x="73" y="134"/>
                      <a:pt x="100" y="145"/>
                    </a:cubicBezTo>
                    <a:cubicBezTo>
                      <a:pt x="127" y="155"/>
                      <a:pt x="213" y="155"/>
                      <a:pt x="213" y="155"/>
                    </a:cubicBezTo>
                    <a:cubicBezTo>
                      <a:pt x="216" y="253"/>
                      <a:pt x="216" y="253"/>
                      <a:pt x="216" y="253"/>
                    </a:cubicBezTo>
                    <a:cubicBezTo>
                      <a:pt x="216" y="253"/>
                      <a:pt x="343" y="279"/>
                      <a:pt x="356" y="258"/>
                    </a:cubicBezTo>
                    <a:cubicBezTo>
                      <a:pt x="368" y="237"/>
                      <a:pt x="360" y="156"/>
                      <a:pt x="360" y="156"/>
                    </a:cubicBezTo>
                    <a:cubicBezTo>
                      <a:pt x="347" y="65"/>
                      <a:pt x="347" y="65"/>
                      <a:pt x="347" y="65"/>
                    </a:cubicBezTo>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6">
                <a:extLst>
                  <a:ext uri="{FF2B5EF4-FFF2-40B4-BE49-F238E27FC236}">
                    <a16:creationId xmlns:a16="http://schemas.microsoft.com/office/drawing/2014/main" id="{CCA0A588-5017-4FDC-826E-3F3F6F18FF85}"/>
                  </a:ext>
                </a:extLst>
              </p:cNvPr>
              <p:cNvSpPr>
                <a:spLocks/>
              </p:cNvSpPr>
              <p:nvPr/>
            </p:nvSpPr>
            <p:spPr bwMode="auto">
              <a:xfrm>
                <a:off x="4229100" y="3308351"/>
                <a:ext cx="76200" cy="147638"/>
              </a:xfrm>
              <a:custGeom>
                <a:avLst/>
                <a:gdLst>
                  <a:gd name="T0" fmla="*/ 14 w 22"/>
                  <a:gd name="T1" fmla="*/ 22 h 43"/>
                  <a:gd name="T2" fmla="*/ 5 w 22"/>
                  <a:gd name="T3" fmla="*/ 38 h 43"/>
                  <a:gd name="T4" fmla="*/ 3 w 22"/>
                  <a:gd name="T5" fmla="*/ 39 h 43"/>
                  <a:gd name="T6" fmla="*/ 4 w 22"/>
                  <a:gd name="T7" fmla="*/ 39 h 43"/>
                  <a:gd name="T8" fmla="*/ 3 w 22"/>
                  <a:gd name="T9" fmla="*/ 39 h 43"/>
                  <a:gd name="T10" fmla="*/ 4 w 22"/>
                  <a:gd name="T11" fmla="*/ 39 h 43"/>
                  <a:gd name="T12" fmla="*/ 4 w 22"/>
                  <a:gd name="T13" fmla="*/ 39 h 43"/>
                  <a:gd name="T14" fmla="*/ 4 w 22"/>
                  <a:gd name="T15" fmla="*/ 40 h 43"/>
                  <a:gd name="T16" fmla="*/ 4 w 22"/>
                  <a:gd name="T17" fmla="*/ 40 h 43"/>
                  <a:gd name="T18" fmla="*/ 4 w 22"/>
                  <a:gd name="T19" fmla="*/ 39 h 43"/>
                  <a:gd name="T20" fmla="*/ 4 w 22"/>
                  <a:gd name="T21" fmla="*/ 39 h 43"/>
                  <a:gd name="T22" fmla="*/ 4 w 22"/>
                  <a:gd name="T23" fmla="*/ 37 h 43"/>
                  <a:gd name="T24" fmla="*/ 14 w 22"/>
                  <a:gd name="T25" fmla="*/ 8 h 43"/>
                  <a:gd name="T26" fmla="*/ 18 w 22"/>
                  <a:gd name="T27" fmla="*/ 4 h 43"/>
                  <a:gd name="T28" fmla="*/ 18 w 22"/>
                  <a:gd name="T29" fmla="*/ 4 h 43"/>
                  <a:gd name="T30" fmla="*/ 18 w 22"/>
                  <a:gd name="T31" fmla="*/ 4 h 43"/>
                  <a:gd name="T32" fmla="*/ 18 w 22"/>
                  <a:gd name="T33" fmla="*/ 3 h 43"/>
                  <a:gd name="T34" fmla="*/ 18 w 22"/>
                  <a:gd name="T35" fmla="*/ 3 h 43"/>
                  <a:gd name="T36" fmla="*/ 18 w 22"/>
                  <a:gd name="T37" fmla="*/ 4 h 43"/>
                  <a:gd name="T38" fmla="*/ 18 w 22"/>
                  <a:gd name="T39" fmla="*/ 4 h 43"/>
                  <a:gd name="T40" fmla="*/ 18 w 22"/>
                  <a:gd name="T41" fmla="*/ 3 h 43"/>
                  <a:gd name="T42" fmla="*/ 18 w 22"/>
                  <a:gd name="T43" fmla="*/ 3 h 43"/>
                  <a:gd name="T44" fmla="*/ 18 w 22"/>
                  <a:gd name="T45" fmla="*/ 3 h 43"/>
                  <a:gd name="T46" fmla="*/ 14 w 22"/>
                  <a:gd name="T47" fmla="*/ 22 h 43"/>
                  <a:gd name="T48" fmla="*/ 17 w 22"/>
                  <a:gd name="T49" fmla="*/ 24 h 43"/>
                  <a:gd name="T50" fmla="*/ 21 w 22"/>
                  <a:gd name="T51" fmla="*/ 2 h 43"/>
                  <a:gd name="T52" fmla="*/ 19 w 22"/>
                  <a:gd name="T53" fmla="*/ 0 h 43"/>
                  <a:gd name="T54" fmla="*/ 14 w 22"/>
                  <a:gd name="T55" fmla="*/ 1 h 43"/>
                  <a:gd name="T56" fmla="*/ 4 w 22"/>
                  <a:gd name="T57" fmla="*/ 19 h 43"/>
                  <a:gd name="T58" fmla="*/ 0 w 22"/>
                  <a:gd name="T59" fmla="*/ 40 h 43"/>
                  <a:gd name="T60" fmla="*/ 2 w 22"/>
                  <a:gd name="T61" fmla="*/ 43 h 43"/>
                  <a:gd name="T62" fmla="*/ 7 w 22"/>
                  <a:gd name="T63" fmla="*/ 41 h 43"/>
                  <a:gd name="T64" fmla="*/ 17 w 22"/>
                  <a:gd name="T65"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15" y="23"/>
                    </a:moveTo>
                    <a:cubicBezTo>
                      <a:pt x="14" y="22"/>
                      <a:pt x="14" y="22"/>
                      <a:pt x="14" y="22"/>
                    </a:cubicBezTo>
                    <a:cubicBezTo>
                      <a:pt x="12" y="27"/>
                      <a:pt x="9" y="32"/>
                      <a:pt x="7" y="35"/>
                    </a:cubicBezTo>
                    <a:cubicBezTo>
                      <a:pt x="6" y="36"/>
                      <a:pt x="5" y="37"/>
                      <a:pt x="5" y="38"/>
                    </a:cubicBezTo>
                    <a:cubicBezTo>
                      <a:pt x="4" y="39"/>
                      <a:pt x="4" y="39"/>
                      <a:pt x="4" y="39"/>
                    </a:cubicBezTo>
                    <a:cubicBezTo>
                      <a:pt x="3" y="39"/>
                      <a:pt x="3" y="39"/>
                      <a:pt x="3" y="39"/>
                    </a:cubicBezTo>
                    <a:cubicBezTo>
                      <a:pt x="3" y="39"/>
                      <a:pt x="3" y="39"/>
                      <a:pt x="3" y="39"/>
                    </a:cubicBezTo>
                    <a:cubicBezTo>
                      <a:pt x="4" y="39"/>
                      <a:pt x="4" y="39"/>
                      <a:pt x="4" y="39"/>
                    </a:cubicBezTo>
                    <a:cubicBezTo>
                      <a:pt x="4" y="39"/>
                      <a:pt x="4" y="39"/>
                      <a:pt x="4" y="39"/>
                    </a:cubicBezTo>
                    <a:cubicBezTo>
                      <a:pt x="3" y="39"/>
                      <a:pt x="3" y="39"/>
                      <a:pt x="3" y="39"/>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39"/>
                      <a:pt x="4" y="38"/>
                      <a:pt x="4" y="37"/>
                    </a:cubicBezTo>
                    <a:cubicBezTo>
                      <a:pt x="4" y="34"/>
                      <a:pt x="5" y="27"/>
                      <a:pt x="8" y="20"/>
                    </a:cubicBezTo>
                    <a:cubicBezTo>
                      <a:pt x="10" y="15"/>
                      <a:pt x="12" y="11"/>
                      <a:pt x="14" y="8"/>
                    </a:cubicBezTo>
                    <a:cubicBezTo>
                      <a:pt x="15" y="6"/>
                      <a:pt x="16" y="5"/>
                      <a:pt x="17" y="4"/>
                    </a:cubicBezTo>
                    <a:cubicBezTo>
                      <a:pt x="17" y="4"/>
                      <a:pt x="18" y="4"/>
                      <a:pt x="18" y="4"/>
                    </a:cubicBezTo>
                    <a:cubicBezTo>
                      <a:pt x="18" y="4"/>
                      <a:pt x="18" y="4"/>
                      <a:pt x="18" y="4"/>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3"/>
                      <a:pt x="18" y="3"/>
                      <a:pt x="18" y="3"/>
                    </a:cubicBezTo>
                    <a:cubicBezTo>
                      <a:pt x="18" y="4"/>
                      <a:pt x="18" y="4"/>
                      <a:pt x="18" y="4"/>
                    </a:cubicBezTo>
                    <a:cubicBezTo>
                      <a:pt x="18" y="3"/>
                      <a:pt x="18" y="3"/>
                      <a:pt x="18" y="3"/>
                    </a:cubicBezTo>
                    <a:cubicBezTo>
                      <a:pt x="18" y="3"/>
                      <a:pt x="18" y="3"/>
                      <a:pt x="18" y="3"/>
                    </a:cubicBezTo>
                    <a:cubicBezTo>
                      <a:pt x="18" y="3"/>
                      <a:pt x="18" y="3"/>
                      <a:pt x="18" y="3"/>
                    </a:cubicBezTo>
                    <a:cubicBezTo>
                      <a:pt x="18" y="3"/>
                      <a:pt x="18" y="4"/>
                      <a:pt x="18" y="5"/>
                    </a:cubicBezTo>
                    <a:cubicBezTo>
                      <a:pt x="18" y="9"/>
                      <a:pt x="16" y="15"/>
                      <a:pt x="14" y="22"/>
                    </a:cubicBezTo>
                    <a:cubicBezTo>
                      <a:pt x="15" y="23"/>
                      <a:pt x="15" y="23"/>
                      <a:pt x="15" y="23"/>
                    </a:cubicBezTo>
                    <a:cubicBezTo>
                      <a:pt x="17" y="24"/>
                      <a:pt x="17" y="24"/>
                      <a:pt x="17" y="24"/>
                    </a:cubicBezTo>
                    <a:cubicBezTo>
                      <a:pt x="20" y="16"/>
                      <a:pt x="22" y="10"/>
                      <a:pt x="22" y="5"/>
                    </a:cubicBezTo>
                    <a:cubicBezTo>
                      <a:pt x="22" y="4"/>
                      <a:pt x="22" y="3"/>
                      <a:pt x="21" y="2"/>
                    </a:cubicBezTo>
                    <a:cubicBezTo>
                      <a:pt x="21" y="2"/>
                      <a:pt x="21" y="1"/>
                      <a:pt x="21" y="1"/>
                    </a:cubicBezTo>
                    <a:cubicBezTo>
                      <a:pt x="20" y="0"/>
                      <a:pt x="20" y="0"/>
                      <a:pt x="19" y="0"/>
                    </a:cubicBezTo>
                    <a:cubicBezTo>
                      <a:pt x="19" y="0"/>
                      <a:pt x="18" y="0"/>
                      <a:pt x="18" y="0"/>
                    </a:cubicBezTo>
                    <a:cubicBezTo>
                      <a:pt x="16" y="0"/>
                      <a:pt x="15" y="0"/>
                      <a:pt x="14" y="1"/>
                    </a:cubicBezTo>
                    <a:cubicBezTo>
                      <a:pt x="13" y="3"/>
                      <a:pt x="11" y="5"/>
                      <a:pt x="9" y="8"/>
                    </a:cubicBezTo>
                    <a:cubicBezTo>
                      <a:pt x="8" y="11"/>
                      <a:pt x="6" y="15"/>
                      <a:pt x="4" y="19"/>
                    </a:cubicBezTo>
                    <a:cubicBezTo>
                      <a:pt x="1" y="26"/>
                      <a:pt x="0" y="33"/>
                      <a:pt x="0" y="37"/>
                    </a:cubicBezTo>
                    <a:cubicBezTo>
                      <a:pt x="0" y="38"/>
                      <a:pt x="0" y="39"/>
                      <a:pt x="0" y="40"/>
                    </a:cubicBezTo>
                    <a:cubicBezTo>
                      <a:pt x="0" y="41"/>
                      <a:pt x="1" y="41"/>
                      <a:pt x="1" y="42"/>
                    </a:cubicBezTo>
                    <a:cubicBezTo>
                      <a:pt x="1" y="42"/>
                      <a:pt x="2" y="42"/>
                      <a:pt x="2" y="43"/>
                    </a:cubicBezTo>
                    <a:cubicBezTo>
                      <a:pt x="3" y="43"/>
                      <a:pt x="3" y="43"/>
                      <a:pt x="4" y="43"/>
                    </a:cubicBezTo>
                    <a:cubicBezTo>
                      <a:pt x="5" y="43"/>
                      <a:pt x="6" y="42"/>
                      <a:pt x="7" y="41"/>
                    </a:cubicBezTo>
                    <a:cubicBezTo>
                      <a:pt x="9" y="39"/>
                      <a:pt x="11" y="37"/>
                      <a:pt x="12" y="34"/>
                    </a:cubicBezTo>
                    <a:cubicBezTo>
                      <a:pt x="14" y="31"/>
                      <a:pt x="16" y="28"/>
                      <a:pt x="17" y="24"/>
                    </a:cubicBezTo>
                    <a:cubicBezTo>
                      <a:pt x="15" y="23"/>
                      <a:pt x="15" y="23"/>
                      <a:pt x="15" y="2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5F7B9FC0-C022-46EE-8FD2-E81B46D07CC6}"/>
                  </a:ext>
                </a:extLst>
              </p:cNvPr>
              <p:cNvSpPr>
                <a:spLocks/>
              </p:cNvSpPr>
              <p:nvPr/>
            </p:nvSpPr>
            <p:spPr bwMode="auto">
              <a:xfrm>
                <a:off x="4246563" y="3373438"/>
                <a:ext cx="227013" cy="88900"/>
              </a:xfrm>
              <a:custGeom>
                <a:avLst/>
                <a:gdLst>
                  <a:gd name="T0" fmla="*/ 0 w 66"/>
                  <a:gd name="T1" fmla="*/ 3 h 26"/>
                  <a:gd name="T2" fmla="*/ 1 w 66"/>
                  <a:gd name="T3" fmla="*/ 3 h 26"/>
                  <a:gd name="T4" fmla="*/ 36 w 66"/>
                  <a:gd name="T5" fmla="*/ 16 h 26"/>
                  <a:gd name="T6" fmla="*/ 56 w 66"/>
                  <a:gd name="T7" fmla="*/ 23 h 26"/>
                  <a:gd name="T8" fmla="*/ 65 w 66"/>
                  <a:gd name="T9" fmla="*/ 26 h 26"/>
                  <a:gd name="T10" fmla="*/ 66 w 66"/>
                  <a:gd name="T11" fmla="*/ 24 h 26"/>
                  <a:gd name="T12" fmla="*/ 34 w 66"/>
                  <a:gd name="T13" fmla="*/ 12 h 26"/>
                  <a:gd name="T14" fmla="*/ 12 w 66"/>
                  <a:gd name="T15" fmla="*/ 4 h 26"/>
                  <a:gd name="T16" fmla="*/ 5 w 66"/>
                  <a:gd name="T17" fmla="*/ 1 h 26"/>
                  <a:gd name="T18" fmla="*/ 2 w 66"/>
                  <a:gd name="T19" fmla="*/ 0 h 26"/>
                  <a:gd name="T20" fmla="*/ 1 w 66"/>
                  <a:gd name="T21" fmla="*/ 0 h 26"/>
                  <a:gd name="T22" fmla="*/ 0 w 66"/>
                  <a:gd name="T23"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26">
                    <a:moveTo>
                      <a:pt x="0" y="3"/>
                    </a:moveTo>
                    <a:cubicBezTo>
                      <a:pt x="0" y="3"/>
                      <a:pt x="1" y="3"/>
                      <a:pt x="1" y="3"/>
                    </a:cubicBezTo>
                    <a:cubicBezTo>
                      <a:pt x="6" y="5"/>
                      <a:pt x="21" y="10"/>
                      <a:pt x="36" y="16"/>
                    </a:cubicBezTo>
                    <a:cubicBezTo>
                      <a:pt x="44" y="19"/>
                      <a:pt x="51" y="21"/>
                      <a:pt x="56" y="23"/>
                    </a:cubicBezTo>
                    <a:cubicBezTo>
                      <a:pt x="61" y="25"/>
                      <a:pt x="65" y="26"/>
                      <a:pt x="65" y="26"/>
                    </a:cubicBezTo>
                    <a:cubicBezTo>
                      <a:pt x="66" y="24"/>
                      <a:pt x="66" y="24"/>
                      <a:pt x="66" y="24"/>
                    </a:cubicBezTo>
                    <a:cubicBezTo>
                      <a:pt x="66" y="24"/>
                      <a:pt x="50" y="18"/>
                      <a:pt x="34" y="12"/>
                    </a:cubicBezTo>
                    <a:cubicBezTo>
                      <a:pt x="26" y="9"/>
                      <a:pt x="18" y="6"/>
                      <a:pt x="12" y="4"/>
                    </a:cubicBezTo>
                    <a:cubicBezTo>
                      <a:pt x="9" y="3"/>
                      <a:pt x="6" y="2"/>
                      <a:pt x="5" y="1"/>
                    </a:cubicBezTo>
                    <a:cubicBezTo>
                      <a:pt x="4" y="1"/>
                      <a:pt x="3" y="0"/>
                      <a:pt x="2" y="0"/>
                    </a:cubicBezTo>
                    <a:cubicBezTo>
                      <a:pt x="2" y="0"/>
                      <a:pt x="1" y="0"/>
                      <a:pt x="1" y="0"/>
                    </a:cubicBezTo>
                    <a:cubicBezTo>
                      <a:pt x="0" y="3"/>
                      <a:pt x="0" y="3"/>
                      <a:pt x="0" y="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8">
                <a:extLst>
                  <a:ext uri="{FF2B5EF4-FFF2-40B4-BE49-F238E27FC236}">
                    <a16:creationId xmlns:a16="http://schemas.microsoft.com/office/drawing/2014/main" id="{2A0494F3-A2BE-4C14-9DAE-163B7E9A0539}"/>
                  </a:ext>
                </a:extLst>
              </p:cNvPr>
              <p:cNvSpPr>
                <a:spLocks/>
              </p:cNvSpPr>
              <p:nvPr/>
            </p:nvSpPr>
            <p:spPr bwMode="auto">
              <a:xfrm>
                <a:off x="4338638" y="3252788"/>
                <a:ext cx="581025" cy="1004888"/>
              </a:xfrm>
              <a:custGeom>
                <a:avLst/>
                <a:gdLst>
                  <a:gd name="T0" fmla="*/ 29 w 168"/>
                  <a:gd name="T1" fmla="*/ 42 h 291"/>
                  <a:gd name="T2" fmla="*/ 32 w 168"/>
                  <a:gd name="T3" fmla="*/ 63 h 291"/>
                  <a:gd name="T4" fmla="*/ 44 w 168"/>
                  <a:gd name="T5" fmla="*/ 67 h 291"/>
                  <a:gd name="T6" fmla="*/ 58 w 168"/>
                  <a:gd name="T7" fmla="*/ 83 h 291"/>
                  <a:gd name="T8" fmla="*/ 48 w 168"/>
                  <a:gd name="T9" fmla="*/ 102 h 291"/>
                  <a:gd name="T10" fmla="*/ 42 w 168"/>
                  <a:gd name="T11" fmla="*/ 105 h 291"/>
                  <a:gd name="T12" fmla="*/ 41 w 168"/>
                  <a:gd name="T13" fmla="*/ 117 h 291"/>
                  <a:gd name="T14" fmla="*/ 46 w 168"/>
                  <a:gd name="T15" fmla="*/ 129 h 291"/>
                  <a:gd name="T16" fmla="*/ 40 w 168"/>
                  <a:gd name="T17" fmla="*/ 151 h 291"/>
                  <a:gd name="T18" fmla="*/ 47 w 168"/>
                  <a:gd name="T19" fmla="*/ 224 h 291"/>
                  <a:gd name="T20" fmla="*/ 78 w 168"/>
                  <a:gd name="T21" fmla="*/ 272 h 291"/>
                  <a:gd name="T22" fmla="*/ 130 w 168"/>
                  <a:gd name="T23" fmla="*/ 287 h 291"/>
                  <a:gd name="T24" fmla="*/ 162 w 168"/>
                  <a:gd name="T25" fmla="*/ 246 h 291"/>
                  <a:gd name="T26" fmla="*/ 156 w 168"/>
                  <a:gd name="T27" fmla="*/ 226 h 291"/>
                  <a:gd name="T28" fmla="*/ 152 w 168"/>
                  <a:gd name="T29" fmla="*/ 168 h 291"/>
                  <a:gd name="T30" fmla="*/ 165 w 168"/>
                  <a:gd name="T31" fmla="*/ 139 h 291"/>
                  <a:gd name="T32" fmla="*/ 148 w 168"/>
                  <a:gd name="T33" fmla="*/ 103 h 291"/>
                  <a:gd name="T34" fmla="*/ 112 w 168"/>
                  <a:gd name="T35" fmla="*/ 83 h 291"/>
                  <a:gd name="T36" fmla="*/ 84 w 168"/>
                  <a:gd name="T37" fmla="*/ 53 h 291"/>
                  <a:gd name="T38" fmla="*/ 79 w 168"/>
                  <a:gd name="T39" fmla="*/ 24 h 291"/>
                  <a:gd name="T40" fmla="*/ 48 w 168"/>
                  <a:gd name="T41" fmla="*/ 1 h 291"/>
                  <a:gd name="T42" fmla="*/ 6 w 168"/>
                  <a:gd name="T43" fmla="*/ 14 h 291"/>
                  <a:gd name="T44" fmla="*/ 29 w 168"/>
                  <a:gd name="T45" fmla="*/ 4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291">
                    <a:moveTo>
                      <a:pt x="29" y="42"/>
                    </a:moveTo>
                    <a:cubicBezTo>
                      <a:pt x="31" y="49"/>
                      <a:pt x="27" y="58"/>
                      <a:pt x="32" y="63"/>
                    </a:cubicBezTo>
                    <a:cubicBezTo>
                      <a:pt x="35" y="66"/>
                      <a:pt x="40" y="66"/>
                      <a:pt x="44" y="67"/>
                    </a:cubicBezTo>
                    <a:cubicBezTo>
                      <a:pt x="51" y="69"/>
                      <a:pt x="57" y="75"/>
                      <a:pt x="58" y="83"/>
                    </a:cubicBezTo>
                    <a:cubicBezTo>
                      <a:pt x="59" y="90"/>
                      <a:pt x="55" y="98"/>
                      <a:pt x="48" y="102"/>
                    </a:cubicBezTo>
                    <a:cubicBezTo>
                      <a:pt x="46" y="103"/>
                      <a:pt x="44" y="103"/>
                      <a:pt x="42" y="105"/>
                    </a:cubicBezTo>
                    <a:cubicBezTo>
                      <a:pt x="39" y="108"/>
                      <a:pt x="39" y="113"/>
                      <a:pt x="41" y="117"/>
                    </a:cubicBezTo>
                    <a:cubicBezTo>
                      <a:pt x="42" y="121"/>
                      <a:pt x="45" y="125"/>
                      <a:pt x="46" y="129"/>
                    </a:cubicBezTo>
                    <a:cubicBezTo>
                      <a:pt x="47" y="137"/>
                      <a:pt x="43" y="144"/>
                      <a:pt x="40" y="151"/>
                    </a:cubicBezTo>
                    <a:cubicBezTo>
                      <a:pt x="31" y="175"/>
                      <a:pt x="37" y="201"/>
                      <a:pt x="47" y="224"/>
                    </a:cubicBezTo>
                    <a:cubicBezTo>
                      <a:pt x="54" y="242"/>
                      <a:pt x="63" y="259"/>
                      <a:pt x="78" y="272"/>
                    </a:cubicBezTo>
                    <a:cubicBezTo>
                      <a:pt x="92" y="284"/>
                      <a:pt x="112" y="291"/>
                      <a:pt x="130" y="287"/>
                    </a:cubicBezTo>
                    <a:cubicBezTo>
                      <a:pt x="149" y="283"/>
                      <a:pt x="164" y="265"/>
                      <a:pt x="162" y="246"/>
                    </a:cubicBezTo>
                    <a:cubicBezTo>
                      <a:pt x="162" y="239"/>
                      <a:pt x="159" y="233"/>
                      <a:pt x="156" y="226"/>
                    </a:cubicBezTo>
                    <a:cubicBezTo>
                      <a:pt x="149" y="207"/>
                      <a:pt x="144" y="186"/>
                      <a:pt x="152" y="168"/>
                    </a:cubicBezTo>
                    <a:cubicBezTo>
                      <a:pt x="156" y="158"/>
                      <a:pt x="163" y="149"/>
                      <a:pt x="165" y="139"/>
                    </a:cubicBezTo>
                    <a:cubicBezTo>
                      <a:pt x="168" y="125"/>
                      <a:pt x="159" y="111"/>
                      <a:pt x="148" y="103"/>
                    </a:cubicBezTo>
                    <a:cubicBezTo>
                      <a:pt x="137" y="94"/>
                      <a:pt x="124" y="89"/>
                      <a:pt x="112" y="83"/>
                    </a:cubicBezTo>
                    <a:cubicBezTo>
                      <a:pt x="100" y="76"/>
                      <a:pt x="88" y="66"/>
                      <a:pt x="84" y="53"/>
                    </a:cubicBezTo>
                    <a:cubicBezTo>
                      <a:pt x="81" y="44"/>
                      <a:pt x="82" y="33"/>
                      <a:pt x="79" y="24"/>
                    </a:cubicBezTo>
                    <a:cubicBezTo>
                      <a:pt x="74" y="11"/>
                      <a:pt x="61" y="3"/>
                      <a:pt x="48" y="1"/>
                    </a:cubicBezTo>
                    <a:cubicBezTo>
                      <a:pt x="38" y="0"/>
                      <a:pt x="11" y="2"/>
                      <a:pt x="6" y="14"/>
                    </a:cubicBezTo>
                    <a:cubicBezTo>
                      <a:pt x="0" y="28"/>
                      <a:pt x="25" y="30"/>
                      <a:pt x="29" y="42"/>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9">
                <a:extLst>
                  <a:ext uri="{FF2B5EF4-FFF2-40B4-BE49-F238E27FC236}">
                    <a16:creationId xmlns:a16="http://schemas.microsoft.com/office/drawing/2014/main" id="{C1DD75AB-E19E-45A0-940B-7204E04E3936}"/>
                  </a:ext>
                </a:extLst>
              </p:cNvPr>
              <p:cNvSpPr>
                <a:spLocks/>
              </p:cNvSpPr>
              <p:nvPr/>
            </p:nvSpPr>
            <p:spPr bwMode="auto">
              <a:xfrm>
                <a:off x="4446588" y="3232151"/>
                <a:ext cx="373063" cy="485775"/>
              </a:xfrm>
              <a:custGeom>
                <a:avLst/>
                <a:gdLst>
                  <a:gd name="T0" fmla="*/ 100 w 108"/>
                  <a:gd name="T1" fmla="*/ 111 h 141"/>
                  <a:gd name="T2" fmla="*/ 98 w 108"/>
                  <a:gd name="T3" fmla="*/ 78 h 141"/>
                  <a:gd name="T4" fmla="*/ 86 w 108"/>
                  <a:gd name="T5" fmla="*/ 70 h 141"/>
                  <a:gd name="T6" fmla="*/ 79 w 108"/>
                  <a:gd name="T7" fmla="*/ 47 h 141"/>
                  <a:gd name="T8" fmla="*/ 56 w 108"/>
                  <a:gd name="T9" fmla="*/ 11 h 141"/>
                  <a:gd name="T10" fmla="*/ 13 w 108"/>
                  <a:gd name="T11" fmla="*/ 4 h 141"/>
                  <a:gd name="T12" fmla="*/ 3 w 108"/>
                  <a:gd name="T13" fmla="*/ 9 h 141"/>
                  <a:gd name="T14" fmla="*/ 6 w 108"/>
                  <a:gd name="T15" fmla="*/ 25 h 141"/>
                  <a:gd name="T16" fmla="*/ 19 w 108"/>
                  <a:gd name="T17" fmla="*/ 35 h 141"/>
                  <a:gd name="T18" fmla="*/ 40 w 108"/>
                  <a:gd name="T19" fmla="*/ 75 h 141"/>
                  <a:gd name="T20" fmla="*/ 69 w 108"/>
                  <a:gd name="T21" fmla="*/ 122 h 141"/>
                  <a:gd name="T22" fmla="*/ 100 w 108"/>
                  <a:gd name="T23"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1">
                    <a:moveTo>
                      <a:pt x="100" y="111"/>
                    </a:moveTo>
                    <a:cubicBezTo>
                      <a:pt x="107" y="101"/>
                      <a:pt x="108" y="86"/>
                      <a:pt x="98" y="78"/>
                    </a:cubicBezTo>
                    <a:cubicBezTo>
                      <a:pt x="94" y="75"/>
                      <a:pt x="89" y="73"/>
                      <a:pt x="86" y="70"/>
                    </a:cubicBezTo>
                    <a:cubicBezTo>
                      <a:pt x="80" y="64"/>
                      <a:pt x="80" y="55"/>
                      <a:pt x="79" y="47"/>
                    </a:cubicBezTo>
                    <a:cubicBezTo>
                      <a:pt x="77" y="32"/>
                      <a:pt x="68" y="19"/>
                      <a:pt x="56" y="11"/>
                    </a:cubicBezTo>
                    <a:cubicBezTo>
                      <a:pt x="43" y="2"/>
                      <a:pt x="27" y="0"/>
                      <a:pt x="13" y="4"/>
                    </a:cubicBezTo>
                    <a:cubicBezTo>
                      <a:pt x="9" y="5"/>
                      <a:pt x="6" y="6"/>
                      <a:pt x="3" y="9"/>
                    </a:cubicBezTo>
                    <a:cubicBezTo>
                      <a:pt x="0" y="14"/>
                      <a:pt x="2" y="20"/>
                      <a:pt x="6" y="25"/>
                    </a:cubicBezTo>
                    <a:cubicBezTo>
                      <a:pt x="10" y="29"/>
                      <a:pt x="15" y="32"/>
                      <a:pt x="19" y="35"/>
                    </a:cubicBezTo>
                    <a:cubicBezTo>
                      <a:pt x="30" y="45"/>
                      <a:pt x="34" y="61"/>
                      <a:pt x="40" y="75"/>
                    </a:cubicBezTo>
                    <a:cubicBezTo>
                      <a:pt x="47" y="92"/>
                      <a:pt x="57" y="108"/>
                      <a:pt x="69" y="122"/>
                    </a:cubicBezTo>
                    <a:cubicBezTo>
                      <a:pt x="86" y="141"/>
                      <a:pt x="90" y="128"/>
                      <a:pt x="100" y="111"/>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0">
                <a:extLst>
                  <a:ext uri="{FF2B5EF4-FFF2-40B4-BE49-F238E27FC236}">
                    <a16:creationId xmlns:a16="http://schemas.microsoft.com/office/drawing/2014/main" id="{66F6E0ED-B016-4185-B1F6-2F6F78225E96}"/>
                  </a:ext>
                </a:extLst>
              </p:cNvPr>
              <p:cNvSpPr>
                <a:spLocks/>
              </p:cNvSpPr>
              <p:nvPr/>
            </p:nvSpPr>
            <p:spPr bwMode="auto">
              <a:xfrm>
                <a:off x="4649788" y="3756026"/>
                <a:ext cx="328613" cy="349250"/>
              </a:xfrm>
              <a:custGeom>
                <a:avLst/>
                <a:gdLst>
                  <a:gd name="T0" fmla="*/ 90 w 95"/>
                  <a:gd name="T1" fmla="*/ 32 h 101"/>
                  <a:gd name="T2" fmla="*/ 93 w 95"/>
                  <a:gd name="T3" fmla="*/ 64 h 101"/>
                  <a:gd name="T4" fmla="*/ 80 w 95"/>
                  <a:gd name="T5" fmla="*/ 91 h 101"/>
                  <a:gd name="T6" fmla="*/ 69 w 95"/>
                  <a:gd name="T7" fmla="*/ 99 h 101"/>
                  <a:gd name="T8" fmla="*/ 54 w 95"/>
                  <a:gd name="T9" fmla="*/ 101 h 101"/>
                  <a:gd name="T10" fmla="*/ 9 w 95"/>
                  <a:gd name="T11" fmla="*/ 78 h 101"/>
                  <a:gd name="T12" fmla="*/ 28 w 95"/>
                  <a:gd name="T13" fmla="*/ 6 h 101"/>
                  <a:gd name="T14" fmla="*/ 90 w 95"/>
                  <a:gd name="T15" fmla="*/ 32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1">
                    <a:moveTo>
                      <a:pt x="90" y="32"/>
                    </a:moveTo>
                    <a:cubicBezTo>
                      <a:pt x="94" y="42"/>
                      <a:pt x="95" y="54"/>
                      <a:pt x="93" y="64"/>
                    </a:cubicBezTo>
                    <a:cubicBezTo>
                      <a:pt x="91" y="74"/>
                      <a:pt x="86" y="83"/>
                      <a:pt x="80" y="91"/>
                    </a:cubicBezTo>
                    <a:cubicBezTo>
                      <a:pt x="77" y="94"/>
                      <a:pt x="73" y="98"/>
                      <a:pt x="69" y="99"/>
                    </a:cubicBezTo>
                    <a:cubicBezTo>
                      <a:pt x="65" y="101"/>
                      <a:pt x="59" y="101"/>
                      <a:pt x="54" y="101"/>
                    </a:cubicBezTo>
                    <a:cubicBezTo>
                      <a:pt x="37" y="99"/>
                      <a:pt x="18" y="93"/>
                      <a:pt x="9" y="78"/>
                    </a:cubicBezTo>
                    <a:cubicBezTo>
                      <a:pt x="0" y="60"/>
                      <a:pt x="5" y="12"/>
                      <a:pt x="28" y="6"/>
                    </a:cubicBezTo>
                    <a:cubicBezTo>
                      <a:pt x="48" y="0"/>
                      <a:pt x="81" y="13"/>
                      <a:pt x="90" y="32"/>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1">
                <a:extLst>
                  <a:ext uri="{FF2B5EF4-FFF2-40B4-BE49-F238E27FC236}">
                    <a16:creationId xmlns:a16="http://schemas.microsoft.com/office/drawing/2014/main" id="{4D103FC1-FB85-447E-B5D0-A5D401CAD2B1}"/>
                  </a:ext>
                </a:extLst>
              </p:cNvPr>
              <p:cNvSpPr>
                <a:spLocks/>
              </p:cNvSpPr>
              <p:nvPr/>
            </p:nvSpPr>
            <p:spPr bwMode="auto">
              <a:xfrm>
                <a:off x="4341813" y="2324101"/>
                <a:ext cx="963613" cy="255588"/>
              </a:xfrm>
              <a:custGeom>
                <a:avLst/>
                <a:gdLst>
                  <a:gd name="T0" fmla="*/ 279 w 279"/>
                  <a:gd name="T1" fmla="*/ 74 h 74"/>
                  <a:gd name="T2" fmla="*/ 228 w 279"/>
                  <a:gd name="T3" fmla="*/ 39 h 74"/>
                  <a:gd name="T4" fmla="*/ 200 w 279"/>
                  <a:gd name="T5" fmla="*/ 48 h 74"/>
                  <a:gd name="T6" fmla="*/ 131 w 279"/>
                  <a:gd name="T7" fmla="*/ 0 h 74"/>
                  <a:gd name="T8" fmla="*/ 64 w 279"/>
                  <a:gd name="T9" fmla="*/ 41 h 74"/>
                  <a:gd name="T10" fmla="*/ 50 w 279"/>
                  <a:gd name="T11" fmla="*/ 39 h 74"/>
                  <a:gd name="T12" fmla="*/ 0 w 279"/>
                  <a:gd name="T13" fmla="*/ 74 h 74"/>
                  <a:gd name="T14" fmla="*/ 279 w 279"/>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74">
                    <a:moveTo>
                      <a:pt x="279" y="74"/>
                    </a:moveTo>
                    <a:cubicBezTo>
                      <a:pt x="271" y="54"/>
                      <a:pt x="252" y="39"/>
                      <a:pt x="228" y="39"/>
                    </a:cubicBezTo>
                    <a:cubicBezTo>
                      <a:pt x="218" y="39"/>
                      <a:pt x="208" y="42"/>
                      <a:pt x="200" y="48"/>
                    </a:cubicBezTo>
                    <a:cubicBezTo>
                      <a:pt x="189" y="20"/>
                      <a:pt x="162" y="0"/>
                      <a:pt x="131" y="0"/>
                    </a:cubicBezTo>
                    <a:cubicBezTo>
                      <a:pt x="102" y="0"/>
                      <a:pt x="76" y="17"/>
                      <a:pt x="64" y="41"/>
                    </a:cubicBezTo>
                    <a:cubicBezTo>
                      <a:pt x="60" y="40"/>
                      <a:pt x="55" y="39"/>
                      <a:pt x="50" y="39"/>
                    </a:cubicBezTo>
                    <a:cubicBezTo>
                      <a:pt x="27" y="39"/>
                      <a:pt x="8" y="54"/>
                      <a:pt x="0" y="74"/>
                    </a:cubicBezTo>
                    <a:cubicBezTo>
                      <a:pt x="279" y="74"/>
                      <a:pt x="279" y="74"/>
                      <a:pt x="279" y="7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3189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19">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8543A92-9FC6-49A5-8942-36BB16A6242A}"/>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kern="1200" cap="all" spc="100" baseline="0" dirty="0">
                <a:solidFill>
                  <a:schemeClr val="tx1">
                    <a:lumMod val="95000"/>
                    <a:lumOff val="5000"/>
                  </a:schemeClr>
                </a:solidFill>
                <a:latin typeface="+mj-lt"/>
                <a:ea typeface="+mj-ea"/>
                <a:cs typeface="+mj-cs"/>
              </a:rPr>
              <a:t>Team members</a:t>
            </a:r>
          </a:p>
        </p:txBody>
      </p:sp>
      <p:sp>
        <p:nvSpPr>
          <p:cNvPr id="2" name="Slide Number Placeholder 1">
            <a:extLst>
              <a:ext uri="{FF2B5EF4-FFF2-40B4-BE49-F238E27FC236}">
                <a16:creationId xmlns:a16="http://schemas.microsoft.com/office/drawing/2014/main" id="{A82E69C9-3755-4B5B-B99D-3CF6664C3182}"/>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9AD71B9F-3993-4306-BFF8-A983D4BB9097}" type="slidenum">
              <a:rPr lang="en-US" kern="1200" dirty="0">
                <a:solidFill>
                  <a:schemeClr val="tx1">
                    <a:lumMod val="95000"/>
                    <a:lumOff val="5000"/>
                  </a:schemeClr>
                </a:solidFill>
                <a:latin typeface="+mj-lt"/>
                <a:ea typeface="+mn-ea"/>
                <a:cs typeface="+mn-cs"/>
              </a:rPr>
              <a:pPr>
                <a:spcAft>
                  <a:spcPts val="600"/>
                </a:spcAft>
              </a:pPr>
              <a:t>2</a:t>
            </a:fld>
            <a:endParaRPr lang="en-US" kern="1200" dirty="0">
              <a:solidFill>
                <a:schemeClr val="tx1">
                  <a:lumMod val="95000"/>
                  <a:lumOff val="5000"/>
                </a:schemeClr>
              </a:solidFill>
              <a:latin typeface="+mj-lt"/>
              <a:ea typeface="+mn-ea"/>
              <a:cs typeface="+mn-cs"/>
            </a:endParaRPr>
          </a:p>
        </p:txBody>
      </p:sp>
      <p:graphicFrame>
        <p:nvGraphicFramePr>
          <p:cNvPr id="15" name="Diagram 14">
            <a:extLst>
              <a:ext uri="{FF2B5EF4-FFF2-40B4-BE49-F238E27FC236}">
                <a16:creationId xmlns:a16="http://schemas.microsoft.com/office/drawing/2014/main" id="{AB641476-18C9-431F-8BBD-F67A83C86233}"/>
              </a:ext>
            </a:extLst>
          </p:cNvPr>
          <p:cNvGraphicFramePr/>
          <p:nvPr>
            <p:extLst>
              <p:ext uri="{D42A27DB-BD31-4B8C-83A1-F6EECF244321}">
                <p14:modId xmlns:p14="http://schemas.microsoft.com/office/powerpoint/2010/main" val="1891793874"/>
              </p:ext>
            </p:extLst>
          </p:nvPr>
        </p:nvGraphicFramePr>
        <p:xfrm>
          <a:off x="-1998534" y="2001006"/>
          <a:ext cx="946184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9" name="Group 18">
            <a:extLst>
              <a:ext uri="{FF2B5EF4-FFF2-40B4-BE49-F238E27FC236}">
                <a16:creationId xmlns:a16="http://schemas.microsoft.com/office/drawing/2014/main" id="{F3B2706B-4861-445E-B519-62F64F4D5DFE}"/>
              </a:ext>
            </a:extLst>
          </p:cNvPr>
          <p:cNvGrpSpPr/>
          <p:nvPr/>
        </p:nvGrpSpPr>
        <p:grpSpPr>
          <a:xfrm>
            <a:off x="5489820" y="834269"/>
            <a:ext cx="6148382" cy="5253038"/>
            <a:chOff x="6180138" y="1085850"/>
            <a:chExt cx="5657850" cy="4833938"/>
          </a:xfrm>
        </p:grpSpPr>
        <p:sp>
          <p:nvSpPr>
            <p:cNvPr id="21" name="Freeform 77">
              <a:extLst>
                <a:ext uri="{FF2B5EF4-FFF2-40B4-BE49-F238E27FC236}">
                  <a16:creationId xmlns:a16="http://schemas.microsoft.com/office/drawing/2014/main" id="{36AD562C-FF1B-4659-9B6E-6B41A34D99D9}"/>
                </a:ext>
              </a:extLst>
            </p:cNvPr>
            <p:cNvSpPr>
              <a:spLocks noEditPoints="1"/>
            </p:cNvSpPr>
            <p:nvPr/>
          </p:nvSpPr>
          <p:spPr bwMode="auto">
            <a:xfrm>
              <a:off x="9991726" y="4240213"/>
              <a:ext cx="1501775" cy="28575"/>
            </a:xfrm>
            <a:custGeom>
              <a:avLst/>
              <a:gdLst>
                <a:gd name="T0" fmla="*/ 420 w 424"/>
                <a:gd name="T1" fmla="*/ 8 h 8"/>
                <a:gd name="T2" fmla="*/ 41 w 424"/>
                <a:gd name="T3" fmla="*/ 8 h 8"/>
                <a:gd name="T4" fmla="*/ 39 w 424"/>
                <a:gd name="T5" fmla="*/ 0 h 8"/>
                <a:gd name="T6" fmla="*/ 118 w 424"/>
                <a:gd name="T7" fmla="*/ 0 h 8"/>
                <a:gd name="T8" fmla="*/ 118 w 424"/>
                <a:gd name="T9" fmla="*/ 3 h 8"/>
                <a:gd name="T10" fmla="*/ 157 w 424"/>
                <a:gd name="T11" fmla="*/ 2 h 8"/>
                <a:gd name="T12" fmla="*/ 157 w 424"/>
                <a:gd name="T13" fmla="*/ 0 h 8"/>
                <a:gd name="T14" fmla="*/ 420 w 424"/>
                <a:gd name="T15" fmla="*/ 0 h 8"/>
                <a:gd name="T16" fmla="*/ 424 w 424"/>
                <a:gd name="T17" fmla="*/ 4 h 8"/>
                <a:gd name="T18" fmla="*/ 420 w 424"/>
                <a:gd name="T19" fmla="*/ 8 h 8"/>
                <a:gd name="T20" fmla="*/ 37 w 424"/>
                <a:gd name="T21" fmla="*/ 8 h 8"/>
                <a:gd name="T22" fmla="*/ 4 w 424"/>
                <a:gd name="T23" fmla="*/ 8 h 8"/>
                <a:gd name="T24" fmla="*/ 0 w 424"/>
                <a:gd name="T25" fmla="*/ 4 h 8"/>
                <a:gd name="T26" fmla="*/ 4 w 424"/>
                <a:gd name="T27" fmla="*/ 0 h 8"/>
                <a:gd name="T28" fmla="*/ 35 w 424"/>
                <a:gd name="T29" fmla="*/ 0 h 8"/>
                <a:gd name="T30" fmla="*/ 37 w 42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4" h="8">
                  <a:moveTo>
                    <a:pt x="420" y="8"/>
                  </a:moveTo>
                  <a:cubicBezTo>
                    <a:pt x="41" y="8"/>
                    <a:pt x="41" y="8"/>
                    <a:pt x="41" y="8"/>
                  </a:cubicBezTo>
                  <a:cubicBezTo>
                    <a:pt x="39" y="0"/>
                    <a:pt x="39" y="0"/>
                    <a:pt x="39" y="0"/>
                  </a:cubicBezTo>
                  <a:cubicBezTo>
                    <a:pt x="118" y="0"/>
                    <a:pt x="118" y="0"/>
                    <a:pt x="118" y="0"/>
                  </a:cubicBezTo>
                  <a:cubicBezTo>
                    <a:pt x="118" y="3"/>
                    <a:pt x="118" y="3"/>
                    <a:pt x="118" y="3"/>
                  </a:cubicBezTo>
                  <a:cubicBezTo>
                    <a:pt x="157" y="2"/>
                    <a:pt x="157" y="2"/>
                    <a:pt x="157" y="2"/>
                  </a:cubicBezTo>
                  <a:cubicBezTo>
                    <a:pt x="157" y="0"/>
                    <a:pt x="157" y="0"/>
                    <a:pt x="157" y="0"/>
                  </a:cubicBezTo>
                  <a:cubicBezTo>
                    <a:pt x="420" y="0"/>
                    <a:pt x="420" y="0"/>
                    <a:pt x="420" y="0"/>
                  </a:cubicBezTo>
                  <a:cubicBezTo>
                    <a:pt x="422" y="0"/>
                    <a:pt x="424" y="1"/>
                    <a:pt x="424" y="4"/>
                  </a:cubicBezTo>
                  <a:cubicBezTo>
                    <a:pt x="424" y="6"/>
                    <a:pt x="422" y="8"/>
                    <a:pt x="420" y="8"/>
                  </a:cubicBezTo>
                  <a:moveTo>
                    <a:pt x="37" y="8"/>
                  </a:moveTo>
                  <a:cubicBezTo>
                    <a:pt x="4" y="8"/>
                    <a:pt x="4" y="8"/>
                    <a:pt x="4" y="8"/>
                  </a:cubicBezTo>
                  <a:cubicBezTo>
                    <a:pt x="2" y="8"/>
                    <a:pt x="0" y="6"/>
                    <a:pt x="0" y="4"/>
                  </a:cubicBezTo>
                  <a:cubicBezTo>
                    <a:pt x="0" y="1"/>
                    <a:pt x="2" y="0"/>
                    <a:pt x="4" y="0"/>
                  </a:cubicBezTo>
                  <a:cubicBezTo>
                    <a:pt x="35" y="0"/>
                    <a:pt x="35" y="0"/>
                    <a:pt x="35" y="0"/>
                  </a:cubicBezTo>
                  <a:cubicBezTo>
                    <a:pt x="37" y="8"/>
                    <a:pt x="37" y="8"/>
                    <a:pt x="37"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a:extLst>
                <a:ext uri="{FF2B5EF4-FFF2-40B4-BE49-F238E27FC236}">
                  <a16:creationId xmlns:a16="http://schemas.microsoft.com/office/drawing/2014/main" id="{18EC6BDC-8FAF-42F2-A65B-ECCE5AA067C1}"/>
                </a:ext>
              </a:extLst>
            </p:cNvPr>
            <p:cNvGrpSpPr/>
            <p:nvPr/>
          </p:nvGrpSpPr>
          <p:grpSpPr>
            <a:xfrm>
              <a:off x="11018838" y="3843338"/>
              <a:ext cx="549275" cy="549275"/>
              <a:chOff x="11018838" y="3843338"/>
              <a:chExt cx="549275" cy="549275"/>
            </a:xfrm>
          </p:grpSpPr>
          <p:sp>
            <p:nvSpPr>
              <p:cNvPr id="197" name="Freeform 136">
                <a:extLst>
                  <a:ext uri="{FF2B5EF4-FFF2-40B4-BE49-F238E27FC236}">
                    <a16:creationId xmlns:a16="http://schemas.microsoft.com/office/drawing/2014/main" id="{61E38207-A9F2-4CE6-8C71-55CED17EF9BC}"/>
                  </a:ext>
                </a:extLst>
              </p:cNvPr>
              <p:cNvSpPr>
                <a:spLocks/>
              </p:cNvSpPr>
              <p:nvPr/>
            </p:nvSpPr>
            <p:spPr bwMode="auto">
              <a:xfrm>
                <a:off x="11018838" y="384333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146">
                <a:extLst>
                  <a:ext uri="{FF2B5EF4-FFF2-40B4-BE49-F238E27FC236}">
                    <a16:creationId xmlns:a16="http://schemas.microsoft.com/office/drawing/2014/main" id="{C83AEA11-BDDB-44F5-8DA8-1EB8A2D93F02}"/>
                  </a:ext>
                </a:extLst>
              </p:cNvPr>
              <p:cNvSpPr>
                <a:spLocks noChangeArrowheads="1"/>
              </p:cNvSpPr>
              <p:nvPr/>
            </p:nvSpPr>
            <p:spPr bwMode="auto">
              <a:xfrm>
                <a:off x="11222038" y="3952875"/>
                <a:ext cx="141288" cy="1460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47">
                <a:extLst>
                  <a:ext uri="{FF2B5EF4-FFF2-40B4-BE49-F238E27FC236}">
                    <a16:creationId xmlns:a16="http://schemas.microsoft.com/office/drawing/2014/main" id="{18F886A7-7FEC-4D74-B15B-9832C08F582B}"/>
                  </a:ext>
                </a:extLst>
              </p:cNvPr>
              <p:cNvSpPr>
                <a:spLocks/>
              </p:cNvSpPr>
              <p:nvPr/>
            </p:nvSpPr>
            <p:spPr bwMode="auto">
              <a:xfrm>
                <a:off x="11156951" y="4108450"/>
                <a:ext cx="277813" cy="134938"/>
              </a:xfrm>
              <a:custGeom>
                <a:avLst/>
                <a:gdLst>
                  <a:gd name="T0" fmla="*/ 78 w 78"/>
                  <a:gd name="T1" fmla="*/ 38 h 38"/>
                  <a:gd name="T2" fmla="*/ 39 w 78"/>
                  <a:gd name="T3" fmla="*/ 0 h 38"/>
                  <a:gd name="T4" fmla="*/ 0 w 78"/>
                  <a:gd name="T5" fmla="*/ 38 h 38"/>
                  <a:gd name="T6" fmla="*/ 78 w 78"/>
                  <a:gd name="T7" fmla="*/ 38 h 38"/>
                </a:gdLst>
                <a:ahLst/>
                <a:cxnLst>
                  <a:cxn ang="0">
                    <a:pos x="T0" y="T1"/>
                  </a:cxn>
                  <a:cxn ang="0">
                    <a:pos x="T2" y="T3"/>
                  </a:cxn>
                  <a:cxn ang="0">
                    <a:pos x="T4" y="T5"/>
                  </a:cxn>
                  <a:cxn ang="0">
                    <a:pos x="T6" y="T7"/>
                  </a:cxn>
                </a:cxnLst>
                <a:rect l="0" t="0" r="r" b="b"/>
                <a:pathLst>
                  <a:path w="78" h="38">
                    <a:moveTo>
                      <a:pt x="78" y="38"/>
                    </a:moveTo>
                    <a:cubicBezTo>
                      <a:pt x="77" y="17"/>
                      <a:pt x="60" y="0"/>
                      <a:pt x="39" y="0"/>
                    </a:cubicBezTo>
                    <a:cubicBezTo>
                      <a:pt x="18" y="0"/>
                      <a:pt x="0" y="17"/>
                      <a:pt x="0" y="38"/>
                    </a:cubicBezTo>
                    <a:cubicBezTo>
                      <a:pt x="78" y="38"/>
                      <a:pt x="78" y="38"/>
                      <a:pt x="78" y="38"/>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Freeform 5">
              <a:extLst>
                <a:ext uri="{FF2B5EF4-FFF2-40B4-BE49-F238E27FC236}">
                  <a16:creationId xmlns:a16="http://schemas.microsoft.com/office/drawing/2014/main" id="{0408E22A-491E-4516-910D-328A1971D293}"/>
                </a:ext>
              </a:extLst>
            </p:cNvPr>
            <p:cNvSpPr>
              <a:spLocks/>
            </p:cNvSpPr>
            <p:nvPr/>
          </p:nvSpPr>
          <p:spPr bwMode="auto">
            <a:xfrm>
              <a:off x="6700838" y="4395788"/>
              <a:ext cx="155575" cy="396875"/>
            </a:xfrm>
            <a:custGeom>
              <a:avLst/>
              <a:gdLst>
                <a:gd name="T0" fmla="*/ 67 w 98"/>
                <a:gd name="T1" fmla="*/ 0 h 250"/>
                <a:gd name="T2" fmla="*/ 58 w 98"/>
                <a:gd name="T3" fmla="*/ 83 h 250"/>
                <a:gd name="T4" fmla="*/ 0 w 98"/>
                <a:gd name="T5" fmla="*/ 232 h 250"/>
                <a:gd name="T6" fmla="*/ 51 w 98"/>
                <a:gd name="T7" fmla="*/ 250 h 250"/>
                <a:gd name="T8" fmla="*/ 94 w 98"/>
                <a:gd name="T9" fmla="*/ 92 h 250"/>
                <a:gd name="T10" fmla="*/ 98 w 98"/>
                <a:gd name="T11" fmla="*/ 2 h 250"/>
                <a:gd name="T12" fmla="*/ 67 w 98"/>
                <a:gd name="T13" fmla="*/ 0 h 250"/>
                <a:gd name="T14" fmla="*/ 67 w 98"/>
                <a:gd name="T15" fmla="*/ 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250">
                  <a:moveTo>
                    <a:pt x="67" y="0"/>
                  </a:moveTo>
                  <a:lnTo>
                    <a:pt x="58" y="83"/>
                  </a:lnTo>
                  <a:lnTo>
                    <a:pt x="0" y="232"/>
                  </a:lnTo>
                  <a:lnTo>
                    <a:pt x="51" y="250"/>
                  </a:lnTo>
                  <a:lnTo>
                    <a:pt x="94" y="92"/>
                  </a:lnTo>
                  <a:lnTo>
                    <a:pt x="98" y="2"/>
                  </a:lnTo>
                  <a:lnTo>
                    <a:pt x="67" y="0"/>
                  </a:lnTo>
                  <a:lnTo>
                    <a:pt x="67" y="0"/>
                  </a:lnTo>
                  <a:close/>
                </a:path>
              </a:pathLst>
            </a:custGeom>
            <a:solidFill>
              <a:srgbClr val="ED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B85D3B0D-A2C4-4AD6-ABE3-E53D7209C008}"/>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A183652A-25B4-4E3C-8B15-155044D8477F}"/>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8B1327D3-F48F-4F88-84F8-96356E7EA927}"/>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99C71087-1C08-49AD-B506-DDCA328014AD}"/>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63AC236D-4DB2-4816-8C12-6D7403EB2F7C}"/>
                </a:ext>
              </a:extLst>
            </p:cNvPr>
            <p:cNvSpPr>
              <a:spLocks/>
            </p:cNvSpPr>
            <p:nvPr/>
          </p:nvSpPr>
          <p:spPr bwMode="auto">
            <a:xfrm>
              <a:off x="6807201" y="4265613"/>
              <a:ext cx="49213" cy="133350"/>
            </a:xfrm>
            <a:custGeom>
              <a:avLst/>
              <a:gdLst>
                <a:gd name="T0" fmla="*/ 31 w 31"/>
                <a:gd name="T1" fmla="*/ 84 h 84"/>
                <a:gd name="T2" fmla="*/ 31 w 31"/>
                <a:gd name="T3" fmla="*/ 2 h 84"/>
                <a:gd name="T4" fmla="*/ 13 w 31"/>
                <a:gd name="T5" fmla="*/ 0 h 84"/>
                <a:gd name="T6" fmla="*/ 0 w 31"/>
                <a:gd name="T7" fmla="*/ 82 h 84"/>
                <a:gd name="T8" fmla="*/ 31 w 31"/>
                <a:gd name="T9" fmla="*/ 84 h 84"/>
                <a:gd name="T10" fmla="*/ 31 w 31"/>
                <a:gd name="T11" fmla="*/ 84 h 84"/>
              </a:gdLst>
              <a:ahLst/>
              <a:cxnLst>
                <a:cxn ang="0">
                  <a:pos x="T0" y="T1"/>
                </a:cxn>
                <a:cxn ang="0">
                  <a:pos x="T2" y="T3"/>
                </a:cxn>
                <a:cxn ang="0">
                  <a:pos x="T4" y="T5"/>
                </a:cxn>
                <a:cxn ang="0">
                  <a:pos x="T6" y="T7"/>
                </a:cxn>
                <a:cxn ang="0">
                  <a:pos x="T8" y="T9"/>
                </a:cxn>
                <a:cxn ang="0">
                  <a:pos x="T10" y="T11"/>
                </a:cxn>
              </a:cxnLst>
              <a:rect l="0" t="0" r="r" b="b"/>
              <a:pathLst>
                <a:path w="31" h="84">
                  <a:moveTo>
                    <a:pt x="31" y="84"/>
                  </a:moveTo>
                  <a:lnTo>
                    <a:pt x="31" y="2"/>
                  </a:lnTo>
                  <a:lnTo>
                    <a:pt x="13" y="0"/>
                  </a:lnTo>
                  <a:lnTo>
                    <a:pt x="0" y="82"/>
                  </a:lnTo>
                  <a:lnTo>
                    <a:pt x="31" y="84"/>
                  </a:lnTo>
                  <a:lnTo>
                    <a:pt x="31" y="84"/>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35F105B5-4C67-4113-B533-39CE218309F4}"/>
                </a:ext>
              </a:extLst>
            </p:cNvPr>
            <p:cNvSpPr>
              <a:spLocks/>
            </p:cNvSpPr>
            <p:nvPr/>
          </p:nvSpPr>
          <p:spPr bwMode="auto">
            <a:xfrm>
              <a:off x="6586538" y="4510088"/>
              <a:ext cx="209550" cy="219075"/>
            </a:xfrm>
            <a:custGeom>
              <a:avLst/>
              <a:gdLst>
                <a:gd name="T0" fmla="*/ 3 w 59"/>
                <a:gd name="T1" fmla="*/ 21 h 62"/>
                <a:gd name="T2" fmla="*/ 21 w 59"/>
                <a:gd name="T3" fmla="*/ 59 h 62"/>
                <a:gd name="T4" fmla="*/ 56 w 59"/>
                <a:gd name="T5" fmla="*/ 35 h 62"/>
                <a:gd name="T6" fmla="*/ 33 w 59"/>
                <a:gd name="T7" fmla="*/ 2 h 62"/>
                <a:gd name="T8" fmla="*/ 3 w 59"/>
                <a:gd name="T9" fmla="*/ 21 h 62"/>
              </a:gdLst>
              <a:ahLst/>
              <a:cxnLst>
                <a:cxn ang="0">
                  <a:pos x="T0" y="T1"/>
                </a:cxn>
                <a:cxn ang="0">
                  <a:pos x="T2" y="T3"/>
                </a:cxn>
                <a:cxn ang="0">
                  <a:pos x="T4" y="T5"/>
                </a:cxn>
                <a:cxn ang="0">
                  <a:pos x="T6" y="T7"/>
                </a:cxn>
                <a:cxn ang="0">
                  <a:pos x="T8" y="T9"/>
                </a:cxn>
              </a:cxnLst>
              <a:rect l="0" t="0" r="r" b="b"/>
              <a:pathLst>
                <a:path w="59" h="62">
                  <a:moveTo>
                    <a:pt x="3" y="21"/>
                  </a:moveTo>
                  <a:cubicBezTo>
                    <a:pt x="0" y="35"/>
                    <a:pt x="0" y="55"/>
                    <a:pt x="21" y="59"/>
                  </a:cubicBezTo>
                  <a:cubicBezTo>
                    <a:pt x="41" y="62"/>
                    <a:pt x="53" y="49"/>
                    <a:pt x="56" y="35"/>
                  </a:cubicBezTo>
                  <a:cubicBezTo>
                    <a:pt x="59" y="22"/>
                    <a:pt x="54" y="5"/>
                    <a:pt x="33" y="2"/>
                  </a:cubicBezTo>
                  <a:cubicBezTo>
                    <a:pt x="19" y="0"/>
                    <a:pt x="5" y="10"/>
                    <a:pt x="3" y="21"/>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9084EFC4-AB72-4F58-B5DC-86A2E6451978}"/>
                </a:ext>
              </a:extLst>
            </p:cNvPr>
            <p:cNvSpPr>
              <a:spLocks/>
            </p:cNvSpPr>
            <p:nvPr/>
          </p:nvSpPr>
          <p:spPr bwMode="auto">
            <a:xfrm>
              <a:off x="6580188" y="4505325"/>
              <a:ext cx="134938" cy="209550"/>
            </a:xfrm>
            <a:custGeom>
              <a:avLst/>
              <a:gdLst>
                <a:gd name="T0" fmla="*/ 20 w 38"/>
                <a:gd name="T1" fmla="*/ 59 h 59"/>
                <a:gd name="T2" fmla="*/ 2 w 38"/>
                <a:gd name="T3" fmla="*/ 27 h 59"/>
                <a:gd name="T4" fmla="*/ 35 w 38"/>
                <a:gd name="T5" fmla="*/ 3 h 59"/>
                <a:gd name="T6" fmla="*/ 37 w 38"/>
                <a:gd name="T7" fmla="*/ 4 h 59"/>
                <a:gd name="T8" fmla="*/ 37 w 38"/>
                <a:gd name="T9" fmla="*/ 10 h 59"/>
                <a:gd name="T10" fmla="*/ 22 w 38"/>
                <a:gd name="T11" fmla="*/ 24 h 59"/>
                <a:gd name="T12" fmla="*/ 20 w 3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8" h="59">
                  <a:moveTo>
                    <a:pt x="20" y="59"/>
                  </a:moveTo>
                  <a:cubicBezTo>
                    <a:pt x="5" y="55"/>
                    <a:pt x="0" y="41"/>
                    <a:pt x="2" y="27"/>
                  </a:cubicBezTo>
                  <a:cubicBezTo>
                    <a:pt x="4" y="9"/>
                    <a:pt x="22" y="0"/>
                    <a:pt x="35" y="3"/>
                  </a:cubicBezTo>
                  <a:cubicBezTo>
                    <a:pt x="36" y="3"/>
                    <a:pt x="37" y="3"/>
                    <a:pt x="37" y="4"/>
                  </a:cubicBezTo>
                  <a:cubicBezTo>
                    <a:pt x="38" y="6"/>
                    <a:pt x="38" y="8"/>
                    <a:pt x="37" y="10"/>
                  </a:cubicBezTo>
                  <a:cubicBezTo>
                    <a:pt x="35" y="16"/>
                    <a:pt x="29" y="22"/>
                    <a:pt x="22" y="24"/>
                  </a:cubicBezTo>
                  <a:cubicBezTo>
                    <a:pt x="22" y="24"/>
                    <a:pt x="18" y="54"/>
                    <a:pt x="20" y="5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3EA79947-5D2B-4CCA-85FE-93C631907588}"/>
                </a:ext>
              </a:extLst>
            </p:cNvPr>
            <p:cNvSpPr>
              <a:spLocks/>
            </p:cNvSpPr>
            <p:nvPr/>
          </p:nvSpPr>
          <p:spPr bwMode="auto">
            <a:xfrm>
              <a:off x="6600826" y="4597400"/>
              <a:ext cx="74613" cy="65088"/>
            </a:xfrm>
            <a:custGeom>
              <a:avLst/>
              <a:gdLst>
                <a:gd name="T0" fmla="*/ 12 w 21"/>
                <a:gd name="T1" fmla="*/ 0 h 18"/>
                <a:gd name="T2" fmla="*/ 6 w 21"/>
                <a:gd name="T3" fmla="*/ 1 h 18"/>
                <a:gd name="T4" fmla="*/ 8 w 21"/>
                <a:gd name="T5" fmla="*/ 16 h 18"/>
                <a:gd name="T6" fmla="*/ 13 w 21"/>
                <a:gd name="T7" fmla="*/ 18 h 18"/>
                <a:gd name="T8" fmla="*/ 18 w 21"/>
                <a:gd name="T9" fmla="*/ 17 h 18"/>
                <a:gd name="T10" fmla="*/ 20 w 21"/>
                <a:gd name="T11" fmla="*/ 13 h 18"/>
                <a:gd name="T12" fmla="*/ 20 w 21"/>
                <a:gd name="T13" fmla="*/ 8 h 18"/>
                <a:gd name="T14" fmla="*/ 12 w 21"/>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8">
                  <a:moveTo>
                    <a:pt x="12" y="0"/>
                  </a:moveTo>
                  <a:cubicBezTo>
                    <a:pt x="10" y="0"/>
                    <a:pt x="8" y="0"/>
                    <a:pt x="6" y="1"/>
                  </a:cubicBezTo>
                  <a:cubicBezTo>
                    <a:pt x="0" y="5"/>
                    <a:pt x="2" y="13"/>
                    <a:pt x="8" y="16"/>
                  </a:cubicBezTo>
                  <a:cubicBezTo>
                    <a:pt x="9" y="17"/>
                    <a:pt x="11" y="18"/>
                    <a:pt x="13" y="18"/>
                  </a:cubicBezTo>
                  <a:cubicBezTo>
                    <a:pt x="15" y="18"/>
                    <a:pt x="16" y="18"/>
                    <a:pt x="18" y="17"/>
                  </a:cubicBezTo>
                  <a:cubicBezTo>
                    <a:pt x="19" y="16"/>
                    <a:pt x="20" y="15"/>
                    <a:pt x="20" y="13"/>
                  </a:cubicBezTo>
                  <a:cubicBezTo>
                    <a:pt x="21" y="12"/>
                    <a:pt x="20" y="10"/>
                    <a:pt x="20" y="8"/>
                  </a:cubicBezTo>
                  <a:cubicBezTo>
                    <a:pt x="19" y="5"/>
                    <a:pt x="16" y="1"/>
                    <a:pt x="12"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A49D7AD0-7A2B-42FF-8FCB-022103DBE76C}"/>
                </a:ext>
              </a:extLst>
            </p:cNvPr>
            <p:cNvSpPr>
              <a:spLocks/>
            </p:cNvSpPr>
            <p:nvPr/>
          </p:nvSpPr>
          <p:spPr bwMode="auto">
            <a:xfrm>
              <a:off x="6718301" y="4524375"/>
              <a:ext cx="60325" cy="73025"/>
            </a:xfrm>
            <a:custGeom>
              <a:avLst/>
              <a:gdLst>
                <a:gd name="T0" fmla="*/ 1 w 17"/>
                <a:gd name="T1" fmla="*/ 13 h 21"/>
                <a:gd name="T2" fmla="*/ 12 w 17"/>
                <a:gd name="T3" fmla="*/ 19 h 21"/>
                <a:gd name="T4" fmla="*/ 15 w 17"/>
                <a:gd name="T5" fmla="*/ 8 h 21"/>
                <a:gd name="T6" fmla="*/ 5 w 17"/>
                <a:gd name="T7" fmla="*/ 1 h 21"/>
                <a:gd name="T8" fmla="*/ 1 w 17"/>
                <a:gd name="T9" fmla="*/ 13 h 21"/>
              </a:gdLst>
              <a:ahLst/>
              <a:cxnLst>
                <a:cxn ang="0">
                  <a:pos x="T0" y="T1"/>
                </a:cxn>
                <a:cxn ang="0">
                  <a:pos x="T2" y="T3"/>
                </a:cxn>
                <a:cxn ang="0">
                  <a:pos x="T4" y="T5"/>
                </a:cxn>
                <a:cxn ang="0">
                  <a:pos x="T6" y="T7"/>
                </a:cxn>
                <a:cxn ang="0">
                  <a:pos x="T8" y="T9"/>
                </a:cxn>
              </a:cxnLst>
              <a:rect l="0" t="0" r="r" b="b"/>
              <a:pathLst>
                <a:path w="17" h="21">
                  <a:moveTo>
                    <a:pt x="1" y="13"/>
                  </a:moveTo>
                  <a:cubicBezTo>
                    <a:pt x="3" y="18"/>
                    <a:pt x="8" y="21"/>
                    <a:pt x="12" y="19"/>
                  </a:cubicBezTo>
                  <a:cubicBezTo>
                    <a:pt x="15" y="18"/>
                    <a:pt x="17" y="13"/>
                    <a:pt x="15" y="8"/>
                  </a:cubicBezTo>
                  <a:cubicBezTo>
                    <a:pt x="13" y="3"/>
                    <a:pt x="9" y="0"/>
                    <a:pt x="5" y="1"/>
                  </a:cubicBezTo>
                  <a:cubicBezTo>
                    <a:pt x="1" y="3"/>
                    <a:pt x="0" y="8"/>
                    <a:pt x="1" y="13"/>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15">
              <a:extLst>
                <a:ext uri="{FF2B5EF4-FFF2-40B4-BE49-F238E27FC236}">
                  <a16:creationId xmlns:a16="http://schemas.microsoft.com/office/drawing/2014/main" id="{3A9D7018-E852-401F-9C6E-66A11ED63B83}"/>
                </a:ext>
              </a:extLst>
            </p:cNvPr>
            <p:cNvSpPr>
              <a:spLocks noChangeArrowheads="1"/>
            </p:cNvSpPr>
            <p:nvPr/>
          </p:nvSpPr>
          <p:spPr bwMode="auto">
            <a:xfrm>
              <a:off x="6813551" y="4219575"/>
              <a:ext cx="60325" cy="60325"/>
            </a:xfrm>
            <a:prstGeom prst="ellipse">
              <a:avLst/>
            </a:prstGeom>
            <a:solidFill>
              <a:srgbClr val="9A5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FBA61F5D-037E-4C1F-AB03-18EA0035BDE4}"/>
                </a:ext>
              </a:extLst>
            </p:cNvPr>
            <p:cNvSpPr>
              <a:spLocks/>
            </p:cNvSpPr>
            <p:nvPr/>
          </p:nvSpPr>
          <p:spPr bwMode="auto">
            <a:xfrm>
              <a:off x="6551613" y="4449763"/>
              <a:ext cx="414338" cy="623888"/>
            </a:xfrm>
            <a:custGeom>
              <a:avLst/>
              <a:gdLst>
                <a:gd name="T0" fmla="*/ 113 w 117"/>
                <a:gd name="T1" fmla="*/ 0 h 176"/>
                <a:gd name="T2" fmla="*/ 101 w 117"/>
                <a:gd name="T3" fmla="*/ 5 h 176"/>
                <a:gd name="T4" fmla="*/ 75 w 117"/>
                <a:gd name="T5" fmla="*/ 45 h 176"/>
                <a:gd name="T6" fmla="*/ 51 w 117"/>
                <a:gd name="T7" fmla="*/ 68 h 176"/>
                <a:gd name="T8" fmla="*/ 22 w 117"/>
                <a:gd name="T9" fmla="*/ 88 h 176"/>
                <a:gd name="T10" fmla="*/ 0 w 117"/>
                <a:gd name="T11" fmla="*/ 169 h 176"/>
                <a:gd name="T12" fmla="*/ 68 w 117"/>
                <a:gd name="T13" fmla="*/ 176 h 176"/>
                <a:gd name="T14" fmla="*/ 71 w 117"/>
                <a:gd name="T15" fmla="*/ 86 h 176"/>
                <a:gd name="T16" fmla="*/ 96 w 117"/>
                <a:gd name="T17" fmla="*/ 54 h 176"/>
                <a:gd name="T18" fmla="*/ 117 w 117"/>
                <a:gd name="T19" fmla="*/ 9 h 176"/>
                <a:gd name="T20" fmla="*/ 113 w 11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76">
                  <a:moveTo>
                    <a:pt x="113" y="0"/>
                  </a:moveTo>
                  <a:cubicBezTo>
                    <a:pt x="101" y="5"/>
                    <a:pt x="101" y="5"/>
                    <a:pt x="101" y="5"/>
                  </a:cubicBezTo>
                  <a:cubicBezTo>
                    <a:pt x="95" y="20"/>
                    <a:pt x="87" y="33"/>
                    <a:pt x="75" y="45"/>
                  </a:cubicBezTo>
                  <a:cubicBezTo>
                    <a:pt x="51" y="68"/>
                    <a:pt x="51" y="68"/>
                    <a:pt x="51" y="68"/>
                  </a:cubicBezTo>
                  <a:cubicBezTo>
                    <a:pt x="22" y="88"/>
                    <a:pt x="22" y="88"/>
                    <a:pt x="22" y="88"/>
                  </a:cubicBezTo>
                  <a:cubicBezTo>
                    <a:pt x="0" y="169"/>
                    <a:pt x="0" y="169"/>
                    <a:pt x="0" y="169"/>
                  </a:cubicBezTo>
                  <a:cubicBezTo>
                    <a:pt x="68" y="176"/>
                    <a:pt x="68" y="176"/>
                    <a:pt x="68" y="176"/>
                  </a:cubicBezTo>
                  <a:cubicBezTo>
                    <a:pt x="71" y="86"/>
                    <a:pt x="71" y="86"/>
                    <a:pt x="71" y="86"/>
                  </a:cubicBezTo>
                  <a:cubicBezTo>
                    <a:pt x="96" y="54"/>
                    <a:pt x="96" y="54"/>
                    <a:pt x="96" y="54"/>
                  </a:cubicBezTo>
                  <a:cubicBezTo>
                    <a:pt x="107" y="41"/>
                    <a:pt x="114" y="26"/>
                    <a:pt x="117" y="9"/>
                  </a:cubicBezTo>
                  <a:cubicBezTo>
                    <a:pt x="113" y="0"/>
                    <a:pt x="113" y="0"/>
                    <a:pt x="113"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54F36614-BA3B-4C6A-BBD0-D0B0E2B5169D}"/>
                </a:ext>
              </a:extLst>
            </p:cNvPr>
            <p:cNvSpPr>
              <a:spLocks/>
            </p:cNvSpPr>
            <p:nvPr/>
          </p:nvSpPr>
          <p:spPr bwMode="auto">
            <a:xfrm>
              <a:off x="6626226" y="3729038"/>
              <a:ext cx="549275" cy="550863"/>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18">
              <a:extLst>
                <a:ext uri="{FF2B5EF4-FFF2-40B4-BE49-F238E27FC236}">
                  <a16:creationId xmlns:a16="http://schemas.microsoft.com/office/drawing/2014/main" id="{A1AE55FE-A68B-4923-BF99-51A2FF78AB3B}"/>
                </a:ext>
              </a:extLst>
            </p:cNvPr>
            <p:cNvSpPr>
              <a:spLocks noChangeArrowheads="1"/>
            </p:cNvSpPr>
            <p:nvPr/>
          </p:nvSpPr>
          <p:spPr bwMode="auto">
            <a:xfrm>
              <a:off x="6962776" y="4240213"/>
              <a:ext cx="60325" cy="60325"/>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9">
              <a:extLst>
                <a:ext uri="{FF2B5EF4-FFF2-40B4-BE49-F238E27FC236}">
                  <a16:creationId xmlns:a16="http://schemas.microsoft.com/office/drawing/2014/main" id="{77AEBA55-52B4-426C-9713-101BA01E64A1}"/>
                </a:ext>
              </a:extLst>
            </p:cNvPr>
            <p:cNvSpPr>
              <a:spLocks/>
            </p:cNvSpPr>
            <p:nvPr/>
          </p:nvSpPr>
          <p:spPr bwMode="auto">
            <a:xfrm>
              <a:off x="6902451" y="4275138"/>
              <a:ext cx="109538" cy="227013"/>
            </a:xfrm>
            <a:custGeom>
              <a:avLst/>
              <a:gdLst>
                <a:gd name="T0" fmla="*/ 0 w 69"/>
                <a:gd name="T1" fmla="*/ 130 h 143"/>
                <a:gd name="T2" fmla="*/ 38 w 69"/>
                <a:gd name="T3" fmla="*/ 143 h 143"/>
                <a:gd name="T4" fmla="*/ 69 w 69"/>
                <a:gd name="T5" fmla="*/ 5 h 143"/>
                <a:gd name="T6" fmla="*/ 47 w 69"/>
                <a:gd name="T7" fmla="*/ 0 h 143"/>
                <a:gd name="T8" fmla="*/ 0 w 69"/>
                <a:gd name="T9" fmla="*/ 130 h 143"/>
                <a:gd name="T10" fmla="*/ 0 w 69"/>
                <a:gd name="T11" fmla="*/ 130 h 143"/>
              </a:gdLst>
              <a:ahLst/>
              <a:cxnLst>
                <a:cxn ang="0">
                  <a:pos x="T0" y="T1"/>
                </a:cxn>
                <a:cxn ang="0">
                  <a:pos x="T2" y="T3"/>
                </a:cxn>
                <a:cxn ang="0">
                  <a:pos x="T4" y="T5"/>
                </a:cxn>
                <a:cxn ang="0">
                  <a:pos x="T6" y="T7"/>
                </a:cxn>
                <a:cxn ang="0">
                  <a:pos x="T8" y="T9"/>
                </a:cxn>
                <a:cxn ang="0">
                  <a:pos x="T10" y="T11"/>
                </a:cxn>
              </a:cxnLst>
              <a:rect l="0" t="0" r="r" b="b"/>
              <a:pathLst>
                <a:path w="69" h="143">
                  <a:moveTo>
                    <a:pt x="0" y="130"/>
                  </a:moveTo>
                  <a:lnTo>
                    <a:pt x="38" y="143"/>
                  </a:lnTo>
                  <a:lnTo>
                    <a:pt x="69" y="5"/>
                  </a:lnTo>
                  <a:lnTo>
                    <a:pt x="47" y="0"/>
                  </a:lnTo>
                  <a:lnTo>
                    <a:pt x="0" y="130"/>
                  </a:lnTo>
                  <a:lnTo>
                    <a:pt x="0" y="130"/>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0">
              <a:extLst>
                <a:ext uri="{FF2B5EF4-FFF2-40B4-BE49-F238E27FC236}">
                  <a16:creationId xmlns:a16="http://schemas.microsoft.com/office/drawing/2014/main" id="{F834D297-D00A-412C-B4D2-A72D5D9F7D80}"/>
                </a:ext>
              </a:extLst>
            </p:cNvPr>
            <p:cNvSpPr>
              <a:spLocks/>
            </p:cNvSpPr>
            <p:nvPr/>
          </p:nvSpPr>
          <p:spPr bwMode="auto">
            <a:xfrm>
              <a:off x="6753226" y="3797300"/>
              <a:ext cx="280988" cy="422275"/>
            </a:xfrm>
            <a:custGeom>
              <a:avLst/>
              <a:gdLst>
                <a:gd name="T0" fmla="*/ 79 w 79"/>
                <a:gd name="T1" fmla="*/ 39 h 119"/>
                <a:gd name="T2" fmla="*/ 39 w 79"/>
                <a:gd name="T3" fmla="*/ 119 h 119"/>
                <a:gd name="T4" fmla="*/ 0 w 79"/>
                <a:gd name="T5" fmla="*/ 39 h 119"/>
                <a:gd name="T6" fmla="*/ 39 w 79"/>
                <a:gd name="T7" fmla="*/ 0 h 119"/>
                <a:gd name="T8" fmla="*/ 79 w 79"/>
                <a:gd name="T9" fmla="*/ 39 h 119"/>
              </a:gdLst>
              <a:ahLst/>
              <a:cxnLst>
                <a:cxn ang="0">
                  <a:pos x="T0" y="T1"/>
                </a:cxn>
                <a:cxn ang="0">
                  <a:pos x="T2" y="T3"/>
                </a:cxn>
                <a:cxn ang="0">
                  <a:pos x="T4" y="T5"/>
                </a:cxn>
                <a:cxn ang="0">
                  <a:pos x="T6" y="T7"/>
                </a:cxn>
                <a:cxn ang="0">
                  <a:pos x="T8" y="T9"/>
                </a:cxn>
              </a:cxnLst>
              <a:rect l="0" t="0" r="r" b="b"/>
              <a:pathLst>
                <a:path w="79" h="119">
                  <a:moveTo>
                    <a:pt x="79" y="39"/>
                  </a:moveTo>
                  <a:cubicBezTo>
                    <a:pt x="79" y="61"/>
                    <a:pt x="39" y="119"/>
                    <a:pt x="39" y="119"/>
                  </a:cubicBezTo>
                  <a:cubicBezTo>
                    <a:pt x="39" y="119"/>
                    <a:pt x="0" y="61"/>
                    <a:pt x="0" y="39"/>
                  </a:cubicBezTo>
                  <a:cubicBezTo>
                    <a:pt x="0" y="18"/>
                    <a:pt x="18" y="0"/>
                    <a:pt x="39" y="0"/>
                  </a:cubicBezTo>
                  <a:cubicBezTo>
                    <a:pt x="61" y="0"/>
                    <a:pt x="79" y="18"/>
                    <a:pt x="79" y="3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1">
              <a:extLst>
                <a:ext uri="{FF2B5EF4-FFF2-40B4-BE49-F238E27FC236}">
                  <a16:creationId xmlns:a16="http://schemas.microsoft.com/office/drawing/2014/main" id="{1759CD1C-2760-441A-9C95-CBE9DC12967D}"/>
                </a:ext>
              </a:extLst>
            </p:cNvPr>
            <p:cNvSpPr>
              <a:spLocks noChangeArrowheads="1"/>
            </p:cNvSpPr>
            <p:nvPr/>
          </p:nvSpPr>
          <p:spPr bwMode="auto">
            <a:xfrm>
              <a:off x="6827838" y="3857625"/>
              <a:ext cx="131763" cy="1349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2">
              <a:extLst>
                <a:ext uri="{FF2B5EF4-FFF2-40B4-BE49-F238E27FC236}">
                  <a16:creationId xmlns:a16="http://schemas.microsoft.com/office/drawing/2014/main" id="{4B00A1CB-32F8-45C2-A632-222649A2A85C}"/>
                </a:ext>
              </a:extLst>
            </p:cNvPr>
            <p:cNvSpPr>
              <a:spLocks/>
            </p:cNvSpPr>
            <p:nvPr/>
          </p:nvSpPr>
          <p:spPr bwMode="auto">
            <a:xfrm>
              <a:off x="6180138" y="5799138"/>
              <a:ext cx="1104900" cy="28575"/>
            </a:xfrm>
            <a:custGeom>
              <a:avLst/>
              <a:gdLst>
                <a:gd name="T0" fmla="*/ 308 w 312"/>
                <a:gd name="T1" fmla="*/ 8 h 8"/>
                <a:gd name="T2" fmla="*/ 4 w 312"/>
                <a:gd name="T3" fmla="*/ 8 h 8"/>
                <a:gd name="T4" fmla="*/ 0 w 312"/>
                <a:gd name="T5" fmla="*/ 4 h 8"/>
                <a:gd name="T6" fmla="*/ 4 w 312"/>
                <a:gd name="T7" fmla="*/ 0 h 8"/>
                <a:gd name="T8" fmla="*/ 44 w 312"/>
                <a:gd name="T9" fmla="*/ 0 h 8"/>
                <a:gd name="T10" fmla="*/ 45 w 312"/>
                <a:gd name="T11" fmla="*/ 2 h 8"/>
                <a:gd name="T12" fmla="*/ 63 w 312"/>
                <a:gd name="T13" fmla="*/ 2 h 8"/>
                <a:gd name="T14" fmla="*/ 60 w 312"/>
                <a:gd name="T15" fmla="*/ 0 h 8"/>
                <a:gd name="T16" fmla="*/ 129 w 312"/>
                <a:gd name="T17" fmla="*/ 0 h 8"/>
                <a:gd name="T18" fmla="*/ 129 w 312"/>
                <a:gd name="T19" fmla="*/ 4 h 8"/>
                <a:gd name="T20" fmla="*/ 169 w 312"/>
                <a:gd name="T21" fmla="*/ 4 h 8"/>
                <a:gd name="T22" fmla="*/ 171 w 312"/>
                <a:gd name="T23" fmla="*/ 0 h 8"/>
                <a:gd name="T24" fmla="*/ 308 w 312"/>
                <a:gd name="T25" fmla="*/ 0 h 8"/>
                <a:gd name="T26" fmla="*/ 312 w 312"/>
                <a:gd name="T27" fmla="*/ 4 h 8"/>
                <a:gd name="T28" fmla="*/ 308 w 312"/>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8">
                  <a:moveTo>
                    <a:pt x="308" y="8"/>
                  </a:moveTo>
                  <a:cubicBezTo>
                    <a:pt x="4" y="8"/>
                    <a:pt x="4" y="8"/>
                    <a:pt x="4" y="8"/>
                  </a:cubicBezTo>
                  <a:cubicBezTo>
                    <a:pt x="2" y="8"/>
                    <a:pt x="0" y="6"/>
                    <a:pt x="0" y="4"/>
                  </a:cubicBezTo>
                  <a:cubicBezTo>
                    <a:pt x="0" y="1"/>
                    <a:pt x="2" y="0"/>
                    <a:pt x="4" y="0"/>
                  </a:cubicBezTo>
                  <a:cubicBezTo>
                    <a:pt x="44" y="0"/>
                    <a:pt x="44" y="0"/>
                    <a:pt x="44" y="0"/>
                  </a:cubicBezTo>
                  <a:cubicBezTo>
                    <a:pt x="45" y="2"/>
                    <a:pt x="45" y="2"/>
                    <a:pt x="45" y="2"/>
                  </a:cubicBezTo>
                  <a:cubicBezTo>
                    <a:pt x="63" y="2"/>
                    <a:pt x="63" y="2"/>
                    <a:pt x="63" y="2"/>
                  </a:cubicBezTo>
                  <a:cubicBezTo>
                    <a:pt x="60" y="0"/>
                    <a:pt x="60" y="0"/>
                    <a:pt x="60" y="0"/>
                  </a:cubicBezTo>
                  <a:cubicBezTo>
                    <a:pt x="129" y="0"/>
                    <a:pt x="129" y="0"/>
                    <a:pt x="129" y="0"/>
                  </a:cubicBezTo>
                  <a:cubicBezTo>
                    <a:pt x="129" y="4"/>
                    <a:pt x="129" y="4"/>
                    <a:pt x="129" y="4"/>
                  </a:cubicBezTo>
                  <a:cubicBezTo>
                    <a:pt x="169" y="4"/>
                    <a:pt x="169" y="4"/>
                    <a:pt x="169" y="4"/>
                  </a:cubicBezTo>
                  <a:cubicBezTo>
                    <a:pt x="171" y="0"/>
                    <a:pt x="171" y="0"/>
                    <a:pt x="17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3" name="Picture 23">
              <a:extLst>
                <a:ext uri="{FF2B5EF4-FFF2-40B4-BE49-F238E27FC236}">
                  <a16:creationId xmlns:a16="http://schemas.microsoft.com/office/drawing/2014/main" id="{4282D597-26FF-4BCD-9266-9BA98E02CD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3051" y="5789613"/>
              <a:ext cx="1873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24">
              <a:extLst>
                <a:ext uri="{FF2B5EF4-FFF2-40B4-BE49-F238E27FC236}">
                  <a16:creationId xmlns:a16="http://schemas.microsoft.com/office/drawing/2014/main" id="{7F83396F-3DC9-4CD6-8B7D-A687E28CA1A2}"/>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5">
              <a:extLst>
                <a:ext uri="{FF2B5EF4-FFF2-40B4-BE49-F238E27FC236}">
                  <a16:creationId xmlns:a16="http://schemas.microsoft.com/office/drawing/2014/main" id="{C49DB3C6-3982-40B1-907C-2EFFD46CF15D}"/>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6">
              <a:extLst>
                <a:ext uri="{FF2B5EF4-FFF2-40B4-BE49-F238E27FC236}">
                  <a16:creationId xmlns:a16="http://schemas.microsoft.com/office/drawing/2014/main" id="{983C5F30-F2BB-4DDA-AFC2-1F9CFC0E2B01}"/>
                </a:ext>
              </a:extLst>
            </p:cNvPr>
            <p:cNvSpPr>
              <a:spLocks/>
            </p:cNvSpPr>
            <p:nvPr/>
          </p:nvSpPr>
          <p:spPr bwMode="auto">
            <a:xfrm>
              <a:off x="8256588" y="1744663"/>
              <a:ext cx="1433513" cy="3090863"/>
            </a:xfrm>
            <a:custGeom>
              <a:avLst/>
              <a:gdLst>
                <a:gd name="T0" fmla="*/ 370 w 405"/>
                <a:gd name="T1" fmla="*/ 0 h 872"/>
                <a:gd name="T2" fmla="*/ 34 w 405"/>
                <a:gd name="T3" fmla="*/ 0 h 872"/>
                <a:gd name="T4" fmla="*/ 0 w 405"/>
                <a:gd name="T5" fmla="*/ 34 h 872"/>
                <a:gd name="T6" fmla="*/ 0 w 405"/>
                <a:gd name="T7" fmla="*/ 837 h 872"/>
                <a:gd name="T8" fmla="*/ 34 w 405"/>
                <a:gd name="T9" fmla="*/ 872 h 872"/>
                <a:gd name="T10" fmla="*/ 370 w 405"/>
                <a:gd name="T11" fmla="*/ 872 h 872"/>
                <a:gd name="T12" fmla="*/ 405 w 405"/>
                <a:gd name="T13" fmla="*/ 837 h 872"/>
                <a:gd name="T14" fmla="*/ 405 w 405"/>
                <a:gd name="T15" fmla="*/ 34 h 872"/>
                <a:gd name="T16" fmla="*/ 370 w 405"/>
                <a:gd name="T17"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872">
                  <a:moveTo>
                    <a:pt x="370" y="0"/>
                  </a:moveTo>
                  <a:cubicBezTo>
                    <a:pt x="34" y="0"/>
                    <a:pt x="34" y="0"/>
                    <a:pt x="34" y="0"/>
                  </a:cubicBezTo>
                  <a:cubicBezTo>
                    <a:pt x="15" y="0"/>
                    <a:pt x="0" y="15"/>
                    <a:pt x="0" y="34"/>
                  </a:cubicBezTo>
                  <a:cubicBezTo>
                    <a:pt x="0" y="837"/>
                    <a:pt x="0" y="837"/>
                    <a:pt x="0" y="837"/>
                  </a:cubicBezTo>
                  <a:cubicBezTo>
                    <a:pt x="0" y="856"/>
                    <a:pt x="15" y="872"/>
                    <a:pt x="34" y="872"/>
                  </a:cubicBezTo>
                  <a:cubicBezTo>
                    <a:pt x="370" y="872"/>
                    <a:pt x="370" y="872"/>
                    <a:pt x="370" y="872"/>
                  </a:cubicBezTo>
                  <a:cubicBezTo>
                    <a:pt x="389" y="872"/>
                    <a:pt x="405" y="856"/>
                    <a:pt x="405" y="837"/>
                  </a:cubicBezTo>
                  <a:cubicBezTo>
                    <a:pt x="405" y="34"/>
                    <a:pt x="405" y="34"/>
                    <a:pt x="405" y="34"/>
                  </a:cubicBezTo>
                  <a:cubicBezTo>
                    <a:pt x="405" y="15"/>
                    <a:pt x="389" y="0"/>
                    <a:pt x="370" y="0"/>
                  </a:cubicBezTo>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7">
              <a:extLst>
                <a:ext uri="{FF2B5EF4-FFF2-40B4-BE49-F238E27FC236}">
                  <a16:creationId xmlns:a16="http://schemas.microsoft.com/office/drawing/2014/main" id="{9F53A22A-C5A3-4189-977F-CD34089A2AB1}"/>
                </a:ext>
              </a:extLst>
            </p:cNvPr>
            <p:cNvSpPr>
              <a:spLocks/>
            </p:cNvSpPr>
            <p:nvPr/>
          </p:nvSpPr>
          <p:spPr bwMode="auto">
            <a:xfrm>
              <a:off x="8256588" y="1744663"/>
              <a:ext cx="1433513" cy="244475"/>
            </a:xfrm>
            <a:custGeom>
              <a:avLst/>
              <a:gdLst>
                <a:gd name="T0" fmla="*/ 370 w 405"/>
                <a:gd name="T1" fmla="*/ 0 h 69"/>
                <a:gd name="T2" fmla="*/ 34 w 405"/>
                <a:gd name="T3" fmla="*/ 0 h 69"/>
                <a:gd name="T4" fmla="*/ 0 w 405"/>
                <a:gd name="T5" fmla="*/ 34 h 69"/>
                <a:gd name="T6" fmla="*/ 0 w 405"/>
                <a:gd name="T7" fmla="*/ 69 h 69"/>
                <a:gd name="T8" fmla="*/ 405 w 405"/>
                <a:gd name="T9" fmla="*/ 69 h 69"/>
                <a:gd name="T10" fmla="*/ 405 w 405"/>
                <a:gd name="T11" fmla="*/ 34 h 69"/>
                <a:gd name="T12" fmla="*/ 370 w 405"/>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05" h="69">
                  <a:moveTo>
                    <a:pt x="370" y="0"/>
                  </a:moveTo>
                  <a:cubicBezTo>
                    <a:pt x="34" y="0"/>
                    <a:pt x="34" y="0"/>
                    <a:pt x="34" y="0"/>
                  </a:cubicBezTo>
                  <a:cubicBezTo>
                    <a:pt x="15" y="0"/>
                    <a:pt x="0" y="15"/>
                    <a:pt x="0" y="34"/>
                  </a:cubicBezTo>
                  <a:cubicBezTo>
                    <a:pt x="0" y="69"/>
                    <a:pt x="0" y="69"/>
                    <a:pt x="0" y="69"/>
                  </a:cubicBezTo>
                  <a:cubicBezTo>
                    <a:pt x="405" y="69"/>
                    <a:pt x="405" y="69"/>
                    <a:pt x="405" y="69"/>
                  </a:cubicBezTo>
                  <a:cubicBezTo>
                    <a:pt x="405" y="34"/>
                    <a:pt x="405" y="34"/>
                    <a:pt x="405" y="34"/>
                  </a:cubicBezTo>
                  <a:cubicBezTo>
                    <a:pt x="405" y="15"/>
                    <a:pt x="389" y="0"/>
                    <a:pt x="370"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8">
              <a:extLst>
                <a:ext uri="{FF2B5EF4-FFF2-40B4-BE49-F238E27FC236}">
                  <a16:creationId xmlns:a16="http://schemas.microsoft.com/office/drawing/2014/main" id="{FE667837-1CAD-4BFD-A024-098A834C9290}"/>
                </a:ext>
              </a:extLst>
            </p:cNvPr>
            <p:cNvSpPr>
              <a:spLocks/>
            </p:cNvSpPr>
            <p:nvPr/>
          </p:nvSpPr>
          <p:spPr bwMode="auto">
            <a:xfrm>
              <a:off x="8256588" y="4556125"/>
              <a:ext cx="1433513" cy="279400"/>
            </a:xfrm>
            <a:custGeom>
              <a:avLst/>
              <a:gdLst>
                <a:gd name="T0" fmla="*/ 0 w 405"/>
                <a:gd name="T1" fmla="*/ 0 h 79"/>
                <a:gd name="T2" fmla="*/ 0 w 405"/>
                <a:gd name="T3" fmla="*/ 44 h 79"/>
                <a:gd name="T4" fmla="*/ 34 w 405"/>
                <a:gd name="T5" fmla="*/ 79 h 79"/>
                <a:gd name="T6" fmla="*/ 370 w 405"/>
                <a:gd name="T7" fmla="*/ 79 h 79"/>
                <a:gd name="T8" fmla="*/ 405 w 405"/>
                <a:gd name="T9" fmla="*/ 44 h 79"/>
                <a:gd name="T10" fmla="*/ 405 w 405"/>
                <a:gd name="T11" fmla="*/ 0 h 79"/>
                <a:gd name="T12" fmla="*/ 0 w 405"/>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05" h="79">
                  <a:moveTo>
                    <a:pt x="0" y="0"/>
                  </a:moveTo>
                  <a:cubicBezTo>
                    <a:pt x="0" y="44"/>
                    <a:pt x="0" y="44"/>
                    <a:pt x="0" y="44"/>
                  </a:cubicBezTo>
                  <a:cubicBezTo>
                    <a:pt x="0" y="63"/>
                    <a:pt x="15" y="79"/>
                    <a:pt x="34" y="79"/>
                  </a:cubicBezTo>
                  <a:cubicBezTo>
                    <a:pt x="370" y="79"/>
                    <a:pt x="370" y="79"/>
                    <a:pt x="370" y="79"/>
                  </a:cubicBezTo>
                  <a:cubicBezTo>
                    <a:pt x="389" y="79"/>
                    <a:pt x="405" y="63"/>
                    <a:pt x="405" y="44"/>
                  </a:cubicBezTo>
                  <a:cubicBezTo>
                    <a:pt x="405" y="0"/>
                    <a:pt x="405" y="0"/>
                    <a:pt x="405" y="0"/>
                  </a:cubicBezTo>
                  <a:cubicBezTo>
                    <a:pt x="0" y="0"/>
                    <a:pt x="0" y="0"/>
                    <a:pt x="0" y="0"/>
                  </a:cubicBezTo>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9">
              <a:extLst>
                <a:ext uri="{FF2B5EF4-FFF2-40B4-BE49-F238E27FC236}">
                  <a16:creationId xmlns:a16="http://schemas.microsoft.com/office/drawing/2014/main" id="{D0167564-BD65-4CE1-8355-0CFC1760889A}"/>
                </a:ext>
              </a:extLst>
            </p:cNvPr>
            <p:cNvSpPr>
              <a:spLocks/>
            </p:cNvSpPr>
            <p:nvPr/>
          </p:nvSpPr>
          <p:spPr bwMode="auto">
            <a:xfrm>
              <a:off x="9021763" y="207168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0">
              <a:extLst>
                <a:ext uri="{FF2B5EF4-FFF2-40B4-BE49-F238E27FC236}">
                  <a16:creationId xmlns:a16="http://schemas.microsoft.com/office/drawing/2014/main" id="{EF33DFD5-3AED-4F70-AF7E-95F551A6748D}"/>
                </a:ext>
              </a:extLst>
            </p:cNvPr>
            <p:cNvSpPr>
              <a:spLocks/>
            </p:cNvSpPr>
            <p:nvPr/>
          </p:nvSpPr>
          <p:spPr bwMode="auto">
            <a:xfrm>
              <a:off x="9021763"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1">
              <a:extLst>
                <a:ext uri="{FF2B5EF4-FFF2-40B4-BE49-F238E27FC236}">
                  <a16:creationId xmlns:a16="http://schemas.microsoft.com/office/drawing/2014/main" id="{1786DF97-2570-4560-8B05-EDFAFDEE4EBF}"/>
                </a:ext>
              </a:extLst>
            </p:cNvPr>
            <p:cNvSpPr>
              <a:spLocks/>
            </p:cNvSpPr>
            <p:nvPr/>
          </p:nvSpPr>
          <p:spPr bwMode="auto">
            <a:xfrm>
              <a:off x="8372476"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2">
              <a:extLst>
                <a:ext uri="{FF2B5EF4-FFF2-40B4-BE49-F238E27FC236}">
                  <a16:creationId xmlns:a16="http://schemas.microsoft.com/office/drawing/2014/main" id="{0A0AB667-8D28-439A-B78A-DBCBDA783C56}"/>
                </a:ext>
              </a:extLst>
            </p:cNvPr>
            <p:cNvSpPr>
              <a:spLocks noEditPoints="1"/>
            </p:cNvSpPr>
            <p:nvPr/>
          </p:nvSpPr>
          <p:spPr bwMode="auto">
            <a:xfrm>
              <a:off x="8234363" y="4835525"/>
              <a:ext cx="1573213" cy="28575"/>
            </a:xfrm>
            <a:custGeom>
              <a:avLst/>
              <a:gdLst>
                <a:gd name="T0" fmla="*/ 440 w 444"/>
                <a:gd name="T1" fmla="*/ 8 h 8"/>
                <a:gd name="T2" fmla="*/ 362 w 444"/>
                <a:gd name="T3" fmla="*/ 8 h 8"/>
                <a:gd name="T4" fmla="*/ 364 w 444"/>
                <a:gd name="T5" fmla="*/ 0 h 8"/>
                <a:gd name="T6" fmla="*/ 376 w 444"/>
                <a:gd name="T7" fmla="*/ 0 h 8"/>
                <a:gd name="T8" fmla="*/ 378 w 444"/>
                <a:gd name="T9" fmla="*/ 0 h 8"/>
                <a:gd name="T10" fmla="*/ 440 w 444"/>
                <a:gd name="T11" fmla="*/ 0 h 8"/>
                <a:gd name="T12" fmla="*/ 444 w 444"/>
                <a:gd name="T13" fmla="*/ 4 h 8"/>
                <a:gd name="T14" fmla="*/ 440 w 444"/>
                <a:gd name="T15" fmla="*/ 8 h 8"/>
                <a:gd name="T16" fmla="*/ 358 w 444"/>
                <a:gd name="T17" fmla="*/ 8 h 8"/>
                <a:gd name="T18" fmla="*/ 4 w 444"/>
                <a:gd name="T19" fmla="*/ 8 h 8"/>
                <a:gd name="T20" fmla="*/ 0 w 444"/>
                <a:gd name="T21" fmla="*/ 4 h 8"/>
                <a:gd name="T22" fmla="*/ 4 w 444"/>
                <a:gd name="T23" fmla="*/ 0 h 8"/>
                <a:gd name="T24" fmla="*/ 39 w 444"/>
                <a:gd name="T25" fmla="*/ 0 h 8"/>
                <a:gd name="T26" fmla="*/ 40 w 444"/>
                <a:gd name="T27" fmla="*/ 0 h 8"/>
                <a:gd name="T28" fmla="*/ 359 w 444"/>
                <a:gd name="T29" fmla="*/ 0 h 8"/>
                <a:gd name="T30" fmla="*/ 358 w 44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4" h="8">
                  <a:moveTo>
                    <a:pt x="440" y="8"/>
                  </a:moveTo>
                  <a:cubicBezTo>
                    <a:pt x="362" y="8"/>
                    <a:pt x="362" y="8"/>
                    <a:pt x="362" y="8"/>
                  </a:cubicBezTo>
                  <a:cubicBezTo>
                    <a:pt x="364" y="0"/>
                    <a:pt x="364" y="0"/>
                    <a:pt x="364" y="0"/>
                  </a:cubicBezTo>
                  <a:cubicBezTo>
                    <a:pt x="376" y="0"/>
                    <a:pt x="376" y="0"/>
                    <a:pt x="376" y="0"/>
                  </a:cubicBezTo>
                  <a:cubicBezTo>
                    <a:pt x="377" y="0"/>
                    <a:pt x="377" y="0"/>
                    <a:pt x="378" y="0"/>
                  </a:cubicBezTo>
                  <a:cubicBezTo>
                    <a:pt x="440" y="0"/>
                    <a:pt x="440" y="0"/>
                    <a:pt x="440" y="0"/>
                  </a:cubicBezTo>
                  <a:cubicBezTo>
                    <a:pt x="443" y="0"/>
                    <a:pt x="444" y="1"/>
                    <a:pt x="444" y="4"/>
                  </a:cubicBezTo>
                  <a:cubicBezTo>
                    <a:pt x="444" y="6"/>
                    <a:pt x="443" y="8"/>
                    <a:pt x="440" y="8"/>
                  </a:cubicBezTo>
                  <a:moveTo>
                    <a:pt x="358" y="8"/>
                  </a:moveTo>
                  <a:cubicBezTo>
                    <a:pt x="4" y="8"/>
                    <a:pt x="4" y="8"/>
                    <a:pt x="4" y="8"/>
                  </a:cubicBezTo>
                  <a:cubicBezTo>
                    <a:pt x="2" y="8"/>
                    <a:pt x="0" y="6"/>
                    <a:pt x="0" y="4"/>
                  </a:cubicBezTo>
                  <a:cubicBezTo>
                    <a:pt x="0" y="1"/>
                    <a:pt x="2" y="0"/>
                    <a:pt x="4" y="0"/>
                  </a:cubicBezTo>
                  <a:cubicBezTo>
                    <a:pt x="39" y="0"/>
                    <a:pt x="39" y="0"/>
                    <a:pt x="39" y="0"/>
                  </a:cubicBezTo>
                  <a:cubicBezTo>
                    <a:pt x="39" y="0"/>
                    <a:pt x="40" y="0"/>
                    <a:pt x="40" y="0"/>
                  </a:cubicBezTo>
                  <a:cubicBezTo>
                    <a:pt x="359" y="0"/>
                    <a:pt x="359" y="0"/>
                    <a:pt x="359" y="0"/>
                  </a:cubicBezTo>
                  <a:cubicBezTo>
                    <a:pt x="358" y="8"/>
                    <a:pt x="358" y="8"/>
                    <a:pt x="35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3">
              <a:extLst>
                <a:ext uri="{FF2B5EF4-FFF2-40B4-BE49-F238E27FC236}">
                  <a16:creationId xmlns:a16="http://schemas.microsoft.com/office/drawing/2014/main" id="{785F2512-B90C-4DC6-8CB2-A76A3BF5C944}"/>
                </a:ext>
              </a:extLst>
            </p:cNvPr>
            <p:cNvSpPr>
              <a:spLocks noEditPoints="1"/>
            </p:cNvSpPr>
            <p:nvPr/>
          </p:nvSpPr>
          <p:spPr bwMode="auto">
            <a:xfrm>
              <a:off x="8372476" y="4835525"/>
              <a:ext cx="1201738" cy="0"/>
            </a:xfrm>
            <a:custGeom>
              <a:avLst/>
              <a:gdLst>
                <a:gd name="T0" fmla="*/ 337 w 339"/>
                <a:gd name="T1" fmla="*/ 325 w 339"/>
                <a:gd name="T2" fmla="*/ 325 w 339"/>
                <a:gd name="T3" fmla="*/ 339 w 339"/>
                <a:gd name="T4" fmla="*/ 337 w 339"/>
                <a:gd name="T5" fmla="*/ 320 w 339"/>
                <a:gd name="T6" fmla="*/ 1 w 339"/>
                <a:gd name="T7" fmla="*/ 0 w 339"/>
                <a:gd name="T8" fmla="*/ 320 w 339"/>
                <a:gd name="T9" fmla="*/ 320 w 33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339">
                  <a:moveTo>
                    <a:pt x="337" y="0"/>
                  </a:moveTo>
                  <a:cubicBezTo>
                    <a:pt x="325" y="0"/>
                    <a:pt x="325" y="0"/>
                    <a:pt x="325" y="0"/>
                  </a:cubicBezTo>
                  <a:cubicBezTo>
                    <a:pt x="325" y="0"/>
                    <a:pt x="325" y="0"/>
                    <a:pt x="325" y="0"/>
                  </a:cubicBezTo>
                  <a:cubicBezTo>
                    <a:pt x="339" y="0"/>
                    <a:pt x="339" y="0"/>
                    <a:pt x="339" y="0"/>
                  </a:cubicBezTo>
                  <a:cubicBezTo>
                    <a:pt x="338" y="0"/>
                    <a:pt x="338" y="0"/>
                    <a:pt x="337" y="0"/>
                  </a:cubicBezTo>
                  <a:moveTo>
                    <a:pt x="320" y="0"/>
                  </a:moveTo>
                  <a:cubicBezTo>
                    <a:pt x="1" y="0"/>
                    <a:pt x="1" y="0"/>
                    <a:pt x="1" y="0"/>
                  </a:cubicBezTo>
                  <a:cubicBezTo>
                    <a:pt x="1" y="0"/>
                    <a:pt x="0" y="0"/>
                    <a:pt x="0" y="0"/>
                  </a:cubicBezTo>
                  <a:cubicBezTo>
                    <a:pt x="320" y="0"/>
                    <a:pt x="320" y="0"/>
                    <a:pt x="320" y="0"/>
                  </a:cubicBezTo>
                  <a:cubicBezTo>
                    <a:pt x="320" y="0"/>
                    <a:pt x="320" y="0"/>
                    <a:pt x="320" y="0"/>
                  </a:cubicBezTo>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4">
              <a:extLst>
                <a:ext uri="{FF2B5EF4-FFF2-40B4-BE49-F238E27FC236}">
                  <a16:creationId xmlns:a16="http://schemas.microsoft.com/office/drawing/2014/main" id="{A627EDA9-2DE9-402F-AB45-AFB6022DB942}"/>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5">
              <a:extLst>
                <a:ext uri="{FF2B5EF4-FFF2-40B4-BE49-F238E27FC236}">
                  <a16:creationId xmlns:a16="http://schemas.microsoft.com/office/drawing/2014/main" id="{5DAB4C16-137A-4C91-8F13-E6660BA04371}"/>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6">
              <a:extLst>
                <a:ext uri="{FF2B5EF4-FFF2-40B4-BE49-F238E27FC236}">
                  <a16:creationId xmlns:a16="http://schemas.microsoft.com/office/drawing/2014/main" id="{FA8FD4F8-79EF-46E6-AF44-F3F7A1164ED6}"/>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7">
              <a:extLst>
                <a:ext uri="{FF2B5EF4-FFF2-40B4-BE49-F238E27FC236}">
                  <a16:creationId xmlns:a16="http://schemas.microsoft.com/office/drawing/2014/main" id="{5A0652CE-7017-46C1-882E-27BB104E6E9A}"/>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8">
              <a:extLst>
                <a:ext uri="{FF2B5EF4-FFF2-40B4-BE49-F238E27FC236}">
                  <a16:creationId xmlns:a16="http://schemas.microsoft.com/office/drawing/2014/main" id="{BD650EE2-90C4-4E2E-9C31-75A6582BFF1D}"/>
                </a:ext>
              </a:extLst>
            </p:cNvPr>
            <p:cNvSpPr>
              <a:spLocks/>
            </p:cNvSpPr>
            <p:nvPr/>
          </p:nvSpPr>
          <p:spPr bwMode="auto">
            <a:xfrm>
              <a:off x="9740901" y="4010025"/>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9">
              <a:extLst>
                <a:ext uri="{FF2B5EF4-FFF2-40B4-BE49-F238E27FC236}">
                  <a16:creationId xmlns:a16="http://schemas.microsoft.com/office/drawing/2014/main" id="{34069EF5-8297-4FC7-B0AB-62AE5C07E0E8}"/>
                </a:ext>
              </a:extLst>
            </p:cNvPr>
            <p:cNvSpPr>
              <a:spLocks/>
            </p:cNvSpPr>
            <p:nvPr/>
          </p:nvSpPr>
          <p:spPr bwMode="auto">
            <a:xfrm>
              <a:off x="9764713" y="41592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0">
              <a:extLst>
                <a:ext uri="{FF2B5EF4-FFF2-40B4-BE49-F238E27FC236}">
                  <a16:creationId xmlns:a16="http://schemas.microsoft.com/office/drawing/2014/main" id="{F60A0064-8D93-48C0-A59F-1E1A8DAABA07}"/>
                </a:ext>
              </a:extLst>
            </p:cNvPr>
            <p:cNvSpPr>
              <a:spLocks/>
            </p:cNvSpPr>
            <p:nvPr/>
          </p:nvSpPr>
          <p:spPr bwMode="auto">
            <a:xfrm>
              <a:off x="9790113" y="43116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1">
              <a:extLst>
                <a:ext uri="{FF2B5EF4-FFF2-40B4-BE49-F238E27FC236}">
                  <a16:creationId xmlns:a16="http://schemas.microsoft.com/office/drawing/2014/main" id="{BF5D7944-F306-4D15-9F1F-E20DFDB8E526}"/>
                </a:ext>
              </a:extLst>
            </p:cNvPr>
            <p:cNvSpPr>
              <a:spLocks/>
            </p:cNvSpPr>
            <p:nvPr/>
          </p:nvSpPr>
          <p:spPr bwMode="auto">
            <a:xfrm>
              <a:off x="9815513" y="44640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2">
              <a:extLst>
                <a:ext uri="{FF2B5EF4-FFF2-40B4-BE49-F238E27FC236}">
                  <a16:creationId xmlns:a16="http://schemas.microsoft.com/office/drawing/2014/main" id="{D3B931D8-78D1-4C38-A112-1E99723FB08F}"/>
                </a:ext>
              </a:extLst>
            </p:cNvPr>
            <p:cNvSpPr>
              <a:spLocks/>
            </p:cNvSpPr>
            <p:nvPr/>
          </p:nvSpPr>
          <p:spPr bwMode="auto">
            <a:xfrm>
              <a:off x="9839326"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3">
              <a:extLst>
                <a:ext uri="{FF2B5EF4-FFF2-40B4-BE49-F238E27FC236}">
                  <a16:creationId xmlns:a16="http://schemas.microsoft.com/office/drawing/2014/main" id="{96BF1F56-001D-4A4E-B8CD-3FBFACDCC9FB}"/>
                </a:ext>
              </a:extLst>
            </p:cNvPr>
            <p:cNvSpPr>
              <a:spLocks/>
            </p:cNvSpPr>
            <p:nvPr/>
          </p:nvSpPr>
          <p:spPr bwMode="auto">
            <a:xfrm>
              <a:off x="9864726"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4">
              <a:extLst>
                <a:ext uri="{FF2B5EF4-FFF2-40B4-BE49-F238E27FC236}">
                  <a16:creationId xmlns:a16="http://schemas.microsoft.com/office/drawing/2014/main" id="{DCD579A8-65F2-47B9-B081-39780FFC94F3}"/>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5">
              <a:extLst>
                <a:ext uri="{FF2B5EF4-FFF2-40B4-BE49-F238E27FC236}">
                  <a16:creationId xmlns:a16="http://schemas.microsoft.com/office/drawing/2014/main" id="{7876BE74-CF22-45EF-B605-A9B7065BF814}"/>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
              <a:extLst>
                <a:ext uri="{FF2B5EF4-FFF2-40B4-BE49-F238E27FC236}">
                  <a16:creationId xmlns:a16="http://schemas.microsoft.com/office/drawing/2014/main" id="{8F5793C2-92F8-4F5E-B6E2-68ADB95DD141}"/>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7">
              <a:extLst>
                <a:ext uri="{FF2B5EF4-FFF2-40B4-BE49-F238E27FC236}">
                  <a16:creationId xmlns:a16="http://schemas.microsoft.com/office/drawing/2014/main" id="{AB886F7E-0C23-469C-A2A9-05243890FCC8}"/>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8">
              <a:extLst>
                <a:ext uri="{FF2B5EF4-FFF2-40B4-BE49-F238E27FC236}">
                  <a16:creationId xmlns:a16="http://schemas.microsoft.com/office/drawing/2014/main" id="{B21318B8-CF2B-46CF-BAF5-702334F2B075}"/>
                </a:ext>
              </a:extLst>
            </p:cNvPr>
            <p:cNvSpPr>
              <a:spLocks/>
            </p:cNvSpPr>
            <p:nvPr/>
          </p:nvSpPr>
          <p:spPr bwMode="auto">
            <a:xfrm>
              <a:off x="9648826" y="4010025"/>
              <a:ext cx="346075" cy="14288"/>
            </a:xfrm>
            <a:custGeom>
              <a:avLst/>
              <a:gdLst>
                <a:gd name="T0" fmla="*/ 218 w 218"/>
                <a:gd name="T1" fmla="*/ 9 h 9"/>
                <a:gd name="T2" fmla="*/ 0 w 218"/>
                <a:gd name="T3" fmla="*/ 9 h 9"/>
                <a:gd name="T4" fmla="*/ 0 w 218"/>
                <a:gd name="T5" fmla="*/ 0 h 9"/>
                <a:gd name="T6" fmla="*/ 218 w 218"/>
                <a:gd name="T7" fmla="*/ 0 h 9"/>
                <a:gd name="T8" fmla="*/ 218 w 218"/>
                <a:gd name="T9" fmla="*/ 9 h 9"/>
                <a:gd name="T10" fmla="*/ 218 w 218"/>
                <a:gd name="T11" fmla="*/ 9 h 9"/>
              </a:gdLst>
              <a:ahLst/>
              <a:cxnLst>
                <a:cxn ang="0">
                  <a:pos x="T0" y="T1"/>
                </a:cxn>
                <a:cxn ang="0">
                  <a:pos x="T2" y="T3"/>
                </a:cxn>
                <a:cxn ang="0">
                  <a:pos x="T4" y="T5"/>
                </a:cxn>
                <a:cxn ang="0">
                  <a:pos x="T6" y="T7"/>
                </a:cxn>
                <a:cxn ang="0">
                  <a:pos x="T8" y="T9"/>
                </a:cxn>
                <a:cxn ang="0">
                  <a:pos x="T10" y="T11"/>
                </a:cxn>
              </a:cxnLst>
              <a:rect l="0" t="0" r="r" b="b"/>
              <a:pathLst>
                <a:path w="218" h="9">
                  <a:moveTo>
                    <a:pt x="218" y="9"/>
                  </a:moveTo>
                  <a:lnTo>
                    <a:pt x="0" y="9"/>
                  </a:lnTo>
                  <a:lnTo>
                    <a:pt x="0" y="0"/>
                  </a:lnTo>
                  <a:lnTo>
                    <a:pt x="218" y="0"/>
                  </a:lnTo>
                  <a:lnTo>
                    <a:pt x="218" y="9"/>
                  </a:lnTo>
                  <a:lnTo>
                    <a:pt x="218"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9">
              <a:extLst>
                <a:ext uri="{FF2B5EF4-FFF2-40B4-BE49-F238E27FC236}">
                  <a16:creationId xmlns:a16="http://schemas.microsoft.com/office/drawing/2014/main" id="{3A7EA78B-FA51-44C5-8FCD-8EF235C15446}"/>
                </a:ext>
              </a:extLst>
            </p:cNvPr>
            <p:cNvSpPr>
              <a:spLocks/>
            </p:cNvSpPr>
            <p:nvPr/>
          </p:nvSpPr>
          <p:spPr bwMode="auto">
            <a:xfrm>
              <a:off x="9623426" y="41592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0">
              <a:extLst>
                <a:ext uri="{FF2B5EF4-FFF2-40B4-BE49-F238E27FC236}">
                  <a16:creationId xmlns:a16="http://schemas.microsoft.com/office/drawing/2014/main" id="{09DCA2E8-DD73-44D7-9162-19D164D0F61D}"/>
                </a:ext>
              </a:extLst>
            </p:cNvPr>
            <p:cNvSpPr>
              <a:spLocks/>
            </p:cNvSpPr>
            <p:nvPr/>
          </p:nvSpPr>
          <p:spPr bwMode="auto">
            <a:xfrm>
              <a:off x="9598026" y="43116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1">
              <a:extLst>
                <a:ext uri="{FF2B5EF4-FFF2-40B4-BE49-F238E27FC236}">
                  <a16:creationId xmlns:a16="http://schemas.microsoft.com/office/drawing/2014/main" id="{EF754A70-5BFF-4022-B7AC-903596BFCDF6}"/>
                </a:ext>
              </a:extLst>
            </p:cNvPr>
            <p:cNvSpPr>
              <a:spLocks/>
            </p:cNvSpPr>
            <p:nvPr/>
          </p:nvSpPr>
          <p:spPr bwMode="auto">
            <a:xfrm>
              <a:off x="9574213" y="44640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2">
              <a:extLst>
                <a:ext uri="{FF2B5EF4-FFF2-40B4-BE49-F238E27FC236}">
                  <a16:creationId xmlns:a16="http://schemas.microsoft.com/office/drawing/2014/main" id="{A22457FA-0BF5-4C1C-B246-2D0E78F51F53}"/>
                </a:ext>
              </a:extLst>
            </p:cNvPr>
            <p:cNvSpPr>
              <a:spLocks/>
            </p:cNvSpPr>
            <p:nvPr/>
          </p:nvSpPr>
          <p:spPr bwMode="auto">
            <a:xfrm>
              <a:off x="9548813"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3">
              <a:extLst>
                <a:ext uri="{FF2B5EF4-FFF2-40B4-BE49-F238E27FC236}">
                  <a16:creationId xmlns:a16="http://schemas.microsoft.com/office/drawing/2014/main" id="{118A89ED-B7EF-4F2D-BBED-69284E116A7B}"/>
                </a:ext>
              </a:extLst>
            </p:cNvPr>
            <p:cNvSpPr>
              <a:spLocks/>
            </p:cNvSpPr>
            <p:nvPr/>
          </p:nvSpPr>
          <p:spPr bwMode="auto">
            <a:xfrm>
              <a:off x="9525001"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0327C7AE-78B4-4CE4-967B-6DA3A5468217}"/>
                </a:ext>
              </a:extLst>
            </p:cNvPr>
            <p:cNvSpPr>
              <a:spLocks/>
            </p:cNvSpPr>
            <p:nvPr/>
          </p:nvSpPr>
          <p:spPr bwMode="auto">
            <a:xfrm>
              <a:off x="9663113" y="3757613"/>
              <a:ext cx="423863" cy="42863"/>
            </a:xfrm>
            <a:custGeom>
              <a:avLst/>
              <a:gdLst>
                <a:gd name="T0" fmla="*/ 267 w 267"/>
                <a:gd name="T1" fmla="*/ 27 h 27"/>
                <a:gd name="T2" fmla="*/ 0 w 267"/>
                <a:gd name="T3" fmla="*/ 27 h 27"/>
                <a:gd name="T4" fmla="*/ 0 w 267"/>
                <a:gd name="T5" fmla="*/ 0 h 27"/>
                <a:gd name="T6" fmla="*/ 267 w 267"/>
                <a:gd name="T7" fmla="*/ 0 h 27"/>
                <a:gd name="T8" fmla="*/ 267 w 267"/>
                <a:gd name="T9" fmla="*/ 27 h 27"/>
                <a:gd name="T10" fmla="*/ 267 w 267"/>
                <a:gd name="T11" fmla="*/ 27 h 27"/>
              </a:gdLst>
              <a:ahLst/>
              <a:cxnLst>
                <a:cxn ang="0">
                  <a:pos x="T0" y="T1"/>
                </a:cxn>
                <a:cxn ang="0">
                  <a:pos x="T2" y="T3"/>
                </a:cxn>
                <a:cxn ang="0">
                  <a:pos x="T4" y="T5"/>
                </a:cxn>
                <a:cxn ang="0">
                  <a:pos x="T6" y="T7"/>
                </a:cxn>
                <a:cxn ang="0">
                  <a:pos x="T8" y="T9"/>
                </a:cxn>
                <a:cxn ang="0">
                  <a:pos x="T10" y="T11"/>
                </a:cxn>
              </a:cxnLst>
              <a:rect l="0" t="0" r="r" b="b"/>
              <a:pathLst>
                <a:path w="267" h="27">
                  <a:moveTo>
                    <a:pt x="267" y="27"/>
                  </a:moveTo>
                  <a:lnTo>
                    <a:pt x="0" y="27"/>
                  </a:lnTo>
                  <a:lnTo>
                    <a:pt x="0" y="0"/>
                  </a:lnTo>
                  <a:lnTo>
                    <a:pt x="267" y="0"/>
                  </a:lnTo>
                  <a:lnTo>
                    <a:pt x="267" y="27"/>
                  </a:lnTo>
                  <a:lnTo>
                    <a:pt x="267" y="2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5">
              <a:extLst>
                <a:ext uri="{FF2B5EF4-FFF2-40B4-BE49-F238E27FC236}">
                  <a16:creationId xmlns:a16="http://schemas.microsoft.com/office/drawing/2014/main" id="{39D60193-E188-483C-A3CB-B128571DA00F}"/>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6">
              <a:extLst>
                <a:ext uri="{FF2B5EF4-FFF2-40B4-BE49-F238E27FC236}">
                  <a16:creationId xmlns:a16="http://schemas.microsoft.com/office/drawing/2014/main" id="{2E1936C3-DF8A-4115-B09F-3837596F4F44}"/>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7">
              <a:extLst>
                <a:ext uri="{FF2B5EF4-FFF2-40B4-BE49-F238E27FC236}">
                  <a16:creationId xmlns:a16="http://schemas.microsoft.com/office/drawing/2014/main" id="{60BE93B6-9DBF-4BF4-8859-9D07492B3F37}"/>
                </a:ext>
              </a:extLst>
            </p:cNvPr>
            <p:cNvSpPr>
              <a:spLocks/>
            </p:cNvSpPr>
            <p:nvPr/>
          </p:nvSpPr>
          <p:spPr bwMode="auto">
            <a:xfrm>
              <a:off x="10502901" y="2914650"/>
              <a:ext cx="169863" cy="195263"/>
            </a:xfrm>
            <a:custGeom>
              <a:avLst/>
              <a:gdLst>
                <a:gd name="T0" fmla="*/ 3 w 48"/>
                <a:gd name="T1" fmla="*/ 19 h 55"/>
                <a:gd name="T2" fmla="*/ 16 w 48"/>
                <a:gd name="T3" fmla="*/ 52 h 55"/>
                <a:gd name="T4" fmla="*/ 45 w 48"/>
                <a:gd name="T5" fmla="*/ 30 h 55"/>
                <a:gd name="T6" fmla="*/ 30 w 48"/>
                <a:gd name="T7" fmla="*/ 4 h 55"/>
                <a:gd name="T8" fmla="*/ 3 w 48"/>
                <a:gd name="T9" fmla="*/ 19 h 55"/>
              </a:gdLst>
              <a:ahLst/>
              <a:cxnLst>
                <a:cxn ang="0">
                  <a:pos x="T0" y="T1"/>
                </a:cxn>
                <a:cxn ang="0">
                  <a:pos x="T2" y="T3"/>
                </a:cxn>
                <a:cxn ang="0">
                  <a:pos x="T4" y="T5"/>
                </a:cxn>
                <a:cxn ang="0">
                  <a:pos x="T6" y="T7"/>
                </a:cxn>
                <a:cxn ang="0">
                  <a:pos x="T8" y="T9"/>
                </a:cxn>
              </a:cxnLst>
              <a:rect l="0" t="0" r="r" b="b"/>
              <a:pathLst>
                <a:path w="48" h="55">
                  <a:moveTo>
                    <a:pt x="3" y="19"/>
                  </a:moveTo>
                  <a:cubicBezTo>
                    <a:pt x="0" y="30"/>
                    <a:pt x="5" y="49"/>
                    <a:pt x="16" y="52"/>
                  </a:cubicBezTo>
                  <a:cubicBezTo>
                    <a:pt x="28" y="55"/>
                    <a:pt x="42" y="42"/>
                    <a:pt x="45" y="30"/>
                  </a:cubicBezTo>
                  <a:cubicBezTo>
                    <a:pt x="48" y="19"/>
                    <a:pt x="41" y="7"/>
                    <a:pt x="30" y="4"/>
                  </a:cubicBezTo>
                  <a:cubicBezTo>
                    <a:pt x="18" y="0"/>
                    <a:pt x="6" y="7"/>
                    <a:pt x="3" y="1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8">
              <a:extLst>
                <a:ext uri="{FF2B5EF4-FFF2-40B4-BE49-F238E27FC236}">
                  <a16:creationId xmlns:a16="http://schemas.microsoft.com/office/drawing/2014/main" id="{3CF2BC33-FB40-4A53-8E8A-3EF37B9235F4}"/>
                </a:ext>
              </a:extLst>
            </p:cNvPr>
            <p:cNvSpPr>
              <a:spLocks/>
            </p:cNvSpPr>
            <p:nvPr/>
          </p:nvSpPr>
          <p:spPr bwMode="auto">
            <a:xfrm>
              <a:off x="10541001" y="2921000"/>
              <a:ext cx="131763" cy="174625"/>
            </a:xfrm>
            <a:custGeom>
              <a:avLst/>
              <a:gdLst>
                <a:gd name="T0" fmla="*/ 7 w 37"/>
                <a:gd name="T1" fmla="*/ 10 h 49"/>
                <a:gd name="T2" fmla="*/ 0 w 37"/>
                <a:gd name="T3" fmla="*/ 6 h 49"/>
                <a:gd name="T4" fmla="*/ 0 w 37"/>
                <a:gd name="T5" fmla="*/ 5 h 49"/>
                <a:gd name="T6" fmla="*/ 19 w 37"/>
                <a:gd name="T7" fmla="*/ 2 h 49"/>
                <a:gd name="T8" fmla="*/ 34 w 37"/>
                <a:gd name="T9" fmla="*/ 28 h 49"/>
                <a:gd name="T10" fmla="*/ 15 w 37"/>
                <a:gd name="T11" fmla="*/ 49 h 49"/>
                <a:gd name="T12" fmla="*/ 17 w 37"/>
                <a:gd name="T13" fmla="*/ 42 h 49"/>
                <a:gd name="T14" fmla="*/ 25 w 37"/>
                <a:gd name="T15" fmla="*/ 15 h 49"/>
                <a:gd name="T16" fmla="*/ 7 w 37"/>
                <a:gd name="T17"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9">
                  <a:moveTo>
                    <a:pt x="7" y="10"/>
                  </a:moveTo>
                  <a:cubicBezTo>
                    <a:pt x="5" y="10"/>
                    <a:pt x="2" y="8"/>
                    <a:pt x="0" y="6"/>
                  </a:cubicBezTo>
                  <a:cubicBezTo>
                    <a:pt x="0" y="5"/>
                    <a:pt x="0" y="5"/>
                    <a:pt x="0" y="5"/>
                  </a:cubicBezTo>
                  <a:cubicBezTo>
                    <a:pt x="5" y="1"/>
                    <a:pt x="12" y="0"/>
                    <a:pt x="19" y="2"/>
                  </a:cubicBezTo>
                  <a:cubicBezTo>
                    <a:pt x="30" y="5"/>
                    <a:pt x="37" y="17"/>
                    <a:pt x="34" y="28"/>
                  </a:cubicBezTo>
                  <a:cubicBezTo>
                    <a:pt x="32" y="37"/>
                    <a:pt x="24" y="46"/>
                    <a:pt x="15" y="49"/>
                  </a:cubicBezTo>
                  <a:cubicBezTo>
                    <a:pt x="16" y="47"/>
                    <a:pt x="16" y="45"/>
                    <a:pt x="17" y="42"/>
                  </a:cubicBezTo>
                  <a:cubicBezTo>
                    <a:pt x="19" y="33"/>
                    <a:pt x="22" y="24"/>
                    <a:pt x="25" y="15"/>
                  </a:cubicBezTo>
                  <a:cubicBezTo>
                    <a:pt x="19" y="14"/>
                    <a:pt x="13" y="12"/>
                    <a:pt x="7" y="10"/>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9">
              <a:extLst>
                <a:ext uri="{FF2B5EF4-FFF2-40B4-BE49-F238E27FC236}">
                  <a16:creationId xmlns:a16="http://schemas.microsoft.com/office/drawing/2014/main" id="{9C248EEC-7C34-4A2A-8BC1-EF4488DC735D}"/>
                </a:ext>
              </a:extLst>
            </p:cNvPr>
            <p:cNvSpPr>
              <a:spLocks/>
            </p:cNvSpPr>
            <p:nvPr/>
          </p:nvSpPr>
          <p:spPr bwMode="auto">
            <a:xfrm>
              <a:off x="10594976" y="3013075"/>
              <a:ext cx="49213" cy="46038"/>
            </a:xfrm>
            <a:custGeom>
              <a:avLst/>
              <a:gdLst>
                <a:gd name="T0" fmla="*/ 6 w 14"/>
                <a:gd name="T1" fmla="*/ 2 h 13"/>
                <a:gd name="T2" fmla="*/ 11 w 14"/>
                <a:gd name="T3" fmla="*/ 1 h 13"/>
                <a:gd name="T4" fmla="*/ 13 w 14"/>
                <a:gd name="T5" fmla="*/ 2 h 13"/>
                <a:gd name="T6" fmla="*/ 14 w 14"/>
                <a:gd name="T7" fmla="*/ 5 h 13"/>
                <a:gd name="T8" fmla="*/ 7 w 14"/>
                <a:gd name="T9" fmla="*/ 12 h 13"/>
                <a:gd name="T10" fmla="*/ 4 w 14"/>
                <a:gd name="T11" fmla="*/ 13 h 13"/>
                <a:gd name="T12" fmla="*/ 2 w 14"/>
                <a:gd name="T13" fmla="*/ 11 h 13"/>
                <a:gd name="T14" fmla="*/ 6 w 14"/>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6" y="2"/>
                  </a:moveTo>
                  <a:cubicBezTo>
                    <a:pt x="7" y="1"/>
                    <a:pt x="10" y="0"/>
                    <a:pt x="11" y="1"/>
                  </a:cubicBezTo>
                  <a:cubicBezTo>
                    <a:pt x="12" y="1"/>
                    <a:pt x="12" y="1"/>
                    <a:pt x="13" y="2"/>
                  </a:cubicBezTo>
                  <a:cubicBezTo>
                    <a:pt x="13" y="3"/>
                    <a:pt x="14" y="4"/>
                    <a:pt x="14" y="5"/>
                  </a:cubicBezTo>
                  <a:cubicBezTo>
                    <a:pt x="13" y="8"/>
                    <a:pt x="10" y="11"/>
                    <a:pt x="7" y="12"/>
                  </a:cubicBezTo>
                  <a:cubicBezTo>
                    <a:pt x="6" y="13"/>
                    <a:pt x="5" y="13"/>
                    <a:pt x="4" y="13"/>
                  </a:cubicBezTo>
                  <a:cubicBezTo>
                    <a:pt x="3" y="12"/>
                    <a:pt x="3" y="12"/>
                    <a:pt x="2" y="11"/>
                  </a:cubicBezTo>
                  <a:cubicBezTo>
                    <a:pt x="0" y="8"/>
                    <a:pt x="4" y="4"/>
                    <a:pt x="6" y="2"/>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60">
              <a:extLst>
                <a:ext uri="{FF2B5EF4-FFF2-40B4-BE49-F238E27FC236}">
                  <a16:creationId xmlns:a16="http://schemas.microsoft.com/office/drawing/2014/main" id="{542E4063-604B-4887-8A21-364766F14D23}"/>
                </a:ext>
              </a:extLst>
            </p:cNvPr>
            <p:cNvSpPr>
              <a:spLocks/>
            </p:cNvSpPr>
            <p:nvPr/>
          </p:nvSpPr>
          <p:spPr bwMode="auto">
            <a:xfrm>
              <a:off x="10452101" y="3484563"/>
              <a:ext cx="287338" cy="741363"/>
            </a:xfrm>
            <a:custGeom>
              <a:avLst/>
              <a:gdLst>
                <a:gd name="T0" fmla="*/ 181 w 181"/>
                <a:gd name="T1" fmla="*/ 45 h 467"/>
                <a:gd name="T2" fmla="*/ 154 w 181"/>
                <a:gd name="T3" fmla="*/ 458 h 467"/>
                <a:gd name="T4" fmla="*/ 125 w 181"/>
                <a:gd name="T5" fmla="*/ 458 h 467"/>
                <a:gd name="T6" fmla="*/ 101 w 181"/>
                <a:gd name="T7" fmla="*/ 47 h 467"/>
                <a:gd name="T8" fmla="*/ 76 w 181"/>
                <a:gd name="T9" fmla="*/ 50 h 467"/>
                <a:gd name="T10" fmla="*/ 61 w 181"/>
                <a:gd name="T11" fmla="*/ 467 h 467"/>
                <a:gd name="T12" fmla="*/ 38 w 181"/>
                <a:gd name="T13" fmla="*/ 467 h 467"/>
                <a:gd name="T14" fmla="*/ 5 w 181"/>
                <a:gd name="T15" fmla="*/ 52 h 467"/>
                <a:gd name="T16" fmla="*/ 0 w 181"/>
                <a:gd name="T17" fmla="*/ 0 h 467"/>
                <a:gd name="T18" fmla="*/ 181 w 181"/>
                <a:gd name="T19" fmla="*/ 3 h 467"/>
                <a:gd name="T20" fmla="*/ 181 w 181"/>
                <a:gd name="T21" fmla="*/ 45 h 467"/>
                <a:gd name="T22" fmla="*/ 181 w 181"/>
                <a:gd name="T23" fmla="*/ 4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467">
                  <a:moveTo>
                    <a:pt x="181" y="45"/>
                  </a:moveTo>
                  <a:lnTo>
                    <a:pt x="154" y="458"/>
                  </a:lnTo>
                  <a:lnTo>
                    <a:pt x="125" y="458"/>
                  </a:lnTo>
                  <a:lnTo>
                    <a:pt x="101" y="47"/>
                  </a:lnTo>
                  <a:lnTo>
                    <a:pt x="76" y="50"/>
                  </a:lnTo>
                  <a:lnTo>
                    <a:pt x="61" y="467"/>
                  </a:lnTo>
                  <a:lnTo>
                    <a:pt x="38" y="467"/>
                  </a:lnTo>
                  <a:lnTo>
                    <a:pt x="5" y="52"/>
                  </a:lnTo>
                  <a:lnTo>
                    <a:pt x="0" y="0"/>
                  </a:lnTo>
                  <a:lnTo>
                    <a:pt x="181" y="3"/>
                  </a:lnTo>
                  <a:lnTo>
                    <a:pt x="181" y="45"/>
                  </a:lnTo>
                  <a:lnTo>
                    <a:pt x="181" y="45"/>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1">
              <a:extLst>
                <a:ext uri="{FF2B5EF4-FFF2-40B4-BE49-F238E27FC236}">
                  <a16:creationId xmlns:a16="http://schemas.microsoft.com/office/drawing/2014/main" id="{F6F931D1-E1E4-42FF-833B-BB7C14AF6D90}"/>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2">
              <a:extLst>
                <a:ext uri="{FF2B5EF4-FFF2-40B4-BE49-F238E27FC236}">
                  <a16:creationId xmlns:a16="http://schemas.microsoft.com/office/drawing/2014/main" id="{F7F6EEE2-F88D-455E-81A1-3E29B6444E32}"/>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3">
              <a:extLst>
                <a:ext uri="{FF2B5EF4-FFF2-40B4-BE49-F238E27FC236}">
                  <a16:creationId xmlns:a16="http://schemas.microsoft.com/office/drawing/2014/main" id="{AE8B115D-F146-479B-B02D-B9B78B530706}"/>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64">
              <a:extLst>
                <a:ext uri="{FF2B5EF4-FFF2-40B4-BE49-F238E27FC236}">
                  <a16:creationId xmlns:a16="http://schemas.microsoft.com/office/drawing/2014/main" id="{D2AA1E6F-25FF-4568-9D75-7479E9A4C557}"/>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65">
              <a:extLst>
                <a:ext uri="{FF2B5EF4-FFF2-40B4-BE49-F238E27FC236}">
                  <a16:creationId xmlns:a16="http://schemas.microsoft.com/office/drawing/2014/main" id="{FF4D88C7-2AED-4D74-8F91-35ED54B4D94A}"/>
                </a:ext>
              </a:extLst>
            </p:cNvPr>
            <p:cNvSpPr>
              <a:spLocks/>
            </p:cNvSpPr>
            <p:nvPr/>
          </p:nvSpPr>
          <p:spPr bwMode="auto">
            <a:xfrm>
              <a:off x="10488613" y="3009900"/>
              <a:ext cx="138113" cy="117475"/>
            </a:xfrm>
            <a:custGeom>
              <a:avLst/>
              <a:gdLst>
                <a:gd name="T0" fmla="*/ 28 w 39"/>
                <a:gd name="T1" fmla="*/ 8 h 33"/>
                <a:gd name="T2" fmla="*/ 8 w 39"/>
                <a:gd name="T3" fmla="*/ 0 h 33"/>
                <a:gd name="T4" fmla="*/ 7 w 39"/>
                <a:gd name="T5" fmla="*/ 0 h 33"/>
                <a:gd name="T6" fmla="*/ 6 w 39"/>
                <a:gd name="T7" fmla="*/ 2 h 33"/>
                <a:gd name="T8" fmla="*/ 3 w 39"/>
                <a:gd name="T9" fmla="*/ 7 h 33"/>
                <a:gd name="T10" fmla="*/ 1 w 39"/>
                <a:gd name="T11" fmla="*/ 12 h 33"/>
                <a:gd name="T12" fmla="*/ 1 w 39"/>
                <a:gd name="T13" fmla="*/ 20 h 33"/>
                <a:gd name="T14" fmla="*/ 2 w 39"/>
                <a:gd name="T15" fmla="*/ 25 h 33"/>
                <a:gd name="T16" fmla="*/ 10 w 39"/>
                <a:gd name="T17" fmla="*/ 31 h 33"/>
                <a:gd name="T18" fmla="*/ 20 w 39"/>
                <a:gd name="T19" fmla="*/ 33 h 33"/>
                <a:gd name="T20" fmla="*/ 27 w 39"/>
                <a:gd name="T21" fmla="*/ 31 h 33"/>
                <a:gd name="T22" fmla="*/ 33 w 39"/>
                <a:gd name="T23" fmla="*/ 18 h 33"/>
                <a:gd name="T24" fmla="*/ 33 w 39"/>
                <a:gd name="T25" fmla="*/ 14 h 33"/>
                <a:gd name="T26" fmla="*/ 34 w 39"/>
                <a:gd name="T27" fmla="*/ 11 h 33"/>
                <a:gd name="T28" fmla="*/ 36 w 39"/>
                <a:gd name="T29" fmla="*/ 4 h 33"/>
                <a:gd name="T30" fmla="*/ 32 w 39"/>
                <a:gd name="T31" fmla="*/ 6 h 33"/>
                <a:gd name="T32" fmla="*/ 28 w 39"/>
                <a:gd name="T3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3">
                  <a:moveTo>
                    <a:pt x="28" y="8"/>
                  </a:moveTo>
                  <a:cubicBezTo>
                    <a:pt x="21" y="8"/>
                    <a:pt x="15" y="1"/>
                    <a:pt x="8" y="0"/>
                  </a:cubicBezTo>
                  <a:cubicBezTo>
                    <a:pt x="8" y="0"/>
                    <a:pt x="7" y="0"/>
                    <a:pt x="7" y="0"/>
                  </a:cubicBezTo>
                  <a:cubicBezTo>
                    <a:pt x="6" y="1"/>
                    <a:pt x="6" y="1"/>
                    <a:pt x="6" y="2"/>
                  </a:cubicBezTo>
                  <a:cubicBezTo>
                    <a:pt x="5" y="3"/>
                    <a:pt x="4" y="5"/>
                    <a:pt x="3" y="7"/>
                  </a:cubicBezTo>
                  <a:cubicBezTo>
                    <a:pt x="2" y="9"/>
                    <a:pt x="1" y="11"/>
                    <a:pt x="1" y="12"/>
                  </a:cubicBezTo>
                  <a:cubicBezTo>
                    <a:pt x="0" y="15"/>
                    <a:pt x="0" y="17"/>
                    <a:pt x="1" y="20"/>
                  </a:cubicBezTo>
                  <a:cubicBezTo>
                    <a:pt x="1" y="21"/>
                    <a:pt x="2" y="23"/>
                    <a:pt x="2" y="25"/>
                  </a:cubicBezTo>
                  <a:cubicBezTo>
                    <a:pt x="4" y="28"/>
                    <a:pt x="7" y="30"/>
                    <a:pt x="10" y="31"/>
                  </a:cubicBezTo>
                  <a:cubicBezTo>
                    <a:pt x="13" y="33"/>
                    <a:pt x="17" y="33"/>
                    <a:pt x="20" y="33"/>
                  </a:cubicBezTo>
                  <a:cubicBezTo>
                    <a:pt x="22" y="32"/>
                    <a:pt x="25" y="32"/>
                    <a:pt x="27" y="31"/>
                  </a:cubicBezTo>
                  <a:cubicBezTo>
                    <a:pt x="31" y="29"/>
                    <a:pt x="34" y="23"/>
                    <a:pt x="33" y="18"/>
                  </a:cubicBezTo>
                  <a:cubicBezTo>
                    <a:pt x="33" y="17"/>
                    <a:pt x="33" y="16"/>
                    <a:pt x="33" y="14"/>
                  </a:cubicBezTo>
                  <a:cubicBezTo>
                    <a:pt x="33" y="13"/>
                    <a:pt x="34" y="12"/>
                    <a:pt x="34" y="11"/>
                  </a:cubicBezTo>
                  <a:cubicBezTo>
                    <a:pt x="35" y="10"/>
                    <a:pt x="39" y="4"/>
                    <a:pt x="36" y="4"/>
                  </a:cubicBezTo>
                  <a:cubicBezTo>
                    <a:pt x="35" y="4"/>
                    <a:pt x="33" y="5"/>
                    <a:pt x="32" y="6"/>
                  </a:cubicBezTo>
                  <a:cubicBezTo>
                    <a:pt x="31" y="7"/>
                    <a:pt x="29" y="7"/>
                    <a:pt x="28" y="8"/>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6">
              <a:extLst>
                <a:ext uri="{FF2B5EF4-FFF2-40B4-BE49-F238E27FC236}">
                  <a16:creationId xmlns:a16="http://schemas.microsoft.com/office/drawing/2014/main" id="{3006E6BE-CFB5-4A73-B0BE-909C79861991}"/>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close/>
                  <a:moveTo>
                    <a:pt x="0" y="96"/>
                  </a:moveTo>
                  <a:lnTo>
                    <a:pt x="0" y="96"/>
                  </a:lnTo>
                  <a:lnTo>
                    <a:pt x="33" y="0"/>
                  </a:lnTo>
                  <a:lnTo>
                    <a:pt x="0"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7">
              <a:extLst>
                <a:ext uri="{FF2B5EF4-FFF2-40B4-BE49-F238E27FC236}">
                  <a16:creationId xmlns:a16="http://schemas.microsoft.com/office/drawing/2014/main" id="{CACFC742-902E-428C-9451-737400987F10}"/>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moveTo>
                    <a:pt x="0" y="96"/>
                  </a:moveTo>
                  <a:lnTo>
                    <a:pt x="0" y="96"/>
                  </a:lnTo>
                  <a:lnTo>
                    <a:pt x="33" y="0"/>
                  </a:lnTo>
                  <a:lnTo>
                    <a:pt x="0"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8">
              <a:extLst>
                <a:ext uri="{FF2B5EF4-FFF2-40B4-BE49-F238E27FC236}">
                  <a16:creationId xmlns:a16="http://schemas.microsoft.com/office/drawing/2014/main" id="{50008F27-CDFC-4757-889A-63E85C7E220D}"/>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9">
              <a:extLst>
                <a:ext uri="{FF2B5EF4-FFF2-40B4-BE49-F238E27FC236}">
                  <a16:creationId xmlns:a16="http://schemas.microsoft.com/office/drawing/2014/main" id="{52344D03-2850-4FF2-B986-5B4855F3EEBF}"/>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70">
              <a:extLst>
                <a:ext uri="{FF2B5EF4-FFF2-40B4-BE49-F238E27FC236}">
                  <a16:creationId xmlns:a16="http://schemas.microsoft.com/office/drawing/2014/main" id="{2F1CE9DB-73B2-4032-8870-0C6395A8D5DE}"/>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1">
              <a:extLst>
                <a:ext uri="{FF2B5EF4-FFF2-40B4-BE49-F238E27FC236}">
                  <a16:creationId xmlns:a16="http://schemas.microsoft.com/office/drawing/2014/main" id="{A9BF7730-815A-48B9-8B9B-3682DC06C1A0}"/>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2">
              <a:extLst>
                <a:ext uri="{FF2B5EF4-FFF2-40B4-BE49-F238E27FC236}">
                  <a16:creationId xmlns:a16="http://schemas.microsoft.com/office/drawing/2014/main" id="{DF467C69-8A72-4220-AFA8-681183848D41}"/>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3">
              <a:extLst>
                <a:ext uri="{FF2B5EF4-FFF2-40B4-BE49-F238E27FC236}">
                  <a16:creationId xmlns:a16="http://schemas.microsoft.com/office/drawing/2014/main" id="{6F980992-20AE-49B2-890E-DFCAB4801DE1}"/>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4">
              <a:extLst>
                <a:ext uri="{FF2B5EF4-FFF2-40B4-BE49-F238E27FC236}">
                  <a16:creationId xmlns:a16="http://schemas.microsoft.com/office/drawing/2014/main" id="{E8BB4D54-9D23-48A3-9794-30F1506271B8}"/>
                </a:ext>
              </a:extLst>
            </p:cNvPr>
            <p:cNvSpPr>
              <a:spLocks/>
            </p:cNvSpPr>
            <p:nvPr/>
          </p:nvSpPr>
          <p:spPr bwMode="auto">
            <a:xfrm>
              <a:off x="9913938"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5" y="0"/>
                    <a:pt x="0" y="15"/>
                    <a:pt x="0" y="34"/>
                  </a:cubicBezTo>
                  <a:cubicBezTo>
                    <a:pt x="0" y="93"/>
                    <a:pt x="0" y="93"/>
                    <a:pt x="0" y="93"/>
                  </a:cubicBezTo>
                  <a:cubicBezTo>
                    <a:pt x="0" y="112"/>
                    <a:pt x="15"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5">
              <a:extLst>
                <a:ext uri="{FF2B5EF4-FFF2-40B4-BE49-F238E27FC236}">
                  <a16:creationId xmlns:a16="http://schemas.microsoft.com/office/drawing/2014/main" id="{C7C166FB-C148-43CC-AC61-F85E1076CDEE}"/>
                </a:ext>
              </a:extLst>
            </p:cNvPr>
            <p:cNvSpPr>
              <a:spLocks/>
            </p:cNvSpPr>
            <p:nvPr/>
          </p:nvSpPr>
          <p:spPr bwMode="auto">
            <a:xfrm>
              <a:off x="9871076"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6" y="0"/>
                    <a:pt x="0" y="15"/>
                    <a:pt x="0" y="34"/>
                  </a:cubicBezTo>
                  <a:cubicBezTo>
                    <a:pt x="0" y="93"/>
                    <a:pt x="0" y="93"/>
                    <a:pt x="0" y="93"/>
                  </a:cubicBezTo>
                  <a:cubicBezTo>
                    <a:pt x="0" y="112"/>
                    <a:pt x="16"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6">
              <a:extLst>
                <a:ext uri="{FF2B5EF4-FFF2-40B4-BE49-F238E27FC236}">
                  <a16:creationId xmlns:a16="http://schemas.microsoft.com/office/drawing/2014/main" id="{0C37BD84-F9AF-41C8-9CC9-939B40D4CDE1}"/>
                </a:ext>
              </a:extLst>
            </p:cNvPr>
            <p:cNvSpPr>
              <a:spLocks noEditPoints="1"/>
            </p:cNvSpPr>
            <p:nvPr/>
          </p:nvSpPr>
          <p:spPr bwMode="auto">
            <a:xfrm>
              <a:off x="11136313" y="2305050"/>
              <a:ext cx="269875" cy="279400"/>
            </a:xfrm>
            <a:custGeom>
              <a:avLst/>
              <a:gdLst>
                <a:gd name="T0" fmla="*/ 32 w 76"/>
                <a:gd name="T1" fmla="*/ 8 h 79"/>
                <a:gd name="T2" fmla="*/ 55 w 76"/>
                <a:gd name="T3" fmla="*/ 32 h 79"/>
                <a:gd name="T4" fmla="*/ 32 w 76"/>
                <a:gd name="T5" fmla="*/ 55 h 79"/>
                <a:gd name="T6" fmla="*/ 8 w 76"/>
                <a:gd name="T7" fmla="*/ 32 h 79"/>
                <a:gd name="T8" fmla="*/ 32 w 76"/>
                <a:gd name="T9" fmla="*/ 8 h 79"/>
                <a:gd name="T10" fmla="*/ 75 w 76"/>
                <a:gd name="T11" fmla="*/ 72 h 79"/>
                <a:gd name="T12" fmla="*/ 56 w 76"/>
                <a:gd name="T13" fmla="*/ 52 h 79"/>
                <a:gd name="T14" fmla="*/ 64 w 76"/>
                <a:gd name="T15" fmla="*/ 32 h 79"/>
                <a:gd name="T16" fmla="*/ 32 w 76"/>
                <a:gd name="T17" fmla="*/ 0 h 79"/>
                <a:gd name="T18" fmla="*/ 0 w 76"/>
                <a:gd name="T19" fmla="*/ 32 h 79"/>
                <a:gd name="T20" fmla="*/ 32 w 76"/>
                <a:gd name="T21" fmla="*/ 64 h 79"/>
                <a:gd name="T22" fmla="*/ 50 w 76"/>
                <a:gd name="T23" fmla="*/ 58 h 79"/>
                <a:gd name="T24" fmla="*/ 69 w 76"/>
                <a:gd name="T25" fmla="*/ 78 h 79"/>
                <a:gd name="T26" fmla="*/ 72 w 76"/>
                <a:gd name="T27" fmla="*/ 79 h 79"/>
                <a:gd name="T28" fmla="*/ 75 w 76"/>
                <a:gd name="T29" fmla="*/ 78 h 79"/>
                <a:gd name="T30" fmla="*/ 75 w 76"/>
                <a:gd name="T3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79">
                  <a:moveTo>
                    <a:pt x="32" y="8"/>
                  </a:moveTo>
                  <a:cubicBezTo>
                    <a:pt x="45" y="8"/>
                    <a:pt x="55" y="19"/>
                    <a:pt x="55" y="32"/>
                  </a:cubicBezTo>
                  <a:cubicBezTo>
                    <a:pt x="55" y="45"/>
                    <a:pt x="45" y="55"/>
                    <a:pt x="32" y="55"/>
                  </a:cubicBezTo>
                  <a:cubicBezTo>
                    <a:pt x="19" y="55"/>
                    <a:pt x="8" y="45"/>
                    <a:pt x="8" y="32"/>
                  </a:cubicBezTo>
                  <a:cubicBezTo>
                    <a:pt x="8" y="19"/>
                    <a:pt x="19" y="8"/>
                    <a:pt x="32" y="8"/>
                  </a:cubicBezTo>
                  <a:close/>
                  <a:moveTo>
                    <a:pt x="75" y="72"/>
                  </a:moveTo>
                  <a:cubicBezTo>
                    <a:pt x="56" y="52"/>
                    <a:pt x="56" y="52"/>
                    <a:pt x="56" y="52"/>
                  </a:cubicBezTo>
                  <a:cubicBezTo>
                    <a:pt x="61" y="47"/>
                    <a:pt x="64" y="39"/>
                    <a:pt x="64" y="32"/>
                  </a:cubicBezTo>
                  <a:cubicBezTo>
                    <a:pt x="64" y="14"/>
                    <a:pt x="49" y="0"/>
                    <a:pt x="32" y="0"/>
                  </a:cubicBezTo>
                  <a:cubicBezTo>
                    <a:pt x="14" y="0"/>
                    <a:pt x="0" y="14"/>
                    <a:pt x="0" y="32"/>
                  </a:cubicBezTo>
                  <a:cubicBezTo>
                    <a:pt x="0" y="49"/>
                    <a:pt x="14" y="64"/>
                    <a:pt x="32" y="64"/>
                  </a:cubicBezTo>
                  <a:cubicBezTo>
                    <a:pt x="38" y="64"/>
                    <a:pt x="45" y="62"/>
                    <a:pt x="50" y="58"/>
                  </a:cubicBezTo>
                  <a:cubicBezTo>
                    <a:pt x="69" y="78"/>
                    <a:pt x="69" y="78"/>
                    <a:pt x="69" y="78"/>
                  </a:cubicBezTo>
                  <a:cubicBezTo>
                    <a:pt x="70" y="78"/>
                    <a:pt x="71" y="79"/>
                    <a:pt x="72" y="79"/>
                  </a:cubicBezTo>
                  <a:cubicBezTo>
                    <a:pt x="73" y="79"/>
                    <a:pt x="74" y="78"/>
                    <a:pt x="75" y="78"/>
                  </a:cubicBezTo>
                  <a:cubicBezTo>
                    <a:pt x="76" y="76"/>
                    <a:pt x="76" y="73"/>
                    <a:pt x="75" y="72"/>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8">
              <a:extLst>
                <a:ext uri="{FF2B5EF4-FFF2-40B4-BE49-F238E27FC236}">
                  <a16:creationId xmlns:a16="http://schemas.microsoft.com/office/drawing/2014/main" id="{2C0D8A44-969B-4CFE-BE95-8EF71EC5D6A2}"/>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79">
              <a:extLst>
                <a:ext uri="{FF2B5EF4-FFF2-40B4-BE49-F238E27FC236}">
                  <a16:creationId xmlns:a16="http://schemas.microsoft.com/office/drawing/2014/main" id="{9B66A0FC-6C4A-43E7-B63E-A716E4824E9A}"/>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80">
              <a:extLst>
                <a:ext uri="{FF2B5EF4-FFF2-40B4-BE49-F238E27FC236}">
                  <a16:creationId xmlns:a16="http://schemas.microsoft.com/office/drawing/2014/main" id="{DE22B95B-D1DD-4549-B82F-CE1D539EB208}"/>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81">
              <a:extLst>
                <a:ext uri="{FF2B5EF4-FFF2-40B4-BE49-F238E27FC236}">
                  <a16:creationId xmlns:a16="http://schemas.microsoft.com/office/drawing/2014/main" id="{FC90CD84-F139-4B1B-B336-2EB4BD0A77F0}"/>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82">
              <a:extLst>
                <a:ext uri="{FF2B5EF4-FFF2-40B4-BE49-F238E27FC236}">
                  <a16:creationId xmlns:a16="http://schemas.microsoft.com/office/drawing/2014/main" id="{E696AF8B-8AEF-415D-BD98-4675DE25DCEE}"/>
                </a:ext>
              </a:extLst>
            </p:cNvPr>
            <p:cNvSpPr>
              <a:spLocks noChangeArrowheads="1"/>
            </p:cNvSpPr>
            <p:nvPr/>
          </p:nvSpPr>
          <p:spPr bwMode="auto">
            <a:xfrm>
              <a:off x="10342563" y="2620963"/>
              <a:ext cx="74613" cy="69850"/>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83">
              <a:extLst>
                <a:ext uri="{FF2B5EF4-FFF2-40B4-BE49-F238E27FC236}">
                  <a16:creationId xmlns:a16="http://schemas.microsoft.com/office/drawing/2014/main" id="{C5E76A03-DF90-4859-9AA2-81F3F9332B6B}"/>
                </a:ext>
              </a:extLst>
            </p:cNvPr>
            <p:cNvSpPr>
              <a:spLocks noChangeArrowheads="1"/>
            </p:cNvSpPr>
            <p:nvPr/>
          </p:nvSpPr>
          <p:spPr bwMode="auto">
            <a:xfrm>
              <a:off x="10774363" y="2630488"/>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4">
              <a:extLst>
                <a:ext uri="{FF2B5EF4-FFF2-40B4-BE49-F238E27FC236}">
                  <a16:creationId xmlns:a16="http://schemas.microsoft.com/office/drawing/2014/main" id="{2CDBD86D-5F5B-478B-90D2-E3F9769F2661}"/>
                </a:ext>
              </a:extLst>
            </p:cNvPr>
            <p:cNvSpPr>
              <a:spLocks/>
            </p:cNvSpPr>
            <p:nvPr/>
          </p:nvSpPr>
          <p:spPr bwMode="auto">
            <a:xfrm>
              <a:off x="9024938" y="2741613"/>
              <a:ext cx="88900" cy="87313"/>
            </a:xfrm>
            <a:custGeom>
              <a:avLst/>
              <a:gdLst>
                <a:gd name="T0" fmla="*/ 23 w 25"/>
                <a:gd name="T1" fmla="*/ 9 h 25"/>
                <a:gd name="T2" fmla="*/ 17 w 25"/>
                <a:gd name="T3" fmla="*/ 23 h 25"/>
                <a:gd name="T4" fmla="*/ 3 w 25"/>
                <a:gd name="T5" fmla="*/ 17 h 25"/>
                <a:gd name="T6" fmla="*/ 9 w 25"/>
                <a:gd name="T7" fmla="*/ 2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4"/>
                    <a:pt x="23" y="21"/>
                    <a:pt x="17" y="23"/>
                  </a:cubicBezTo>
                  <a:cubicBezTo>
                    <a:pt x="11" y="25"/>
                    <a:pt x="5" y="22"/>
                    <a:pt x="3" y="17"/>
                  </a:cubicBezTo>
                  <a:cubicBezTo>
                    <a:pt x="0" y="11"/>
                    <a:pt x="3" y="4"/>
                    <a:pt x="9" y="2"/>
                  </a:cubicBezTo>
                  <a:cubicBezTo>
                    <a:pt x="15" y="0"/>
                    <a:pt x="21" y="3"/>
                    <a:pt x="23"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5">
              <a:extLst>
                <a:ext uri="{FF2B5EF4-FFF2-40B4-BE49-F238E27FC236}">
                  <a16:creationId xmlns:a16="http://schemas.microsoft.com/office/drawing/2014/main" id="{783E5425-4C05-45C2-8F00-6F6147DE3F69}"/>
                </a:ext>
              </a:extLst>
            </p:cNvPr>
            <p:cNvSpPr>
              <a:spLocks/>
            </p:cNvSpPr>
            <p:nvPr/>
          </p:nvSpPr>
          <p:spPr bwMode="auto">
            <a:xfrm>
              <a:off x="8464551" y="2532063"/>
              <a:ext cx="620713" cy="620713"/>
            </a:xfrm>
            <a:custGeom>
              <a:avLst/>
              <a:gdLst>
                <a:gd name="T0" fmla="*/ 148 w 175"/>
                <a:gd name="T1" fmla="*/ 20 h 175"/>
                <a:gd name="T2" fmla="*/ 54 w 175"/>
                <a:gd name="T3" fmla="*/ 3 h 175"/>
                <a:gd name="T4" fmla="*/ 19 w 175"/>
                <a:gd name="T5" fmla="*/ 27 h 175"/>
                <a:gd name="T6" fmla="*/ 3 w 175"/>
                <a:gd name="T7" fmla="*/ 121 h 175"/>
                <a:gd name="T8" fmla="*/ 27 w 175"/>
                <a:gd name="T9" fmla="*/ 156 h 175"/>
                <a:gd name="T10" fmla="*/ 121 w 175"/>
                <a:gd name="T11" fmla="*/ 172 h 175"/>
                <a:gd name="T12" fmla="*/ 155 w 175"/>
                <a:gd name="T13" fmla="*/ 148 h 175"/>
                <a:gd name="T14" fmla="*/ 172 w 175"/>
                <a:gd name="T15" fmla="*/ 54 h 175"/>
                <a:gd name="T16" fmla="*/ 148 w 175"/>
                <a:gd name="T17" fmla="*/ 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48" y="20"/>
                  </a:moveTo>
                  <a:cubicBezTo>
                    <a:pt x="54" y="3"/>
                    <a:pt x="54" y="3"/>
                    <a:pt x="54" y="3"/>
                  </a:cubicBezTo>
                  <a:cubicBezTo>
                    <a:pt x="38" y="0"/>
                    <a:pt x="22" y="11"/>
                    <a:pt x="19" y="27"/>
                  </a:cubicBezTo>
                  <a:cubicBezTo>
                    <a:pt x="3" y="121"/>
                    <a:pt x="3" y="121"/>
                    <a:pt x="3" y="121"/>
                  </a:cubicBezTo>
                  <a:cubicBezTo>
                    <a:pt x="0" y="137"/>
                    <a:pt x="11" y="153"/>
                    <a:pt x="27" y="156"/>
                  </a:cubicBezTo>
                  <a:cubicBezTo>
                    <a:pt x="121" y="172"/>
                    <a:pt x="121" y="172"/>
                    <a:pt x="121" y="172"/>
                  </a:cubicBezTo>
                  <a:cubicBezTo>
                    <a:pt x="137" y="175"/>
                    <a:pt x="153" y="164"/>
                    <a:pt x="155" y="148"/>
                  </a:cubicBezTo>
                  <a:cubicBezTo>
                    <a:pt x="172" y="54"/>
                    <a:pt x="172" y="54"/>
                    <a:pt x="172" y="54"/>
                  </a:cubicBezTo>
                  <a:cubicBezTo>
                    <a:pt x="175" y="38"/>
                    <a:pt x="164" y="22"/>
                    <a:pt x="148" y="2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6">
              <a:extLst>
                <a:ext uri="{FF2B5EF4-FFF2-40B4-BE49-F238E27FC236}">
                  <a16:creationId xmlns:a16="http://schemas.microsoft.com/office/drawing/2014/main" id="{A121A96D-A5CF-4247-B102-F2C114EA395D}"/>
                </a:ext>
              </a:extLst>
            </p:cNvPr>
            <p:cNvSpPr>
              <a:spLocks/>
            </p:cNvSpPr>
            <p:nvPr/>
          </p:nvSpPr>
          <p:spPr bwMode="auto">
            <a:xfrm>
              <a:off x="7370763" y="4214813"/>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7">
              <a:extLst>
                <a:ext uri="{FF2B5EF4-FFF2-40B4-BE49-F238E27FC236}">
                  <a16:creationId xmlns:a16="http://schemas.microsoft.com/office/drawing/2014/main" id="{0366CE01-4D3C-4D00-BD43-3064A586CCB0}"/>
                </a:ext>
              </a:extLst>
            </p:cNvPr>
            <p:cNvSpPr>
              <a:spLocks/>
            </p:cNvSpPr>
            <p:nvPr/>
          </p:nvSpPr>
          <p:spPr bwMode="auto">
            <a:xfrm>
              <a:off x="9082088" y="2776538"/>
              <a:ext cx="428625" cy="141288"/>
            </a:xfrm>
            <a:custGeom>
              <a:avLst/>
              <a:gdLst>
                <a:gd name="T0" fmla="*/ 11 w 270"/>
                <a:gd name="T1" fmla="*/ 0 h 89"/>
                <a:gd name="T2" fmla="*/ 75 w 270"/>
                <a:gd name="T3" fmla="*/ 24 h 89"/>
                <a:gd name="T4" fmla="*/ 270 w 270"/>
                <a:gd name="T5" fmla="*/ 45 h 89"/>
                <a:gd name="T6" fmla="*/ 205 w 270"/>
                <a:gd name="T7" fmla="*/ 89 h 89"/>
                <a:gd name="T8" fmla="*/ 69 w 270"/>
                <a:gd name="T9" fmla="*/ 56 h 89"/>
                <a:gd name="T10" fmla="*/ 0 w 270"/>
                <a:gd name="T11" fmla="*/ 24 h 89"/>
                <a:gd name="T12" fmla="*/ 11 w 270"/>
                <a:gd name="T13" fmla="*/ 0 h 89"/>
                <a:gd name="T14" fmla="*/ 11 w 270"/>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89">
                  <a:moveTo>
                    <a:pt x="11" y="0"/>
                  </a:moveTo>
                  <a:lnTo>
                    <a:pt x="75" y="24"/>
                  </a:lnTo>
                  <a:lnTo>
                    <a:pt x="270" y="45"/>
                  </a:lnTo>
                  <a:lnTo>
                    <a:pt x="205" y="89"/>
                  </a:lnTo>
                  <a:lnTo>
                    <a:pt x="69" y="56"/>
                  </a:lnTo>
                  <a:lnTo>
                    <a:pt x="0" y="24"/>
                  </a:lnTo>
                  <a:lnTo>
                    <a:pt x="11" y="0"/>
                  </a:lnTo>
                  <a:lnTo>
                    <a:pt x="11" y="0"/>
                  </a:lnTo>
                  <a:close/>
                </a:path>
              </a:pathLst>
            </a:custGeom>
            <a:solidFill>
              <a:srgbClr val="EF4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8">
              <a:extLst>
                <a:ext uri="{FF2B5EF4-FFF2-40B4-BE49-F238E27FC236}">
                  <a16:creationId xmlns:a16="http://schemas.microsoft.com/office/drawing/2014/main" id="{3F412DF0-E4B9-4B39-81DE-DDE892837D2E}"/>
                </a:ext>
              </a:extLst>
            </p:cNvPr>
            <p:cNvSpPr>
              <a:spLocks/>
            </p:cNvSpPr>
            <p:nvPr/>
          </p:nvSpPr>
          <p:spPr bwMode="auto">
            <a:xfrm>
              <a:off x="9290051" y="2662238"/>
              <a:ext cx="195263" cy="195263"/>
            </a:xfrm>
            <a:custGeom>
              <a:avLst/>
              <a:gdLst>
                <a:gd name="T0" fmla="*/ 50 w 55"/>
                <a:gd name="T1" fmla="*/ 19 h 55"/>
                <a:gd name="T2" fmla="*/ 36 w 55"/>
                <a:gd name="T3" fmla="*/ 50 h 55"/>
                <a:gd name="T4" fmla="*/ 5 w 55"/>
                <a:gd name="T5" fmla="*/ 36 h 55"/>
                <a:gd name="T6" fmla="*/ 19 w 55"/>
                <a:gd name="T7" fmla="*/ 5 h 55"/>
                <a:gd name="T8" fmla="*/ 50 w 55"/>
                <a:gd name="T9" fmla="*/ 19 h 55"/>
              </a:gdLst>
              <a:ahLst/>
              <a:cxnLst>
                <a:cxn ang="0">
                  <a:pos x="T0" y="T1"/>
                </a:cxn>
                <a:cxn ang="0">
                  <a:pos x="T2" y="T3"/>
                </a:cxn>
                <a:cxn ang="0">
                  <a:pos x="T4" y="T5"/>
                </a:cxn>
                <a:cxn ang="0">
                  <a:pos x="T6" y="T7"/>
                </a:cxn>
                <a:cxn ang="0">
                  <a:pos x="T8" y="T9"/>
                </a:cxn>
              </a:cxnLst>
              <a:rect l="0" t="0" r="r" b="b"/>
              <a:pathLst>
                <a:path w="55" h="55">
                  <a:moveTo>
                    <a:pt x="50" y="19"/>
                  </a:moveTo>
                  <a:cubicBezTo>
                    <a:pt x="55" y="31"/>
                    <a:pt x="49" y="45"/>
                    <a:pt x="36" y="50"/>
                  </a:cubicBezTo>
                  <a:cubicBezTo>
                    <a:pt x="24" y="55"/>
                    <a:pt x="10" y="49"/>
                    <a:pt x="5" y="36"/>
                  </a:cubicBezTo>
                  <a:cubicBezTo>
                    <a:pt x="0" y="24"/>
                    <a:pt x="6" y="9"/>
                    <a:pt x="19" y="5"/>
                  </a:cubicBezTo>
                  <a:cubicBezTo>
                    <a:pt x="31" y="0"/>
                    <a:pt x="45" y="6"/>
                    <a:pt x="50" y="1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9">
              <a:extLst>
                <a:ext uri="{FF2B5EF4-FFF2-40B4-BE49-F238E27FC236}">
                  <a16:creationId xmlns:a16="http://schemas.microsoft.com/office/drawing/2014/main" id="{64137021-3A53-4EA0-8E0D-96AF534B4E3D}"/>
                </a:ext>
              </a:extLst>
            </p:cNvPr>
            <p:cNvSpPr>
              <a:spLocks/>
            </p:cNvSpPr>
            <p:nvPr/>
          </p:nvSpPr>
          <p:spPr bwMode="auto">
            <a:xfrm>
              <a:off x="9637713" y="3084513"/>
              <a:ext cx="152400" cy="673100"/>
            </a:xfrm>
            <a:custGeom>
              <a:avLst/>
              <a:gdLst>
                <a:gd name="T0" fmla="*/ 96 w 96"/>
                <a:gd name="T1" fmla="*/ 0 h 424"/>
                <a:gd name="T2" fmla="*/ 74 w 96"/>
                <a:gd name="T3" fmla="*/ 226 h 424"/>
                <a:gd name="T4" fmla="*/ 80 w 96"/>
                <a:gd name="T5" fmla="*/ 424 h 424"/>
                <a:gd name="T6" fmla="*/ 4 w 96"/>
                <a:gd name="T7" fmla="*/ 424 h 424"/>
                <a:gd name="T8" fmla="*/ 0 w 96"/>
                <a:gd name="T9" fmla="*/ 409 h 424"/>
                <a:gd name="T10" fmla="*/ 54 w 96"/>
                <a:gd name="T11" fmla="*/ 402 h 424"/>
                <a:gd name="T12" fmla="*/ 25 w 96"/>
                <a:gd name="T13" fmla="*/ 226 h 424"/>
                <a:gd name="T14" fmla="*/ 0 w 96"/>
                <a:gd name="T15" fmla="*/ 9 h 424"/>
                <a:gd name="T16" fmla="*/ 96 w 96"/>
                <a:gd name="T17" fmla="*/ 0 h 424"/>
                <a:gd name="T18" fmla="*/ 96 w 96"/>
                <a:gd name="T19"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24">
                  <a:moveTo>
                    <a:pt x="96" y="0"/>
                  </a:moveTo>
                  <a:lnTo>
                    <a:pt x="74" y="226"/>
                  </a:lnTo>
                  <a:lnTo>
                    <a:pt x="80" y="424"/>
                  </a:lnTo>
                  <a:lnTo>
                    <a:pt x="4" y="424"/>
                  </a:lnTo>
                  <a:lnTo>
                    <a:pt x="0" y="409"/>
                  </a:lnTo>
                  <a:lnTo>
                    <a:pt x="54" y="402"/>
                  </a:lnTo>
                  <a:lnTo>
                    <a:pt x="25" y="226"/>
                  </a:lnTo>
                  <a:lnTo>
                    <a:pt x="0" y="9"/>
                  </a:lnTo>
                  <a:lnTo>
                    <a:pt x="96" y="0"/>
                  </a:lnTo>
                  <a:lnTo>
                    <a:pt x="96" y="0"/>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0">
              <a:extLst>
                <a:ext uri="{FF2B5EF4-FFF2-40B4-BE49-F238E27FC236}">
                  <a16:creationId xmlns:a16="http://schemas.microsoft.com/office/drawing/2014/main" id="{48B21F3E-B4B8-4308-A9C4-3E5D356E2249}"/>
                </a:ext>
              </a:extLst>
            </p:cNvPr>
            <p:cNvSpPr>
              <a:spLocks/>
            </p:cNvSpPr>
            <p:nvPr/>
          </p:nvSpPr>
          <p:spPr bwMode="auto">
            <a:xfrm>
              <a:off x="9036051" y="2811463"/>
              <a:ext cx="693738" cy="301625"/>
            </a:xfrm>
            <a:custGeom>
              <a:avLst/>
              <a:gdLst>
                <a:gd name="T0" fmla="*/ 4 w 196"/>
                <a:gd name="T1" fmla="*/ 0 h 85"/>
                <a:gd name="T2" fmla="*/ 73 w 196"/>
                <a:gd name="T3" fmla="*/ 16 h 85"/>
                <a:gd name="T4" fmla="*/ 101 w 196"/>
                <a:gd name="T5" fmla="*/ 13 h 85"/>
                <a:gd name="T6" fmla="*/ 131 w 196"/>
                <a:gd name="T7" fmla="*/ 6 h 85"/>
                <a:gd name="T8" fmla="*/ 196 w 196"/>
                <a:gd name="T9" fmla="*/ 37 h 85"/>
                <a:gd name="T10" fmla="*/ 161 w 196"/>
                <a:gd name="T11" fmla="*/ 85 h 85"/>
                <a:gd name="T12" fmla="*/ 102 w 196"/>
                <a:gd name="T13" fmla="*/ 36 h 85"/>
                <a:gd name="T14" fmla="*/ 67 w 196"/>
                <a:gd name="T15" fmla="*/ 35 h 85"/>
                <a:gd name="T16" fmla="*/ 0 w 196"/>
                <a:gd name="T17" fmla="*/ 11 h 85"/>
                <a:gd name="T18" fmla="*/ 4 w 196"/>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85">
                  <a:moveTo>
                    <a:pt x="4" y="0"/>
                  </a:moveTo>
                  <a:cubicBezTo>
                    <a:pt x="17" y="5"/>
                    <a:pt x="59" y="17"/>
                    <a:pt x="73" y="16"/>
                  </a:cubicBezTo>
                  <a:cubicBezTo>
                    <a:pt x="101" y="13"/>
                    <a:pt x="101" y="13"/>
                    <a:pt x="101" y="13"/>
                  </a:cubicBezTo>
                  <a:cubicBezTo>
                    <a:pt x="131" y="6"/>
                    <a:pt x="131" y="6"/>
                    <a:pt x="131" y="6"/>
                  </a:cubicBezTo>
                  <a:cubicBezTo>
                    <a:pt x="196" y="37"/>
                    <a:pt x="196" y="37"/>
                    <a:pt x="196" y="37"/>
                  </a:cubicBezTo>
                  <a:cubicBezTo>
                    <a:pt x="161" y="85"/>
                    <a:pt x="161" y="85"/>
                    <a:pt x="161" y="85"/>
                  </a:cubicBezTo>
                  <a:cubicBezTo>
                    <a:pt x="102" y="36"/>
                    <a:pt x="102" y="36"/>
                    <a:pt x="102" y="36"/>
                  </a:cubicBezTo>
                  <a:cubicBezTo>
                    <a:pt x="67" y="35"/>
                    <a:pt x="67" y="35"/>
                    <a:pt x="67" y="35"/>
                  </a:cubicBezTo>
                  <a:cubicBezTo>
                    <a:pt x="53" y="34"/>
                    <a:pt x="12" y="18"/>
                    <a:pt x="0" y="11"/>
                  </a:cubicBezTo>
                  <a:cubicBezTo>
                    <a:pt x="4" y="0"/>
                    <a:pt x="4" y="0"/>
                    <a:pt x="4"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1">
              <a:extLst>
                <a:ext uri="{FF2B5EF4-FFF2-40B4-BE49-F238E27FC236}">
                  <a16:creationId xmlns:a16="http://schemas.microsoft.com/office/drawing/2014/main" id="{124F9CC9-21E3-4D28-8E2F-E9B14F2C5265}"/>
                </a:ext>
              </a:extLst>
            </p:cNvPr>
            <p:cNvSpPr>
              <a:spLocks/>
            </p:cNvSpPr>
            <p:nvPr/>
          </p:nvSpPr>
          <p:spPr bwMode="auto">
            <a:xfrm>
              <a:off x="9344026" y="2655888"/>
              <a:ext cx="161925" cy="177800"/>
            </a:xfrm>
            <a:custGeom>
              <a:avLst/>
              <a:gdLst>
                <a:gd name="T0" fmla="*/ 39 w 46"/>
                <a:gd name="T1" fmla="*/ 14 h 50"/>
                <a:gd name="T2" fmla="*/ 2 w 46"/>
                <a:gd name="T3" fmla="*/ 6 h 50"/>
                <a:gd name="T4" fmla="*/ 0 w 46"/>
                <a:gd name="T5" fmla="*/ 7 h 50"/>
                <a:gd name="T6" fmla="*/ 2 w 46"/>
                <a:gd name="T7" fmla="*/ 12 h 50"/>
                <a:gd name="T8" fmla="*/ 18 w 46"/>
                <a:gd name="T9" fmla="*/ 21 h 50"/>
                <a:gd name="T10" fmla="*/ 19 w 46"/>
                <a:gd name="T11" fmla="*/ 25 h 50"/>
                <a:gd name="T12" fmla="*/ 22 w 46"/>
                <a:gd name="T13" fmla="*/ 23 h 50"/>
                <a:gd name="T14" fmla="*/ 27 w 46"/>
                <a:gd name="T15" fmla="*/ 23 h 50"/>
                <a:gd name="T16" fmla="*/ 29 w 46"/>
                <a:gd name="T17" fmla="*/ 36 h 50"/>
                <a:gd name="T18" fmla="*/ 25 w 46"/>
                <a:gd name="T19" fmla="*/ 38 h 50"/>
                <a:gd name="T20" fmla="*/ 24 w 46"/>
                <a:gd name="T21" fmla="*/ 39 h 50"/>
                <a:gd name="T22" fmla="*/ 26 w 46"/>
                <a:gd name="T23" fmla="*/ 50 h 50"/>
                <a:gd name="T24" fmla="*/ 39 w 46"/>
                <a:gd name="T25"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0">
                  <a:moveTo>
                    <a:pt x="39" y="14"/>
                  </a:moveTo>
                  <a:cubicBezTo>
                    <a:pt x="34" y="3"/>
                    <a:pt x="14" y="0"/>
                    <a:pt x="2" y="6"/>
                  </a:cubicBezTo>
                  <a:cubicBezTo>
                    <a:pt x="2" y="6"/>
                    <a:pt x="1" y="6"/>
                    <a:pt x="0" y="7"/>
                  </a:cubicBezTo>
                  <a:cubicBezTo>
                    <a:pt x="1" y="9"/>
                    <a:pt x="1" y="11"/>
                    <a:pt x="2" y="12"/>
                  </a:cubicBezTo>
                  <a:cubicBezTo>
                    <a:pt x="5" y="17"/>
                    <a:pt x="12" y="21"/>
                    <a:pt x="18" y="21"/>
                  </a:cubicBezTo>
                  <a:cubicBezTo>
                    <a:pt x="18" y="21"/>
                    <a:pt x="19" y="23"/>
                    <a:pt x="19" y="25"/>
                  </a:cubicBezTo>
                  <a:cubicBezTo>
                    <a:pt x="20" y="24"/>
                    <a:pt x="21" y="23"/>
                    <a:pt x="22" y="23"/>
                  </a:cubicBezTo>
                  <a:cubicBezTo>
                    <a:pt x="24" y="22"/>
                    <a:pt x="26" y="22"/>
                    <a:pt x="27" y="23"/>
                  </a:cubicBezTo>
                  <a:cubicBezTo>
                    <a:pt x="33" y="24"/>
                    <a:pt x="33" y="32"/>
                    <a:pt x="29" y="36"/>
                  </a:cubicBezTo>
                  <a:cubicBezTo>
                    <a:pt x="28" y="37"/>
                    <a:pt x="26" y="38"/>
                    <a:pt x="25" y="38"/>
                  </a:cubicBezTo>
                  <a:cubicBezTo>
                    <a:pt x="24" y="39"/>
                    <a:pt x="24" y="39"/>
                    <a:pt x="24" y="39"/>
                  </a:cubicBezTo>
                  <a:cubicBezTo>
                    <a:pt x="24" y="46"/>
                    <a:pt x="24" y="47"/>
                    <a:pt x="26" y="50"/>
                  </a:cubicBezTo>
                  <a:cubicBezTo>
                    <a:pt x="35" y="43"/>
                    <a:pt x="46" y="30"/>
                    <a:pt x="39" y="14"/>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2">
              <a:extLst>
                <a:ext uri="{FF2B5EF4-FFF2-40B4-BE49-F238E27FC236}">
                  <a16:creationId xmlns:a16="http://schemas.microsoft.com/office/drawing/2014/main" id="{1556C5AF-71E7-46C5-8EEB-9572739F2B8A}"/>
                </a:ext>
              </a:extLst>
            </p:cNvPr>
            <p:cNvSpPr>
              <a:spLocks/>
            </p:cNvSpPr>
            <p:nvPr/>
          </p:nvSpPr>
          <p:spPr bwMode="auto">
            <a:xfrm>
              <a:off x="9602788" y="2946400"/>
              <a:ext cx="630238" cy="276225"/>
            </a:xfrm>
            <a:custGeom>
              <a:avLst/>
              <a:gdLst>
                <a:gd name="T0" fmla="*/ 355 w 397"/>
                <a:gd name="T1" fmla="*/ 58 h 174"/>
                <a:gd name="T2" fmla="*/ 225 w 397"/>
                <a:gd name="T3" fmla="*/ 114 h 174"/>
                <a:gd name="T4" fmla="*/ 76 w 397"/>
                <a:gd name="T5" fmla="*/ 0 h 174"/>
                <a:gd name="T6" fmla="*/ 0 w 397"/>
                <a:gd name="T7" fmla="*/ 105 h 174"/>
                <a:gd name="T8" fmla="*/ 225 w 397"/>
                <a:gd name="T9" fmla="*/ 174 h 174"/>
                <a:gd name="T10" fmla="*/ 359 w 397"/>
                <a:gd name="T11" fmla="*/ 83 h 174"/>
                <a:gd name="T12" fmla="*/ 386 w 397"/>
                <a:gd name="T13" fmla="*/ 116 h 174"/>
                <a:gd name="T14" fmla="*/ 397 w 397"/>
                <a:gd name="T15" fmla="*/ 107 h 174"/>
                <a:gd name="T16" fmla="*/ 355 w 397"/>
                <a:gd name="T17" fmla="*/ 58 h 174"/>
                <a:gd name="T18" fmla="*/ 355 w 397"/>
                <a:gd name="T19"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74">
                  <a:moveTo>
                    <a:pt x="355" y="58"/>
                  </a:moveTo>
                  <a:lnTo>
                    <a:pt x="225" y="114"/>
                  </a:lnTo>
                  <a:lnTo>
                    <a:pt x="76" y="0"/>
                  </a:lnTo>
                  <a:lnTo>
                    <a:pt x="0" y="105"/>
                  </a:lnTo>
                  <a:lnTo>
                    <a:pt x="225" y="174"/>
                  </a:lnTo>
                  <a:lnTo>
                    <a:pt x="359" y="83"/>
                  </a:lnTo>
                  <a:lnTo>
                    <a:pt x="386" y="116"/>
                  </a:lnTo>
                  <a:lnTo>
                    <a:pt x="397" y="107"/>
                  </a:lnTo>
                  <a:lnTo>
                    <a:pt x="355" y="58"/>
                  </a:lnTo>
                  <a:lnTo>
                    <a:pt x="355" y="58"/>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3">
              <a:extLst>
                <a:ext uri="{FF2B5EF4-FFF2-40B4-BE49-F238E27FC236}">
                  <a16:creationId xmlns:a16="http://schemas.microsoft.com/office/drawing/2014/main" id="{55C19DF7-FFAF-494B-9067-9D23D3F2F042}"/>
                </a:ext>
              </a:extLst>
            </p:cNvPr>
            <p:cNvSpPr>
              <a:spLocks/>
            </p:cNvSpPr>
            <p:nvPr/>
          </p:nvSpPr>
          <p:spPr bwMode="auto">
            <a:xfrm>
              <a:off x="8982076" y="2779713"/>
              <a:ext cx="88900" cy="88900"/>
            </a:xfrm>
            <a:custGeom>
              <a:avLst/>
              <a:gdLst>
                <a:gd name="T0" fmla="*/ 22 w 25"/>
                <a:gd name="T1" fmla="*/ 9 h 25"/>
                <a:gd name="T2" fmla="*/ 16 w 25"/>
                <a:gd name="T3" fmla="*/ 23 h 25"/>
                <a:gd name="T4" fmla="*/ 2 w 25"/>
                <a:gd name="T5" fmla="*/ 17 h 25"/>
                <a:gd name="T6" fmla="*/ 8 w 25"/>
                <a:gd name="T7" fmla="*/ 3 h 25"/>
                <a:gd name="T8" fmla="*/ 22 w 25"/>
                <a:gd name="T9" fmla="*/ 9 h 25"/>
              </a:gdLst>
              <a:ahLst/>
              <a:cxnLst>
                <a:cxn ang="0">
                  <a:pos x="T0" y="T1"/>
                </a:cxn>
                <a:cxn ang="0">
                  <a:pos x="T2" y="T3"/>
                </a:cxn>
                <a:cxn ang="0">
                  <a:pos x="T4" y="T5"/>
                </a:cxn>
                <a:cxn ang="0">
                  <a:pos x="T6" y="T7"/>
                </a:cxn>
                <a:cxn ang="0">
                  <a:pos x="T8" y="T9"/>
                </a:cxn>
              </a:cxnLst>
              <a:rect l="0" t="0" r="r" b="b"/>
              <a:pathLst>
                <a:path w="25" h="25">
                  <a:moveTo>
                    <a:pt x="22" y="9"/>
                  </a:moveTo>
                  <a:cubicBezTo>
                    <a:pt x="25" y="15"/>
                    <a:pt x="22" y="21"/>
                    <a:pt x="16" y="23"/>
                  </a:cubicBezTo>
                  <a:cubicBezTo>
                    <a:pt x="10" y="25"/>
                    <a:pt x="4" y="22"/>
                    <a:pt x="2" y="17"/>
                  </a:cubicBezTo>
                  <a:cubicBezTo>
                    <a:pt x="0" y="11"/>
                    <a:pt x="2" y="5"/>
                    <a:pt x="8" y="3"/>
                  </a:cubicBezTo>
                  <a:cubicBezTo>
                    <a:pt x="14" y="0"/>
                    <a:pt x="20" y="3"/>
                    <a:pt x="22"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4">
              <a:extLst>
                <a:ext uri="{FF2B5EF4-FFF2-40B4-BE49-F238E27FC236}">
                  <a16:creationId xmlns:a16="http://schemas.microsoft.com/office/drawing/2014/main" id="{53441C9D-F977-4FE3-9139-C5AF45C31051}"/>
                </a:ext>
              </a:extLst>
            </p:cNvPr>
            <p:cNvSpPr>
              <a:spLocks noEditPoints="1"/>
            </p:cNvSpPr>
            <p:nvPr/>
          </p:nvSpPr>
          <p:spPr bwMode="auto">
            <a:xfrm>
              <a:off x="7359651" y="1822450"/>
              <a:ext cx="276225" cy="2789238"/>
            </a:xfrm>
            <a:custGeom>
              <a:avLst/>
              <a:gdLst>
                <a:gd name="T0" fmla="*/ 156 w 174"/>
                <a:gd name="T1" fmla="*/ 18 h 1757"/>
                <a:gd name="T2" fmla="*/ 18 w 174"/>
                <a:gd name="T3" fmla="*/ 18 h 1757"/>
                <a:gd name="T4" fmla="*/ 18 w 174"/>
                <a:gd name="T5" fmla="*/ 1740 h 1757"/>
                <a:gd name="T6" fmla="*/ 156 w 174"/>
                <a:gd name="T7" fmla="*/ 1740 h 1757"/>
                <a:gd name="T8" fmla="*/ 156 w 174"/>
                <a:gd name="T9" fmla="*/ 18 h 1757"/>
                <a:gd name="T10" fmla="*/ 156 w 174"/>
                <a:gd name="T11" fmla="*/ 18 h 1757"/>
                <a:gd name="T12" fmla="*/ 0 w 174"/>
                <a:gd name="T13" fmla="*/ 0 h 1757"/>
                <a:gd name="T14" fmla="*/ 174 w 174"/>
                <a:gd name="T15" fmla="*/ 0 h 1757"/>
                <a:gd name="T16" fmla="*/ 174 w 174"/>
                <a:gd name="T17" fmla="*/ 1757 h 1757"/>
                <a:gd name="T18" fmla="*/ 0 w 174"/>
                <a:gd name="T19" fmla="*/ 1757 h 1757"/>
                <a:gd name="T20" fmla="*/ 0 w 174"/>
                <a:gd name="T21" fmla="*/ 0 h 1757"/>
                <a:gd name="T22" fmla="*/ 0 w 174"/>
                <a:gd name="T23" fmla="*/ 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757">
                  <a:moveTo>
                    <a:pt x="156" y="18"/>
                  </a:moveTo>
                  <a:lnTo>
                    <a:pt x="18" y="18"/>
                  </a:lnTo>
                  <a:lnTo>
                    <a:pt x="18" y="1740"/>
                  </a:lnTo>
                  <a:lnTo>
                    <a:pt x="156" y="1740"/>
                  </a:lnTo>
                  <a:lnTo>
                    <a:pt x="156" y="18"/>
                  </a:lnTo>
                  <a:lnTo>
                    <a:pt x="156" y="18"/>
                  </a:lnTo>
                  <a:close/>
                  <a:moveTo>
                    <a:pt x="0" y="0"/>
                  </a:moveTo>
                  <a:lnTo>
                    <a:pt x="174" y="0"/>
                  </a:lnTo>
                  <a:lnTo>
                    <a:pt x="174" y="1757"/>
                  </a:lnTo>
                  <a:lnTo>
                    <a:pt x="0" y="1757"/>
                  </a:lnTo>
                  <a:lnTo>
                    <a:pt x="0" y="0"/>
                  </a:lnTo>
                  <a:lnTo>
                    <a:pt x="0"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5">
              <a:extLst>
                <a:ext uri="{FF2B5EF4-FFF2-40B4-BE49-F238E27FC236}">
                  <a16:creationId xmlns:a16="http://schemas.microsoft.com/office/drawing/2014/main" id="{EEDDBDFB-AD5B-46FC-B602-344A9F095C2B}"/>
                </a:ext>
              </a:extLst>
            </p:cNvPr>
            <p:cNvSpPr>
              <a:spLocks/>
            </p:cNvSpPr>
            <p:nvPr/>
          </p:nvSpPr>
          <p:spPr bwMode="auto">
            <a:xfrm>
              <a:off x="7319963" y="4459288"/>
              <a:ext cx="355600" cy="255588"/>
            </a:xfrm>
            <a:custGeom>
              <a:avLst/>
              <a:gdLst>
                <a:gd name="T0" fmla="*/ 0 w 224"/>
                <a:gd name="T1" fmla="*/ 161 h 161"/>
                <a:gd name="T2" fmla="*/ 224 w 224"/>
                <a:gd name="T3" fmla="*/ 161 h 161"/>
                <a:gd name="T4" fmla="*/ 224 w 224"/>
                <a:gd name="T5" fmla="*/ 0 h 161"/>
                <a:gd name="T6" fmla="*/ 0 w 224"/>
                <a:gd name="T7" fmla="*/ 0 h 161"/>
                <a:gd name="T8" fmla="*/ 0 w 224"/>
                <a:gd name="T9" fmla="*/ 161 h 161"/>
                <a:gd name="T10" fmla="*/ 0 w 224"/>
                <a:gd name="T11" fmla="*/ 161 h 161"/>
              </a:gdLst>
              <a:ahLst/>
              <a:cxnLst>
                <a:cxn ang="0">
                  <a:pos x="T0" y="T1"/>
                </a:cxn>
                <a:cxn ang="0">
                  <a:pos x="T2" y="T3"/>
                </a:cxn>
                <a:cxn ang="0">
                  <a:pos x="T4" y="T5"/>
                </a:cxn>
                <a:cxn ang="0">
                  <a:pos x="T6" y="T7"/>
                </a:cxn>
                <a:cxn ang="0">
                  <a:pos x="T8" y="T9"/>
                </a:cxn>
                <a:cxn ang="0">
                  <a:pos x="T10" y="T11"/>
                </a:cxn>
              </a:cxnLst>
              <a:rect l="0" t="0" r="r" b="b"/>
              <a:pathLst>
                <a:path w="224" h="161">
                  <a:moveTo>
                    <a:pt x="0" y="161"/>
                  </a:moveTo>
                  <a:lnTo>
                    <a:pt x="224" y="161"/>
                  </a:lnTo>
                  <a:lnTo>
                    <a:pt x="224" y="0"/>
                  </a:lnTo>
                  <a:lnTo>
                    <a:pt x="0" y="0"/>
                  </a:lnTo>
                  <a:lnTo>
                    <a:pt x="0" y="161"/>
                  </a:lnTo>
                  <a:lnTo>
                    <a:pt x="0" y="161"/>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6">
              <a:extLst>
                <a:ext uri="{FF2B5EF4-FFF2-40B4-BE49-F238E27FC236}">
                  <a16:creationId xmlns:a16="http://schemas.microsoft.com/office/drawing/2014/main" id="{5FEC89FD-EE1E-4F9F-9B7B-0314C18576D2}"/>
                </a:ext>
              </a:extLst>
            </p:cNvPr>
            <p:cNvSpPr>
              <a:spLocks/>
            </p:cNvSpPr>
            <p:nvPr/>
          </p:nvSpPr>
          <p:spPr bwMode="auto">
            <a:xfrm>
              <a:off x="7370763" y="3170238"/>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7">
              <a:extLst>
                <a:ext uri="{FF2B5EF4-FFF2-40B4-BE49-F238E27FC236}">
                  <a16:creationId xmlns:a16="http://schemas.microsoft.com/office/drawing/2014/main" id="{6AE90A7A-EC27-4450-BC84-F860E3B0D8AF}"/>
                </a:ext>
              </a:extLst>
            </p:cNvPr>
            <p:cNvSpPr>
              <a:spLocks/>
            </p:cNvSpPr>
            <p:nvPr/>
          </p:nvSpPr>
          <p:spPr bwMode="auto">
            <a:xfrm>
              <a:off x="7370763" y="3432175"/>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8"/>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8">
              <a:extLst>
                <a:ext uri="{FF2B5EF4-FFF2-40B4-BE49-F238E27FC236}">
                  <a16:creationId xmlns:a16="http://schemas.microsoft.com/office/drawing/2014/main" id="{F149BC8D-9F8B-4F8F-9E1E-A2EBDAE19605}"/>
                </a:ext>
              </a:extLst>
            </p:cNvPr>
            <p:cNvSpPr>
              <a:spLocks/>
            </p:cNvSpPr>
            <p:nvPr/>
          </p:nvSpPr>
          <p:spPr bwMode="auto">
            <a:xfrm>
              <a:off x="7370763" y="3694113"/>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9">
              <a:extLst>
                <a:ext uri="{FF2B5EF4-FFF2-40B4-BE49-F238E27FC236}">
                  <a16:creationId xmlns:a16="http://schemas.microsoft.com/office/drawing/2014/main" id="{C064B730-2099-481A-AE58-4C35491A068B}"/>
                </a:ext>
              </a:extLst>
            </p:cNvPr>
            <p:cNvSpPr>
              <a:spLocks/>
            </p:cNvSpPr>
            <p:nvPr/>
          </p:nvSpPr>
          <p:spPr bwMode="auto">
            <a:xfrm>
              <a:off x="7370763" y="39560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4"/>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0">
              <a:extLst>
                <a:ext uri="{FF2B5EF4-FFF2-40B4-BE49-F238E27FC236}">
                  <a16:creationId xmlns:a16="http://schemas.microsoft.com/office/drawing/2014/main" id="{0406D647-044D-4F96-B60B-4CED9B2C3525}"/>
                </a:ext>
              </a:extLst>
            </p:cNvPr>
            <p:cNvSpPr>
              <a:spLocks/>
            </p:cNvSpPr>
            <p:nvPr/>
          </p:nvSpPr>
          <p:spPr bwMode="auto">
            <a:xfrm>
              <a:off x="7370763" y="29146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1">
              <a:extLst>
                <a:ext uri="{FF2B5EF4-FFF2-40B4-BE49-F238E27FC236}">
                  <a16:creationId xmlns:a16="http://schemas.microsoft.com/office/drawing/2014/main" id="{04281DF6-6A32-46AE-B38C-A7496A21DF78}"/>
                </a:ext>
              </a:extLst>
            </p:cNvPr>
            <p:cNvSpPr>
              <a:spLocks/>
            </p:cNvSpPr>
            <p:nvPr/>
          </p:nvSpPr>
          <p:spPr bwMode="auto">
            <a:xfrm>
              <a:off x="7370763" y="2655888"/>
              <a:ext cx="261938" cy="279400"/>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2">
              <a:extLst>
                <a:ext uri="{FF2B5EF4-FFF2-40B4-BE49-F238E27FC236}">
                  <a16:creationId xmlns:a16="http://schemas.microsoft.com/office/drawing/2014/main" id="{17425E37-202A-40C3-BC11-94E10BAB4907}"/>
                </a:ext>
              </a:extLst>
            </p:cNvPr>
            <p:cNvSpPr>
              <a:spLocks/>
            </p:cNvSpPr>
            <p:nvPr/>
          </p:nvSpPr>
          <p:spPr bwMode="auto">
            <a:xfrm>
              <a:off x="7370763" y="2400300"/>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3">
              <a:extLst>
                <a:ext uri="{FF2B5EF4-FFF2-40B4-BE49-F238E27FC236}">
                  <a16:creationId xmlns:a16="http://schemas.microsoft.com/office/drawing/2014/main" id="{BEF1231C-6860-4B22-AE79-F410CF4BD0D0}"/>
                </a:ext>
              </a:extLst>
            </p:cNvPr>
            <p:cNvSpPr>
              <a:spLocks/>
            </p:cNvSpPr>
            <p:nvPr/>
          </p:nvSpPr>
          <p:spPr bwMode="auto">
            <a:xfrm>
              <a:off x="7370763" y="2144713"/>
              <a:ext cx="261938" cy="280988"/>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4">
              <a:extLst>
                <a:ext uri="{FF2B5EF4-FFF2-40B4-BE49-F238E27FC236}">
                  <a16:creationId xmlns:a16="http://schemas.microsoft.com/office/drawing/2014/main" id="{32D999A9-BA95-4205-9BD0-B1E5D776A22B}"/>
                </a:ext>
              </a:extLst>
            </p:cNvPr>
            <p:cNvSpPr>
              <a:spLocks/>
            </p:cNvSpPr>
            <p:nvPr/>
          </p:nvSpPr>
          <p:spPr bwMode="auto">
            <a:xfrm>
              <a:off x="7370763" y="1890713"/>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5">
              <a:extLst>
                <a:ext uri="{FF2B5EF4-FFF2-40B4-BE49-F238E27FC236}">
                  <a16:creationId xmlns:a16="http://schemas.microsoft.com/office/drawing/2014/main" id="{95A7AC06-8042-4ECF-8D0D-029BE64AEEC8}"/>
                </a:ext>
              </a:extLst>
            </p:cNvPr>
            <p:cNvSpPr>
              <a:spLocks/>
            </p:cNvSpPr>
            <p:nvPr/>
          </p:nvSpPr>
          <p:spPr bwMode="auto">
            <a:xfrm>
              <a:off x="7370763" y="1635125"/>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6">
              <a:extLst>
                <a:ext uri="{FF2B5EF4-FFF2-40B4-BE49-F238E27FC236}">
                  <a16:creationId xmlns:a16="http://schemas.microsoft.com/office/drawing/2014/main" id="{96BEF601-0191-414F-AAE9-4E2B3DAA03D0}"/>
                </a:ext>
              </a:extLst>
            </p:cNvPr>
            <p:cNvSpPr>
              <a:spLocks/>
            </p:cNvSpPr>
            <p:nvPr/>
          </p:nvSpPr>
          <p:spPr bwMode="auto">
            <a:xfrm>
              <a:off x="7359651" y="1539875"/>
              <a:ext cx="449263" cy="379413"/>
            </a:xfrm>
            <a:custGeom>
              <a:avLst/>
              <a:gdLst>
                <a:gd name="T0" fmla="*/ 0 w 283"/>
                <a:gd name="T1" fmla="*/ 239 h 239"/>
                <a:gd name="T2" fmla="*/ 283 w 283"/>
                <a:gd name="T3" fmla="*/ 239 h 239"/>
                <a:gd name="T4" fmla="*/ 283 w 283"/>
                <a:gd name="T5" fmla="*/ 0 h 239"/>
                <a:gd name="T6" fmla="*/ 0 w 283"/>
                <a:gd name="T7" fmla="*/ 0 h 239"/>
                <a:gd name="T8" fmla="*/ 0 w 283"/>
                <a:gd name="T9" fmla="*/ 239 h 239"/>
                <a:gd name="T10" fmla="*/ 0 w 283"/>
                <a:gd name="T11" fmla="*/ 239 h 239"/>
              </a:gdLst>
              <a:ahLst/>
              <a:cxnLst>
                <a:cxn ang="0">
                  <a:pos x="T0" y="T1"/>
                </a:cxn>
                <a:cxn ang="0">
                  <a:pos x="T2" y="T3"/>
                </a:cxn>
                <a:cxn ang="0">
                  <a:pos x="T4" y="T5"/>
                </a:cxn>
                <a:cxn ang="0">
                  <a:pos x="T6" y="T7"/>
                </a:cxn>
                <a:cxn ang="0">
                  <a:pos x="T8" y="T9"/>
                </a:cxn>
                <a:cxn ang="0">
                  <a:pos x="T10" y="T11"/>
                </a:cxn>
              </a:cxnLst>
              <a:rect l="0" t="0" r="r" b="b"/>
              <a:pathLst>
                <a:path w="283" h="239">
                  <a:moveTo>
                    <a:pt x="0" y="239"/>
                  </a:moveTo>
                  <a:lnTo>
                    <a:pt x="283" y="239"/>
                  </a:lnTo>
                  <a:lnTo>
                    <a:pt x="283" y="0"/>
                  </a:lnTo>
                  <a:lnTo>
                    <a:pt x="0" y="0"/>
                  </a:lnTo>
                  <a:lnTo>
                    <a:pt x="0" y="239"/>
                  </a:lnTo>
                  <a:lnTo>
                    <a:pt x="0" y="23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7">
              <a:extLst>
                <a:ext uri="{FF2B5EF4-FFF2-40B4-BE49-F238E27FC236}">
                  <a16:creationId xmlns:a16="http://schemas.microsoft.com/office/drawing/2014/main" id="{63A7F6B3-F832-407C-A286-4EF505E2DF09}"/>
                </a:ext>
              </a:extLst>
            </p:cNvPr>
            <p:cNvSpPr>
              <a:spLocks/>
            </p:cNvSpPr>
            <p:nvPr/>
          </p:nvSpPr>
          <p:spPr bwMode="auto">
            <a:xfrm>
              <a:off x="6686551" y="1539875"/>
              <a:ext cx="446088" cy="219075"/>
            </a:xfrm>
            <a:custGeom>
              <a:avLst/>
              <a:gdLst>
                <a:gd name="T0" fmla="*/ 0 w 281"/>
                <a:gd name="T1" fmla="*/ 138 h 138"/>
                <a:gd name="T2" fmla="*/ 281 w 281"/>
                <a:gd name="T3" fmla="*/ 138 h 138"/>
                <a:gd name="T4" fmla="*/ 281 w 281"/>
                <a:gd name="T5" fmla="*/ 0 h 138"/>
                <a:gd name="T6" fmla="*/ 0 w 281"/>
                <a:gd name="T7" fmla="*/ 0 h 138"/>
                <a:gd name="T8" fmla="*/ 0 w 281"/>
                <a:gd name="T9" fmla="*/ 138 h 138"/>
                <a:gd name="T10" fmla="*/ 0 w 281"/>
                <a:gd name="T11" fmla="*/ 138 h 138"/>
              </a:gdLst>
              <a:ahLst/>
              <a:cxnLst>
                <a:cxn ang="0">
                  <a:pos x="T0" y="T1"/>
                </a:cxn>
                <a:cxn ang="0">
                  <a:pos x="T2" y="T3"/>
                </a:cxn>
                <a:cxn ang="0">
                  <a:pos x="T4" y="T5"/>
                </a:cxn>
                <a:cxn ang="0">
                  <a:pos x="T6" y="T7"/>
                </a:cxn>
                <a:cxn ang="0">
                  <a:pos x="T8" y="T9"/>
                </a:cxn>
                <a:cxn ang="0">
                  <a:pos x="T10" y="T11"/>
                </a:cxn>
              </a:cxnLst>
              <a:rect l="0" t="0" r="r" b="b"/>
              <a:pathLst>
                <a:path w="281" h="138">
                  <a:moveTo>
                    <a:pt x="0" y="138"/>
                  </a:moveTo>
                  <a:lnTo>
                    <a:pt x="281" y="138"/>
                  </a:lnTo>
                  <a:lnTo>
                    <a:pt x="281" y="0"/>
                  </a:lnTo>
                  <a:lnTo>
                    <a:pt x="0" y="0"/>
                  </a:lnTo>
                  <a:lnTo>
                    <a:pt x="0" y="138"/>
                  </a:lnTo>
                  <a:lnTo>
                    <a:pt x="0" y="138"/>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8">
              <a:extLst>
                <a:ext uri="{FF2B5EF4-FFF2-40B4-BE49-F238E27FC236}">
                  <a16:creationId xmlns:a16="http://schemas.microsoft.com/office/drawing/2014/main" id="{9147F94D-9C61-459E-91F2-10FE851B594A}"/>
                </a:ext>
              </a:extLst>
            </p:cNvPr>
            <p:cNvSpPr>
              <a:spLocks/>
            </p:cNvSpPr>
            <p:nvPr/>
          </p:nvSpPr>
          <p:spPr bwMode="auto">
            <a:xfrm>
              <a:off x="6678613" y="1539875"/>
              <a:ext cx="2246313" cy="28575"/>
            </a:xfrm>
            <a:custGeom>
              <a:avLst/>
              <a:gdLst>
                <a:gd name="T0" fmla="*/ 4 w 634"/>
                <a:gd name="T1" fmla="*/ 8 h 8"/>
                <a:gd name="T2" fmla="*/ 630 w 634"/>
                <a:gd name="T3" fmla="*/ 8 h 8"/>
                <a:gd name="T4" fmla="*/ 634 w 634"/>
                <a:gd name="T5" fmla="*/ 4 h 8"/>
                <a:gd name="T6" fmla="*/ 630 w 634"/>
                <a:gd name="T7" fmla="*/ 0 h 8"/>
                <a:gd name="T8" fmla="*/ 4 w 634"/>
                <a:gd name="T9" fmla="*/ 0 h 8"/>
                <a:gd name="T10" fmla="*/ 0 w 634"/>
                <a:gd name="T11" fmla="*/ 4 h 8"/>
                <a:gd name="T12" fmla="*/ 4 w 6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34" h="8">
                  <a:moveTo>
                    <a:pt x="4" y="8"/>
                  </a:moveTo>
                  <a:cubicBezTo>
                    <a:pt x="630" y="8"/>
                    <a:pt x="630" y="8"/>
                    <a:pt x="630" y="8"/>
                  </a:cubicBezTo>
                  <a:cubicBezTo>
                    <a:pt x="633" y="8"/>
                    <a:pt x="634" y="6"/>
                    <a:pt x="634" y="4"/>
                  </a:cubicBezTo>
                  <a:cubicBezTo>
                    <a:pt x="634" y="2"/>
                    <a:pt x="633" y="0"/>
                    <a:pt x="630" y="0"/>
                  </a:cubicBezTo>
                  <a:cubicBezTo>
                    <a:pt x="4" y="0"/>
                    <a:pt x="4" y="0"/>
                    <a:pt x="4" y="0"/>
                  </a:cubicBezTo>
                  <a:cubicBezTo>
                    <a:pt x="1" y="0"/>
                    <a:pt x="0" y="2"/>
                    <a:pt x="0" y="4"/>
                  </a:cubicBezTo>
                  <a:cubicBezTo>
                    <a:pt x="0" y="6"/>
                    <a:pt x="1" y="8"/>
                    <a:pt x="4" y="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09">
              <a:extLst>
                <a:ext uri="{FF2B5EF4-FFF2-40B4-BE49-F238E27FC236}">
                  <a16:creationId xmlns:a16="http://schemas.microsoft.com/office/drawing/2014/main" id="{94F54E55-3BDA-4E99-A3B5-4499B9EF4090}"/>
                </a:ext>
              </a:extLst>
            </p:cNvPr>
            <p:cNvSpPr>
              <a:spLocks/>
            </p:cNvSpPr>
            <p:nvPr/>
          </p:nvSpPr>
          <p:spPr bwMode="auto">
            <a:xfrm>
              <a:off x="8794751" y="1620838"/>
              <a:ext cx="14288" cy="922338"/>
            </a:xfrm>
            <a:custGeom>
              <a:avLst/>
              <a:gdLst>
                <a:gd name="T0" fmla="*/ 0 w 9"/>
                <a:gd name="T1" fmla="*/ 581 h 581"/>
                <a:gd name="T2" fmla="*/ 9 w 9"/>
                <a:gd name="T3" fmla="*/ 581 h 581"/>
                <a:gd name="T4" fmla="*/ 9 w 9"/>
                <a:gd name="T5" fmla="*/ 0 h 581"/>
                <a:gd name="T6" fmla="*/ 0 w 9"/>
                <a:gd name="T7" fmla="*/ 0 h 581"/>
                <a:gd name="T8" fmla="*/ 0 w 9"/>
                <a:gd name="T9" fmla="*/ 581 h 581"/>
                <a:gd name="T10" fmla="*/ 0 w 9"/>
                <a:gd name="T11" fmla="*/ 581 h 581"/>
              </a:gdLst>
              <a:ahLst/>
              <a:cxnLst>
                <a:cxn ang="0">
                  <a:pos x="T0" y="T1"/>
                </a:cxn>
                <a:cxn ang="0">
                  <a:pos x="T2" y="T3"/>
                </a:cxn>
                <a:cxn ang="0">
                  <a:pos x="T4" y="T5"/>
                </a:cxn>
                <a:cxn ang="0">
                  <a:pos x="T6" y="T7"/>
                </a:cxn>
                <a:cxn ang="0">
                  <a:pos x="T8" y="T9"/>
                </a:cxn>
                <a:cxn ang="0">
                  <a:pos x="T10" y="T11"/>
                </a:cxn>
              </a:cxnLst>
              <a:rect l="0" t="0" r="r" b="b"/>
              <a:pathLst>
                <a:path w="9" h="581">
                  <a:moveTo>
                    <a:pt x="0" y="581"/>
                  </a:moveTo>
                  <a:lnTo>
                    <a:pt x="9" y="581"/>
                  </a:lnTo>
                  <a:lnTo>
                    <a:pt x="9" y="0"/>
                  </a:lnTo>
                  <a:lnTo>
                    <a:pt x="0" y="0"/>
                  </a:lnTo>
                  <a:lnTo>
                    <a:pt x="0" y="581"/>
                  </a:lnTo>
                  <a:lnTo>
                    <a:pt x="0" y="581"/>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10">
              <a:extLst>
                <a:ext uri="{FF2B5EF4-FFF2-40B4-BE49-F238E27FC236}">
                  <a16:creationId xmlns:a16="http://schemas.microsoft.com/office/drawing/2014/main" id="{DEF3E49A-7D3E-43BF-9BB1-145513C36A7F}"/>
                </a:ext>
              </a:extLst>
            </p:cNvPr>
            <p:cNvSpPr>
              <a:spLocks noChangeArrowheads="1"/>
            </p:cNvSpPr>
            <p:nvPr/>
          </p:nvSpPr>
          <p:spPr bwMode="auto">
            <a:xfrm>
              <a:off x="7199313" y="4668838"/>
              <a:ext cx="595313" cy="114300"/>
            </a:xfrm>
            <a:prstGeom prst="rect">
              <a:avLst/>
            </a:prstGeom>
            <a:solidFill>
              <a:srgbClr val="246A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11">
              <a:extLst>
                <a:ext uri="{FF2B5EF4-FFF2-40B4-BE49-F238E27FC236}">
                  <a16:creationId xmlns:a16="http://schemas.microsoft.com/office/drawing/2014/main" id="{4FFAC899-6EEC-4A4A-9BB1-F73ADC2DC446}"/>
                </a:ext>
              </a:extLst>
            </p:cNvPr>
            <p:cNvSpPr>
              <a:spLocks noChangeArrowheads="1"/>
            </p:cNvSpPr>
            <p:nvPr/>
          </p:nvSpPr>
          <p:spPr bwMode="auto">
            <a:xfrm>
              <a:off x="7199313" y="4668838"/>
              <a:ext cx="5953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2">
              <a:extLst>
                <a:ext uri="{FF2B5EF4-FFF2-40B4-BE49-F238E27FC236}">
                  <a16:creationId xmlns:a16="http://schemas.microsoft.com/office/drawing/2014/main" id="{26194AF7-2AF1-44C6-BF90-B0397911801B}"/>
                </a:ext>
              </a:extLst>
            </p:cNvPr>
            <p:cNvSpPr>
              <a:spLocks/>
            </p:cNvSpPr>
            <p:nvPr/>
          </p:nvSpPr>
          <p:spPr bwMode="auto">
            <a:xfrm>
              <a:off x="7575551" y="1428750"/>
              <a:ext cx="1339850" cy="134938"/>
            </a:xfrm>
            <a:custGeom>
              <a:avLst/>
              <a:gdLst>
                <a:gd name="T0" fmla="*/ 2 w 378"/>
                <a:gd name="T1" fmla="*/ 38 h 38"/>
                <a:gd name="T2" fmla="*/ 4 w 378"/>
                <a:gd name="T3" fmla="*/ 37 h 38"/>
                <a:gd name="T4" fmla="*/ 37 w 378"/>
                <a:gd name="T5" fmla="*/ 4 h 38"/>
                <a:gd name="T6" fmla="*/ 343 w 378"/>
                <a:gd name="T7" fmla="*/ 4 h 38"/>
                <a:gd name="T8" fmla="*/ 375 w 378"/>
                <a:gd name="T9" fmla="*/ 35 h 38"/>
                <a:gd name="T10" fmla="*/ 378 w 378"/>
                <a:gd name="T11" fmla="*/ 35 h 38"/>
                <a:gd name="T12" fmla="*/ 378 w 378"/>
                <a:gd name="T13" fmla="*/ 32 h 38"/>
                <a:gd name="T14" fmla="*/ 345 w 378"/>
                <a:gd name="T15" fmla="*/ 0 h 38"/>
                <a:gd name="T16" fmla="*/ 35 w 378"/>
                <a:gd name="T17" fmla="*/ 0 h 38"/>
                <a:gd name="T18" fmla="*/ 1 w 378"/>
                <a:gd name="T19" fmla="*/ 34 h 38"/>
                <a:gd name="T20" fmla="*/ 1 w 378"/>
                <a:gd name="T21" fmla="*/ 37 h 38"/>
                <a:gd name="T22" fmla="*/ 2 w 378"/>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8">
                  <a:moveTo>
                    <a:pt x="2" y="38"/>
                  </a:moveTo>
                  <a:cubicBezTo>
                    <a:pt x="3" y="38"/>
                    <a:pt x="3" y="38"/>
                    <a:pt x="4" y="37"/>
                  </a:cubicBezTo>
                  <a:cubicBezTo>
                    <a:pt x="37" y="4"/>
                    <a:pt x="37" y="4"/>
                    <a:pt x="37" y="4"/>
                  </a:cubicBezTo>
                  <a:cubicBezTo>
                    <a:pt x="343" y="4"/>
                    <a:pt x="343" y="4"/>
                    <a:pt x="343" y="4"/>
                  </a:cubicBezTo>
                  <a:cubicBezTo>
                    <a:pt x="375" y="35"/>
                    <a:pt x="375" y="35"/>
                    <a:pt x="375" y="35"/>
                  </a:cubicBezTo>
                  <a:cubicBezTo>
                    <a:pt x="376" y="36"/>
                    <a:pt x="377" y="36"/>
                    <a:pt x="378" y="35"/>
                  </a:cubicBezTo>
                  <a:cubicBezTo>
                    <a:pt x="378" y="34"/>
                    <a:pt x="378" y="33"/>
                    <a:pt x="378" y="32"/>
                  </a:cubicBezTo>
                  <a:cubicBezTo>
                    <a:pt x="345" y="0"/>
                    <a:pt x="345" y="0"/>
                    <a:pt x="345" y="0"/>
                  </a:cubicBezTo>
                  <a:cubicBezTo>
                    <a:pt x="35" y="0"/>
                    <a:pt x="35" y="0"/>
                    <a:pt x="35" y="0"/>
                  </a:cubicBezTo>
                  <a:cubicBezTo>
                    <a:pt x="1" y="34"/>
                    <a:pt x="1" y="34"/>
                    <a:pt x="1" y="34"/>
                  </a:cubicBezTo>
                  <a:cubicBezTo>
                    <a:pt x="0" y="35"/>
                    <a:pt x="0" y="36"/>
                    <a:pt x="1" y="37"/>
                  </a:cubicBezTo>
                  <a:cubicBezTo>
                    <a:pt x="1" y="38"/>
                    <a:pt x="2"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3">
              <a:extLst>
                <a:ext uri="{FF2B5EF4-FFF2-40B4-BE49-F238E27FC236}">
                  <a16:creationId xmlns:a16="http://schemas.microsoft.com/office/drawing/2014/main" id="{962A6FCC-0E65-401E-BAEE-EE00E2A0E5D2}"/>
                </a:ext>
              </a:extLst>
            </p:cNvPr>
            <p:cNvSpPr>
              <a:spLocks/>
            </p:cNvSpPr>
            <p:nvPr/>
          </p:nvSpPr>
          <p:spPr bwMode="auto">
            <a:xfrm>
              <a:off x="6675438" y="1319213"/>
              <a:ext cx="546100" cy="244475"/>
            </a:xfrm>
            <a:custGeom>
              <a:avLst/>
              <a:gdLst>
                <a:gd name="T0" fmla="*/ 2 w 154"/>
                <a:gd name="T1" fmla="*/ 69 h 69"/>
                <a:gd name="T2" fmla="*/ 4 w 154"/>
                <a:gd name="T3" fmla="*/ 68 h 69"/>
                <a:gd name="T4" fmla="*/ 37 w 154"/>
                <a:gd name="T5" fmla="*/ 4 h 69"/>
                <a:gd name="T6" fmla="*/ 118 w 154"/>
                <a:gd name="T7" fmla="*/ 4 h 69"/>
                <a:gd name="T8" fmla="*/ 150 w 154"/>
                <a:gd name="T9" fmla="*/ 66 h 69"/>
                <a:gd name="T10" fmla="*/ 152 w 154"/>
                <a:gd name="T11" fmla="*/ 67 h 69"/>
                <a:gd name="T12" fmla="*/ 153 w 154"/>
                <a:gd name="T13" fmla="*/ 64 h 69"/>
                <a:gd name="T14" fmla="*/ 121 w 154"/>
                <a:gd name="T15" fmla="*/ 0 h 69"/>
                <a:gd name="T16" fmla="*/ 35 w 154"/>
                <a:gd name="T17" fmla="*/ 0 h 69"/>
                <a:gd name="T18" fmla="*/ 0 w 154"/>
                <a:gd name="T19" fmla="*/ 66 h 69"/>
                <a:gd name="T20" fmla="*/ 1 w 154"/>
                <a:gd name="T21" fmla="*/ 69 h 69"/>
                <a:gd name="T22" fmla="*/ 2 w 15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69">
                  <a:moveTo>
                    <a:pt x="2" y="69"/>
                  </a:moveTo>
                  <a:cubicBezTo>
                    <a:pt x="3" y="69"/>
                    <a:pt x="3" y="68"/>
                    <a:pt x="4" y="68"/>
                  </a:cubicBezTo>
                  <a:cubicBezTo>
                    <a:pt x="37" y="4"/>
                    <a:pt x="37" y="4"/>
                    <a:pt x="37" y="4"/>
                  </a:cubicBezTo>
                  <a:cubicBezTo>
                    <a:pt x="118" y="4"/>
                    <a:pt x="118" y="4"/>
                    <a:pt x="118" y="4"/>
                  </a:cubicBezTo>
                  <a:cubicBezTo>
                    <a:pt x="150" y="66"/>
                    <a:pt x="150" y="66"/>
                    <a:pt x="150" y="66"/>
                  </a:cubicBezTo>
                  <a:cubicBezTo>
                    <a:pt x="150" y="67"/>
                    <a:pt x="151" y="67"/>
                    <a:pt x="152" y="67"/>
                  </a:cubicBezTo>
                  <a:cubicBezTo>
                    <a:pt x="153" y="66"/>
                    <a:pt x="154" y="65"/>
                    <a:pt x="153" y="64"/>
                  </a:cubicBezTo>
                  <a:cubicBezTo>
                    <a:pt x="121" y="0"/>
                    <a:pt x="121" y="0"/>
                    <a:pt x="121" y="0"/>
                  </a:cubicBezTo>
                  <a:cubicBezTo>
                    <a:pt x="35" y="0"/>
                    <a:pt x="35" y="0"/>
                    <a:pt x="35" y="0"/>
                  </a:cubicBezTo>
                  <a:cubicBezTo>
                    <a:pt x="0" y="66"/>
                    <a:pt x="0" y="66"/>
                    <a:pt x="0" y="66"/>
                  </a:cubicBezTo>
                  <a:cubicBezTo>
                    <a:pt x="0" y="67"/>
                    <a:pt x="0" y="68"/>
                    <a:pt x="1" y="69"/>
                  </a:cubicBezTo>
                  <a:cubicBezTo>
                    <a:pt x="2" y="69"/>
                    <a:pt x="2" y="69"/>
                    <a:pt x="2" y="6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14">
              <a:extLst>
                <a:ext uri="{FF2B5EF4-FFF2-40B4-BE49-F238E27FC236}">
                  <a16:creationId xmlns:a16="http://schemas.microsoft.com/office/drawing/2014/main" id="{BCD5CE1E-F065-47E4-8DF6-63E6C62391C4}"/>
                </a:ext>
              </a:extLst>
            </p:cNvPr>
            <p:cNvSpPr>
              <a:spLocks noChangeArrowheads="1"/>
            </p:cNvSpPr>
            <p:nvPr/>
          </p:nvSpPr>
          <p:spPr bwMode="auto">
            <a:xfrm>
              <a:off x="8751888" y="1568450"/>
              <a:ext cx="103188" cy="10160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5">
              <a:extLst>
                <a:ext uri="{FF2B5EF4-FFF2-40B4-BE49-F238E27FC236}">
                  <a16:creationId xmlns:a16="http://schemas.microsoft.com/office/drawing/2014/main" id="{719DB1DC-7519-4F6F-8594-289AF0D3B763}"/>
                </a:ext>
              </a:extLst>
            </p:cNvPr>
            <p:cNvSpPr>
              <a:spLocks/>
            </p:cNvSpPr>
            <p:nvPr/>
          </p:nvSpPr>
          <p:spPr bwMode="auto">
            <a:xfrm>
              <a:off x="6942138" y="1106488"/>
              <a:ext cx="1562100" cy="336550"/>
            </a:xfrm>
            <a:custGeom>
              <a:avLst/>
              <a:gdLst>
                <a:gd name="T0" fmla="*/ 438 w 441"/>
                <a:gd name="T1" fmla="*/ 95 h 95"/>
                <a:gd name="T2" fmla="*/ 440 w 441"/>
                <a:gd name="T3" fmla="*/ 93 h 95"/>
                <a:gd name="T4" fmla="*/ 439 w 441"/>
                <a:gd name="T5" fmla="*/ 91 h 95"/>
                <a:gd name="T6" fmla="*/ 143 w 441"/>
                <a:gd name="T7" fmla="*/ 1 h 95"/>
                <a:gd name="T8" fmla="*/ 142 w 441"/>
                <a:gd name="T9" fmla="*/ 1 h 95"/>
                <a:gd name="T10" fmla="*/ 1 w 441"/>
                <a:gd name="T11" fmla="*/ 60 h 95"/>
                <a:gd name="T12" fmla="*/ 0 w 441"/>
                <a:gd name="T13" fmla="*/ 63 h 95"/>
                <a:gd name="T14" fmla="*/ 3 w 441"/>
                <a:gd name="T15" fmla="*/ 64 h 95"/>
                <a:gd name="T16" fmla="*/ 142 w 441"/>
                <a:gd name="T17" fmla="*/ 5 h 95"/>
                <a:gd name="T18" fmla="*/ 438 w 441"/>
                <a:gd name="T19" fmla="*/ 95 h 95"/>
                <a:gd name="T20" fmla="*/ 438 w 441"/>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1" h="95">
                  <a:moveTo>
                    <a:pt x="438" y="95"/>
                  </a:moveTo>
                  <a:cubicBezTo>
                    <a:pt x="439" y="95"/>
                    <a:pt x="440" y="94"/>
                    <a:pt x="440" y="93"/>
                  </a:cubicBezTo>
                  <a:cubicBezTo>
                    <a:pt x="441" y="92"/>
                    <a:pt x="440" y="91"/>
                    <a:pt x="439" y="91"/>
                  </a:cubicBezTo>
                  <a:cubicBezTo>
                    <a:pt x="143" y="1"/>
                    <a:pt x="143" y="1"/>
                    <a:pt x="143" y="1"/>
                  </a:cubicBezTo>
                  <a:cubicBezTo>
                    <a:pt x="142" y="0"/>
                    <a:pt x="142" y="1"/>
                    <a:pt x="142" y="1"/>
                  </a:cubicBezTo>
                  <a:cubicBezTo>
                    <a:pt x="1" y="60"/>
                    <a:pt x="1" y="60"/>
                    <a:pt x="1" y="60"/>
                  </a:cubicBezTo>
                  <a:cubicBezTo>
                    <a:pt x="0" y="60"/>
                    <a:pt x="0" y="62"/>
                    <a:pt x="0" y="63"/>
                  </a:cubicBezTo>
                  <a:cubicBezTo>
                    <a:pt x="1" y="64"/>
                    <a:pt x="2" y="64"/>
                    <a:pt x="3" y="64"/>
                  </a:cubicBezTo>
                  <a:cubicBezTo>
                    <a:pt x="142" y="5"/>
                    <a:pt x="142" y="5"/>
                    <a:pt x="142" y="5"/>
                  </a:cubicBezTo>
                  <a:cubicBezTo>
                    <a:pt x="438" y="95"/>
                    <a:pt x="438" y="95"/>
                    <a:pt x="438" y="95"/>
                  </a:cubicBezTo>
                  <a:cubicBezTo>
                    <a:pt x="438" y="95"/>
                    <a:pt x="438" y="95"/>
                    <a:pt x="438" y="95"/>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16">
              <a:extLst>
                <a:ext uri="{FF2B5EF4-FFF2-40B4-BE49-F238E27FC236}">
                  <a16:creationId xmlns:a16="http://schemas.microsoft.com/office/drawing/2014/main" id="{11A241B4-8C02-488B-8D9C-460C34490084}"/>
                </a:ext>
              </a:extLst>
            </p:cNvPr>
            <p:cNvSpPr>
              <a:spLocks/>
            </p:cNvSpPr>
            <p:nvPr/>
          </p:nvSpPr>
          <p:spPr bwMode="auto">
            <a:xfrm>
              <a:off x="7345363" y="1100138"/>
              <a:ext cx="279400" cy="463550"/>
            </a:xfrm>
            <a:custGeom>
              <a:avLst/>
              <a:gdLst>
                <a:gd name="T0" fmla="*/ 75 w 79"/>
                <a:gd name="T1" fmla="*/ 131 h 131"/>
                <a:gd name="T2" fmla="*/ 76 w 79"/>
                <a:gd name="T3" fmla="*/ 131 h 131"/>
                <a:gd name="T4" fmla="*/ 79 w 79"/>
                <a:gd name="T5" fmla="*/ 126 h 131"/>
                <a:gd name="T6" fmla="*/ 32 w 79"/>
                <a:gd name="T7" fmla="*/ 3 h 131"/>
                <a:gd name="T8" fmla="*/ 28 w 79"/>
                <a:gd name="T9" fmla="*/ 0 h 131"/>
                <a:gd name="T10" fmla="*/ 24 w 79"/>
                <a:gd name="T11" fmla="*/ 4 h 131"/>
                <a:gd name="T12" fmla="*/ 0 w 79"/>
                <a:gd name="T13" fmla="*/ 123 h 131"/>
                <a:gd name="T14" fmla="*/ 3 w 79"/>
                <a:gd name="T15" fmla="*/ 128 h 131"/>
                <a:gd name="T16" fmla="*/ 8 w 79"/>
                <a:gd name="T17" fmla="*/ 125 h 131"/>
                <a:gd name="T18" fmla="*/ 29 w 79"/>
                <a:gd name="T19" fmla="*/ 19 h 131"/>
                <a:gd name="T20" fmla="*/ 71 w 79"/>
                <a:gd name="T21" fmla="*/ 129 h 131"/>
                <a:gd name="T22" fmla="*/ 75 w 79"/>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31">
                  <a:moveTo>
                    <a:pt x="75" y="131"/>
                  </a:moveTo>
                  <a:cubicBezTo>
                    <a:pt x="75" y="131"/>
                    <a:pt x="76" y="131"/>
                    <a:pt x="76" y="131"/>
                  </a:cubicBezTo>
                  <a:cubicBezTo>
                    <a:pt x="78" y="130"/>
                    <a:pt x="79" y="128"/>
                    <a:pt x="79" y="126"/>
                  </a:cubicBezTo>
                  <a:cubicBezTo>
                    <a:pt x="32" y="3"/>
                    <a:pt x="32" y="3"/>
                    <a:pt x="32" y="3"/>
                  </a:cubicBezTo>
                  <a:cubicBezTo>
                    <a:pt x="31" y="1"/>
                    <a:pt x="30" y="0"/>
                    <a:pt x="28" y="0"/>
                  </a:cubicBezTo>
                  <a:cubicBezTo>
                    <a:pt x="26" y="1"/>
                    <a:pt x="25" y="2"/>
                    <a:pt x="24" y="4"/>
                  </a:cubicBezTo>
                  <a:cubicBezTo>
                    <a:pt x="0" y="123"/>
                    <a:pt x="0" y="123"/>
                    <a:pt x="0" y="123"/>
                  </a:cubicBezTo>
                  <a:cubicBezTo>
                    <a:pt x="0" y="125"/>
                    <a:pt x="1" y="128"/>
                    <a:pt x="3" y="128"/>
                  </a:cubicBezTo>
                  <a:cubicBezTo>
                    <a:pt x="6" y="128"/>
                    <a:pt x="8" y="127"/>
                    <a:pt x="8" y="125"/>
                  </a:cubicBezTo>
                  <a:cubicBezTo>
                    <a:pt x="29" y="19"/>
                    <a:pt x="29" y="19"/>
                    <a:pt x="29" y="19"/>
                  </a:cubicBezTo>
                  <a:cubicBezTo>
                    <a:pt x="71" y="129"/>
                    <a:pt x="71" y="129"/>
                    <a:pt x="71" y="129"/>
                  </a:cubicBezTo>
                  <a:cubicBezTo>
                    <a:pt x="72" y="130"/>
                    <a:pt x="73" y="131"/>
                    <a:pt x="75" y="131"/>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17">
              <a:extLst>
                <a:ext uri="{FF2B5EF4-FFF2-40B4-BE49-F238E27FC236}">
                  <a16:creationId xmlns:a16="http://schemas.microsoft.com/office/drawing/2014/main" id="{B36FA803-35D1-43AF-8F13-B75FC8095E68}"/>
                </a:ext>
              </a:extLst>
            </p:cNvPr>
            <p:cNvSpPr>
              <a:spLocks noChangeArrowheads="1"/>
            </p:cNvSpPr>
            <p:nvPr/>
          </p:nvSpPr>
          <p:spPr bwMode="auto">
            <a:xfrm>
              <a:off x="7416801" y="1085850"/>
              <a:ext cx="55563" cy="57150"/>
            </a:xfrm>
            <a:prstGeom prst="ellipse">
              <a:avLst/>
            </a:prstGeom>
            <a:solidFill>
              <a:srgbClr val="A4B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18">
              <a:extLst>
                <a:ext uri="{FF2B5EF4-FFF2-40B4-BE49-F238E27FC236}">
                  <a16:creationId xmlns:a16="http://schemas.microsoft.com/office/drawing/2014/main" id="{D93568F6-0E7C-4738-9838-1ADFB3EC97A8}"/>
                </a:ext>
              </a:extLst>
            </p:cNvPr>
            <p:cNvSpPr>
              <a:spLocks/>
            </p:cNvSpPr>
            <p:nvPr/>
          </p:nvSpPr>
          <p:spPr bwMode="auto">
            <a:xfrm>
              <a:off x="86344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19">
              <a:extLst>
                <a:ext uri="{FF2B5EF4-FFF2-40B4-BE49-F238E27FC236}">
                  <a16:creationId xmlns:a16="http://schemas.microsoft.com/office/drawing/2014/main" id="{AB137517-AC2C-4917-9C45-FF9DDCC1C606}"/>
                </a:ext>
              </a:extLst>
            </p:cNvPr>
            <p:cNvSpPr>
              <a:spLocks/>
            </p:cNvSpPr>
            <p:nvPr/>
          </p:nvSpPr>
          <p:spPr bwMode="auto">
            <a:xfrm>
              <a:off x="85010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0">
              <a:extLst>
                <a:ext uri="{FF2B5EF4-FFF2-40B4-BE49-F238E27FC236}">
                  <a16:creationId xmlns:a16="http://schemas.microsoft.com/office/drawing/2014/main" id="{D47D6FD9-969A-460A-B2DE-C19CDE8395A4}"/>
                </a:ext>
              </a:extLst>
            </p:cNvPr>
            <p:cNvSpPr>
              <a:spLocks/>
            </p:cNvSpPr>
            <p:nvPr/>
          </p:nvSpPr>
          <p:spPr bwMode="auto">
            <a:xfrm>
              <a:off x="8366126"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1">
              <a:extLst>
                <a:ext uri="{FF2B5EF4-FFF2-40B4-BE49-F238E27FC236}">
                  <a16:creationId xmlns:a16="http://schemas.microsoft.com/office/drawing/2014/main" id="{5811D83A-197A-4557-B55A-ED4B88C7F3C9}"/>
                </a:ext>
              </a:extLst>
            </p:cNvPr>
            <p:cNvSpPr>
              <a:spLocks/>
            </p:cNvSpPr>
            <p:nvPr/>
          </p:nvSpPr>
          <p:spPr bwMode="auto">
            <a:xfrm>
              <a:off x="8231188"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2">
              <a:extLst>
                <a:ext uri="{FF2B5EF4-FFF2-40B4-BE49-F238E27FC236}">
                  <a16:creationId xmlns:a16="http://schemas.microsoft.com/office/drawing/2014/main" id="{E7DE5E00-C2D9-418F-B1F8-EE4D20DDF274}"/>
                </a:ext>
              </a:extLst>
            </p:cNvPr>
            <p:cNvSpPr>
              <a:spLocks/>
            </p:cNvSpPr>
            <p:nvPr/>
          </p:nvSpPr>
          <p:spPr bwMode="auto">
            <a:xfrm>
              <a:off x="8096251"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3">
              <a:extLst>
                <a:ext uri="{FF2B5EF4-FFF2-40B4-BE49-F238E27FC236}">
                  <a16:creationId xmlns:a16="http://schemas.microsoft.com/office/drawing/2014/main" id="{DC35FDF0-843E-49E6-873A-BE6151B940B9}"/>
                </a:ext>
              </a:extLst>
            </p:cNvPr>
            <p:cNvSpPr>
              <a:spLocks/>
            </p:cNvSpPr>
            <p:nvPr/>
          </p:nvSpPr>
          <p:spPr bwMode="auto">
            <a:xfrm>
              <a:off x="79613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4">
              <a:extLst>
                <a:ext uri="{FF2B5EF4-FFF2-40B4-BE49-F238E27FC236}">
                  <a16:creationId xmlns:a16="http://schemas.microsoft.com/office/drawing/2014/main" id="{9203E924-81FE-46DB-8A5D-8CBDE45A9D43}"/>
                </a:ext>
              </a:extLst>
            </p:cNvPr>
            <p:cNvSpPr>
              <a:spLocks/>
            </p:cNvSpPr>
            <p:nvPr/>
          </p:nvSpPr>
          <p:spPr bwMode="auto">
            <a:xfrm>
              <a:off x="78279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5">
              <a:extLst>
                <a:ext uri="{FF2B5EF4-FFF2-40B4-BE49-F238E27FC236}">
                  <a16:creationId xmlns:a16="http://schemas.microsoft.com/office/drawing/2014/main" id="{5ECF2699-FCF2-43C4-AE4B-E363E955B621}"/>
                </a:ext>
              </a:extLst>
            </p:cNvPr>
            <p:cNvSpPr>
              <a:spLocks/>
            </p:cNvSpPr>
            <p:nvPr/>
          </p:nvSpPr>
          <p:spPr bwMode="auto">
            <a:xfrm>
              <a:off x="7696201" y="1428750"/>
              <a:ext cx="163513" cy="134938"/>
            </a:xfrm>
            <a:custGeom>
              <a:avLst/>
              <a:gdLst>
                <a:gd name="T0" fmla="*/ 2 w 46"/>
                <a:gd name="T1" fmla="*/ 38 h 38"/>
                <a:gd name="T2" fmla="*/ 3 w 46"/>
                <a:gd name="T3" fmla="*/ 38 h 38"/>
                <a:gd name="T4" fmla="*/ 42 w 46"/>
                <a:gd name="T5" fmla="*/ 6 h 38"/>
                <a:gd name="T6" fmla="*/ 42 w 46"/>
                <a:gd name="T7" fmla="*/ 36 h 38"/>
                <a:gd name="T8" fmla="*/ 44 w 46"/>
                <a:gd name="T9" fmla="*/ 38 h 38"/>
                <a:gd name="T10" fmla="*/ 46 w 46"/>
                <a:gd name="T11" fmla="*/ 36 h 38"/>
                <a:gd name="T12" fmla="*/ 46 w 46"/>
                <a:gd name="T13" fmla="*/ 2 h 38"/>
                <a:gd name="T14" fmla="*/ 45 w 46"/>
                <a:gd name="T15" fmla="*/ 0 h 38"/>
                <a:gd name="T16" fmla="*/ 43 w 46"/>
                <a:gd name="T17" fmla="*/ 0 h 38"/>
                <a:gd name="T18" fmla="*/ 1 w 46"/>
                <a:gd name="T19" fmla="*/ 35 h 38"/>
                <a:gd name="T20" fmla="*/ 0 w 46"/>
                <a:gd name="T21" fmla="*/ 37 h 38"/>
                <a:gd name="T22" fmla="*/ 2 w 46"/>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8">
                  <a:moveTo>
                    <a:pt x="2" y="38"/>
                  </a:moveTo>
                  <a:cubicBezTo>
                    <a:pt x="2" y="38"/>
                    <a:pt x="3" y="38"/>
                    <a:pt x="3" y="38"/>
                  </a:cubicBezTo>
                  <a:cubicBezTo>
                    <a:pt x="42" y="6"/>
                    <a:pt x="42" y="6"/>
                    <a:pt x="42" y="6"/>
                  </a:cubicBezTo>
                  <a:cubicBezTo>
                    <a:pt x="42" y="36"/>
                    <a:pt x="42" y="36"/>
                    <a:pt x="42" y="36"/>
                  </a:cubicBezTo>
                  <a:cubicBezTo>
                    <a:pt x="42" y="37"/>
                    <a:pt x="43" y="38"/>
                    <a:pt x="44" y="38"/>
                  </a:cubicBezTo>
                  <a:cubicBezTo>
                    <a:pt x="45" y="38"/>
                    <a:pt x="46" y="37"/>
                    <a:pt x="46" y="36"/>
                  </a:cubicBezTo>
                  <a:cubicBezTo>
                    <a:pt x="46" y="2"/>
                    <a:pt x="46" y="2"/>
                    <a:pt x="46" y="2"/>
                  </a:cubicBezTo>
                  <a:cubicBezTo>
                    <a:pt x="46" y="1"/>
                    <a:pt x="46" y="0"/>
                    <a:pt x="45" y="0"/>
                  </a:cubicBezTo>
                  <a:cubicBezTo>
                    <a:pt x="44" y="0"/>
                    <a:pt x="44" y="0"/>
                    <a:pt x="43" y="0"/>
                  </a:cubicBezTo>
                  <a:cubicBezTo>
                    <a:pt x="1" y="35"/>
                    <a:pt x="1" y="35"/>
                    <a:pt x="1" y="35"/>
                  </a:cubicBezTo>
                  <a:cubicBezTo>
                    <a:pt x="0" y="35"/>
                    <a:pt x="0" y="37"/>
                    <a:pt x="0" y="37"/>
                  </a:cubicBezTo>
                  <a:cubicBezTo>
                    <a:pt x="1" y="38"/>
                    <a:pt x="1"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6">
              <a:extLst>
                <a:ext uri="{FF2B5EF4-FFF2-40B4-BE49-F238E27FC236}">
                  <a16:creationId xmlns:a16="http://schemas.microsoft.com/office/drawing/2014/main" id="{7CA21854-4DBF-49BD-9286-15199A1F61AC}"/>
                </a:ext>
              </a:extLst>
            </p:cNvPr>
            <p:cNvSpPr>
              <a:spLocks/>
            </p:cNvSpPr>
            <p:nvPr/>
          </p:nvSpPr>
          <p:spPr bwMode="auto">
            <a:xfrm>
              <a:off x="6899276" y="1322388"/>
              <a:ext cx="207963" cy="241300"/>
            </a:xfrm>
            <a:custGeom>
              <a:avLst/>
              <a:gdLst>
                <a:gd name="T0" fmla="*/ 2 w 59"/>
                <a:gd name="T1" fmla="*/ 68 h 68"/>
                <a:gd name="T2" fmla="*/ 4 w 59"/>
                <a:gd name="T3" fmla="*/ 68 h 68"/>
                <a:gd name="T4" fmla="*/ 55 w 59"/>
                <a:gd name="T5" fmla="*/ 7 h 68"/>
                <a:gd name="T6" fmla="*/ 55 w 59"/>
                <a:gd name="T7" fmla="*/ 66 h 68"/>
                <a:gd name="T8" fmla="*/ 57 w 59"/>
                <a:gd name="T9" fmla="*/ 68 h 68"/>
                <a:gd name="T10" fmla="*/ 59 w 59"/>
                <a:gd name="T11" fmla="*/ 66 h 68"/>
                <a:gd name="T12" fmla="*/ 59 w 59"/>
                <a:gd name="T13" fmla="*/ 2 h 68"/>
                <a:gd name="T14" fmla="*/ 57 w 59"/>
                <a:gd name="T15" fmla="*/ 0 h 68"/>
                <a:gd name="T16" fmla="*/ 55 w 59"/>
                <a:gd name="T17" fmla="*/ 1 h 68"/>
                <a:gd name="T18" fmla="*/ 1 w 59"/>
                <a:gd name="T19" fmla="*/ 65 h 68"/>
                <a:gd name="T20" fmla="*/ 1 w 59"/>
                <a:gd name="T21" fmla="*/ 68 h 68"/>
                <a:gd name="T22" fmla="*/ 2 w 59"/>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8">
                  <a:moveTo>
                    <a:pt x="2" y="68"/>
                  </a:moveTo>
                  <a:cubicBezTo>
                    <a:pt x="3" y="68"/>
                    <a:pt x="3" y="68"/>
                    <a:pt x="4" y="68"/>
                  </a:cubicBezTo>
                  <a:cubicBezTo>
                    <a:pt x="55" y="7"/>
                    <a:pt x="55" y="7"/>
                    <a:pt x="55" y="7"/>
                  </a:cubicBezTo>
                  <a:cubicBezTo>
                    <a:pt x="55" y="66"/>
                    <a:pt x="55" y="66"/>
                    <a:pt x="55" y="66"/>
                  </a:cubicBezTo>
                  <a:cubicBezTo>
                    <a:pt x="55" y="67"/>
                    <a:pt x="56" y="68"/>
                    <a:pt x="57" y="68"/>
                  </a:cubicBezTo>
                  <a:cubicBezTo>
                    <a:pt x="58" y="68"/>
                    <a:pt x="59" y="67"/>
                    <a:pt x="59" y="66"/>
                  </a:cubicBezTo>
                  <a:cubicBezTo>
                    <a:pt x="59" y="2"/>
                    <a:pt x="59" y="2"/>
                    <a:pt x="59" y="2"/>
                  </a:cubicBezTo>
                  <a:cubicBezTo>
                    <a:pt x="59" y="1"/>
                    <a:pt x="58" y="0"/>
                    <a:pt x="57" y="0"/>
                  </a:cubicBezTo>
                  <a:cubicBezTo>
                    <a:pt x="57" y="0"/>
                    <a:pt x="56" y="0"/>
                    <a:pt x="55" y="1"/>
                  </a:cubicBezTo>
                  <a:cubicBezTo>
                    <a:pt x="1" y="65"/>
                    <a:pt x="1" y="65"/>
                    <a:pt x="1"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7">
              <a:extLst>
                <a:ext uri="{FF2B5EF4-FFF2-40B4-BE49-F238E27FC236}">
                  <a16:creationId xmlns:a16="http://schemas.microsoft.com/office/drawing/2014/main" id="{FB7E48E0-79D4-4212-A280-86158E8A03CE}"/>
                </a:ext>
              </a:extLst>
            </p:cNvPr>
            <p:cNvSpPr>
              <a:spLocks/>
            </p:cNvSpPr>
            <p:nvPr/>
          </p:nvSpPr>
          <p:spPr bwMode="auto">
            <a:xfrm>
              <a:off x="6761163" y="1322388"/>
              <a:ext cx="166688" cy="241300"/>
            </a:xfrm>
            <a:custGeom>
              <a:avLst/>
              <a:gdLst>
                <a:gd name="T0" fmla="*/ 2 w 47"/>
                <a:gd name="T1" fmla="*/ 68 h 68"/>
                <a:gd name="T2" fmla="*/ 4 w 47"/>
                <a:gd name="T3" fmla="*/ 67 h 68"/>
                <a:gd name="T4" fmla="*/ 43 w 47"/>
                <a:gd name="T5" fmla="*/ 9 h 68"/>
                <a:gd name="T6" fmla="*/ 43 w 47"/>
                <a:gd name="T7" fmla="*/ 66 h 68"/>
                <a:gd name="T8" fmla="*/ 45 w 47"/>
                <a:gd name="T9" fmla="*/ 68 h 68"/>
                <a:gd name="T10" fmla="*/ 47 w 47"/>
                <a:gd name="T11" fmla="*/ 66 h 68"/>
                <a:gd name="T12" fmla="*/ 47 w 47"/>
                <a:gd name="T13" fmla="*/ 2 h 68"/>
                <a:gd name="T14" fmla="*/ 45 w 47"/>
                <a:gd name="T15" fmla="*/ 0 h 68"/>
                <a:gd name="T16" fmla="*/ 43 w 47"/>
                <a:gd name="T17" fmla="*/ 1 h 68"/>
                <a:gd name="T18" fmla="*/ 0 w 47"/>
                <a:gd name="T19" fmla="*/ 65 h 68"/>
                <a:gd name="T20" fmla="*/ 1 w 47"/>
                <a:gd name="T21" fmla="*/ 68 h 68"/>
                <a:gd name="T22" fmla="*/ 2 w 47"/>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8">
                  <a:moveTo>
                    <a:pt x="2" y="68"/>
                  </a:moveTo>
                  <a:cubicBezTo>
                    <a:pt x="3" y="68"/>
                    <a:pt x="3" y="68"/>
                    <a:pt x="4" y="67"/>
                  </a:cubicBezTo>
                  <a:cubicBezTo>
                    <a:pt x="43" y="9"/>
                    <a:pt x="43" y="9"/>
                    <a:pt x="43" y="9"/>
                  </a:cubicBezTo>
                  <a:cubicBezTo>
                    <a:pt x="43" y="66"/>
                    <a:pt x="43" y="66"/>
                    <a:pt x="43" y="66"/>
                  </a:cubicBezTo>
                  <a:cubicBezTo>
                    <a:pt x="43" y="67"/>
                    <a:pt x="43" y="68"/>
                    <a:pt x="45" y="68"/>
                  </a:cubicBezTo>
                  <a:cubicBezTo>
                    <a:pt x="46" y="68"/>
                    <a:pt x="47" y="67"/>
                    <a:pt x="47" y="66"/>
                  </a:cubicBezTo>
                  <a:cubicBezTo>
                    <a:pt x="47" y="2"/>
                    <a:pt x="47" y="2"/>
                    <a:pt x="47" y="2"/>
                  </a:cubicBezTo>
                  <a:cubicBezTo>
                    <a:pt x="47" y="1"/>
                    <a:pt x="46" y="0"/>
                    <a:pt x="45" y="0"/>
                  </a:cubicBezTo>
                  <a:cubicBezTo>
                    <a:pt x="44" y="0"/>
                    <a:pt x="43" y="0"/>
                    <a:pt x="43" y="1"/>
                  </a:cubicBezTo>
                  <a:cubicBezTo>
                    <a:pt x="0" y="65"/>
                    <a:pt x="0" y="65"/>
                    <a:pt x="0"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28">
              <a:extLst>
                <a:ext uri="{FF2B5EF4-FFF2-40B4-BE49-F238E27FC236}">
                  <a16:creationId xmlns:a16="http://schemas.microsoft.com/office/drawing/2014/main" id="{EE05B488-9FE0-4CFD-9981-EC33F92143FC}"/>
                </a:ext>
              </a:extLst>
            </p:cNvPr>
            <p:cNvSpPr>
              <a:spLocks noChangeArrowheads="1"/>
            </p:cNvSpPr>
            <p:nvPr/>
          </p:nvSpPr>
          <p:spPr bwMode="auto">
            <a:xfrm>
              <a:off x="8758238" y="2514600"/>
              <a:ext cx="88900" cy="873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29">
              <a:extLst>
                <a:ext uri="{FF2B5EF4-FFF2-40B4-BE49-F238E27FC236}">
                  <a16:creationId xmlns:a16="http://schemas.microsoft.com/office/drawing/2014/main" id="{3A75B720-263B-46D9-AF77-906A421CFF4A}"/>
                </a:ext>
              </a:extLst>
            </p:cNvPr>
            <p:cNvSpPr>
              <a:spLocks noEditPoints="1"/>
            </p:cNvSpPr>
            <p:nvPr/>
          </p:nvSpPr>
          <p:spPr bwMode="auto">
            <a:xfrm>
              <a:off x="6931026" y="4778375"/>
              <a:ext cx="1104900" cy="28575"/>
            </a:xfrm>
            <a:custGeom>
              <a:avLst/>
              <a:gdLst>
                <a:gd name="T0" fmla="*/ 308 w 312"/>
                <a:gd name="T1" fmla="*/ 8 h 8"/>
                <a:gd name="T2" fmla="*/ 296 w 312"/>
                <a:gd name="T3" fmla="*/ 8 h 8"/>
                <a:gd name="T4" fmla="*/ 297 w 312"/>
                <a:gd name="T5" fmla="*/ 0 h 8"/>
                <a:gd name="T6" fmla="*/ 308 w 312"/>
                <a:gd name="T7" fmla="*/ 0 h 8"/>
                <a:gd name="T8" fmla="*/ 312 w 312"/>
                <a:gd name="T9" fmla="*/ 4 h 8"/>
                <a:gd name="T10" fmla="*/ 308 w 312"/>
                <a:gd name="T11" fmla="*/ 8 h 8"/>
                <a:gd name="T12" fmla="*/ 272 w 312"/>
                <a:gd name="T13" fmla="*/ 8 h 8"/>
                <a:gd name="T14" fmla="*/ 4 w 312"/>
                <a:gd name="T15" fmla="*/ 8 h 8"/>
                <a:gd name="T16" fmla="*/ 0 w 312"/>
                <a:gd name="T17" fmla="*/ 4 h 8"/>
                <a:gd name="T18" fmla="*/ 4 w 312"/>
                <a:gd name="T19" fmla="*/ 0 h 8"/>
                <a:gd name="T20" fmla="*/ 76 w 312"/>
                <a:gd name="T21" fmla="*/ 0 h 8"/>
                <a:gd name="T22" fmla="*/ 76 w 312"/>
                <a:gd name="T23" fmla="*/ 1 h 8"/>
                <a:gd name="T24" fmla="*/ 244 w 312"/>
                <a:gd name="T25" fmla="*/ 1 h 8"/>
                <a:gd name="T26" fmla="*/ 244 w 312"/>
                <a:gd name="T27" fmla="*/ 0 h 8"/>
                <a:gd name="T28" fmla="*/ 271 w 312"/>
                <a:gd name="T29" fmla="*/ 0 h 8"/>
                <a:gd name="T30" fmla="*/ 272 w 31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8">
                  <a:moveTo>
                    <a:pt x="308" y="8"/>
                  </a:moveTo>
                  <a:cubicBezTo>
                    <a:pt x="296" y="8"/>
                    <a:pt x="296" y="8"/>
                    <a:pt x="296" y="8"/>
                  </a:cubicBezTo>
                  <a:cubicBezTo>
                    <a:pt x="297" y="0"/>
                    <a:pt x="297" y="0"/>
                    <a:pt x="297" y="0"/>
                  </a:cubicBezTo>
                  <a:cubicBezTo>
                    <a:pt x="308" y="0"/>
                    <a:pt x="308" y="0"/>
                    <a:pt x="308" y="0"/>
                  </a:cubicBezTo>
                  <a:cubicBezTo>
                    <a:pt x="310" y="0"/>
                    <a:pt x="312" y="1"/>
                    <a:pt x="312" y="4"/>
                  </a:cubicBezTo>
                  <a:cubicBezTo>
                    <a:pt x="312" y="6"/>
                    <a:pt x="310" y="8"/>
                    <a:pt x="308" y="8"/>
                  </a:cubicBezTo>
                  <a:moveTo>
                    <a:pt x="272" y="8"/>
                  </a:moveTo>
                  <a:cubicBezTo>
                    <a:pt x="4" y="8"/>
                    <a:pt x="4" y="8"/>
                    <a:pt x="4" y="8"/>
                  </a:cubicBezTo>
                  <a:cubicBezTo>
                    <a:pt x="2" y="8"/>
                    <a:pt x="0" y="6"/>
                    <a:pt x="0" y="4"/>
                  </a:cubicBezTo>
                  <a:cubicBezTo>
                    <a:pt x="0" y="1"/>
                    <a:pt x="2" y="0"/>
                    <a:pt x="4" y="0"/>
                  </a:cubicBezTo>
                  <a:cubicBezTo>
                    <a:pt x="76" y="0"/>
                    <a:pt x="76" y="0"/>
                    <a:pt x="76" y="0"/>
                  </a:cubicBezTo>
                  <a:cubicBezTo>
                    <a:pt x="76" y="1"/>
                    <a:pt x="76" y="1"/>
                    <a:pt x="76" y="1"/>
                  </a:cubicBezTo>
                  <a:cubicBezTo>
                    <a:pt x="244" y="1"/>
                    <a:pt x="244" y="1"/>
                    <a:pt x="244" y="1"/>
                  </a:cubicBezTo>
                  <a:cubicBezTo>
                    <a:pt x="244" y="0"/>
                    <a:pt x="244" y="0"/>
                    <a:pt x="244" y="0"/>
                  </a:cubicBezTo>
                  <a:cubicBezTo>
                    <a:pt x="271" y="0"/>
                    <a:pt x="271" y="0"/>
                    <a:pt x="271" y="0"/>
                  </a:cubicBezTo>
                  <a:cubicBezTo>
                    <a:pt x="272" y="8"/>
                    <a:pt x="272" y="8"/>
                    <a:pt x="272"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30">
              <a:extLst>
                <a:ext uri="{FF2B5EF4-FFF2-40B4-BE49-F238E27FC236}">
                  <a16:creationId xmlns:a16="http://schemas.microsoft.com/office/drawing/2014/main" id="{DBCA6CBF-0FE1-448E-B7C3-027388133526}"/>
                </a:ext>
              </a:extLst>
            </p:cNvPr>
            <p:cNvSpPr>
              <a:spLocks noChangeArrowheads="1"/>
            </p:cNvSpPr>
            <p:nvPr/>
          </p:nvSpPr>
          <p:spPr bwMode="auto">
            <a:xfrm>
              <a:off x="7199313" y="4778375"/>
              <a:ext cx="595313"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31">
              <a:extLst>
                <a:ext uri="{FF2B5EF4-FFF2-40B4-BE49-F238E27FC236}">
                  <a16:creationId xmlns:a16="http://schemas.microsoft.com/office/drawing/2014/main" id="{C47C2CCA-B386-49EE-9DDA-BDA7D246E208}"/>
                </a:ext>
              </a:extLst>
            </p:cNvPr>
            <p:cNvSpPr>
              <a:spLocks noChangeArrowheads="1"/>
            </p:cNvSpPr>
            <p:nvPr/>
          </p:nvSpPr>
          <p:spPr bwMode="auto">
            <a:xfrm>
              <a:off x="7199313" y="4778375"/>
              <a:ext cx="59531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2">
              <a:extLst>
                <a:ext uri="{FF2B5EF4-FFF2-40B4-BE49-F238E27FC236}">
                  <a16:creationId xmlns:a16="http://schemas.microsoft.com/office/drawing/2014/main" id="{B055EFAC-E027-40A7-8A6C-387D3262115B}"/>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3">
              <a:extLst>
                <a:ext uri="{FF2B5EF4-FFF2-40B4-BE49-F238E27FC236}">
                  <a16:creationId xmlns:a16="http://schemas.microsoft.com/office/drawing/2014/main" id="{6E2491B9-3A12-4F00-9450-FA8DF0F94634}"/>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4">
              <a:extLst>
                <a:ext uri="{FF2B5EF4-FFF2-40B4-BE49-F238E27FC236}">
                  <a16:creationId xmlns:a16="http://schemas.microsoft.com/office/drawing/2014/main" id="{B5B555EA-6DF8-4C33-B3EE-9A364257963F}"/>
                </a:ext>
              </a:extLst>
            </p:cNvPr>
            <p:cNvSpPr>
              <a:spLocks/>
            </p:cNvSpPr>
            <p:nvPr/>
          </p:nvSpPr>
          <p:spPr bwMode="auto">
            <a:xfrm>
              <a:off x="11214101" y="4654550"/>
              <a:ext cx="138113" cy="134938"/>
            </a:xfrm>
            <a:custGeom>
              <a:avLst/>
              <a:gdLst>
                <a:gd name="T0" fmla="*/ 9 w 87"/>
                <a:gd name="T1" fmla="*/ 0 h 85"/>
                <a:gd name="T2" fmla="*/ 0 w 87"/>
                <a:gd name="T3" fmla="*/ 81 h 85"/>
                <a:gd name="T4" fmla="*/ 54 w 87"/>
                <a:gd name="T5" fmla="*/ 85 h 85"/>
                <a:gd name="T6" fmla="*/ 87 w 87"/>
                <a:gd name="T7" fmla="*/ 0 h 85"/>
                <a:gd name="T8" fmla="*/ 9 w 87"/>
                <a:gd name="T9" fmla="*/ 0 h 85"/>
                <a:gd name="T10" fmla="*/ 9 w 87"/>
                <a:gd name="T11" fmla="*/ 0 h 85"/>
              </a:gdLst>
              <a:ahLst/>
              <a:cxnLst>
                <a:cxn ang="0">
                  <a:pos x="T0" y="T1"/>
                </a:cxn>
                <a:cxn ang="0">
                  <a:pos x="T2" y="T3"/>
                </a:cxn>
                <a:cxn ang="0">
                  <a:pos x="T4" y="T5"/>
                </a:cxn>
                <a:cxn ang="0">
                  <a:pos x="T6" y="T7"/>
                </a:cxn>
                <a:cxn ang="0">
                  <a:pos x="T8" y="T9"/>
                </a:cxn>
                <a:cxn ang="0">
                  <a:pos x="T10" y="T11"/>
                </a:cxn>
              </a:cxnLst>
              <a:rect l="0" t="0" r="r" b="b"/>
              <a:pathLst>
                <a:path w="87" h="85">
                  <a:moveTo>
                    <a:pt x="9" y="0"/>
                  </a:moveTo>
                  <a:lnTo>
                    <a:pt x="0" y="81"/>
                  </a:lnTo>
                  <a:lnTo>
                    <a:pt x="54" y="85"/>
                  </a:lnTo>
                  <a:lnTo>
                    <a:pt x="87" y="0"/>
                  </a:lnTo>
                  <a:lnTo>
                    <a:pt x="9" y="0"/>
                  </a:lnTo>
                  <a:lnTo>
                    <a:pt x="9" y="0"/>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35">
              <a:extLst>
                <a:ext uri="{FF2B5EF4-FFF2-40B4-BE49-F238E27FC236}">
                  <a16:creationId xmlns:a16="http://schemas.microsoft.com/office/drawing/2014/main" id="{84CD2F18-1BA6-4625-9E88-E6F54CAC87E1}"/>
                </a:ext>
              </a:extLst>
            </p:cNvPr>
            <p:cNvSpPr>
              <a:spLocks noChangeArrowheads="1"/>
            </p:cNvSpPr>
            <p:nvPr/>
          </p:nvSpPr>
          <p:spPr bwMode="auto">
            <a:xfrm>
              <a:off x="11214101" y="4616450"/>
              <a:ext cx="174625" cy="1730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37">
              <a:extLst>
                <a:ext uri="{FF2B5EF4-FFF2-40B4-BE49-F238E27FC236}">
                  <a16:creationId xmlns:a16="http://schemas.microsoft.com/office/drawing/2014/main" id="{2D5C3C06-032D-4D7F-AC0C-E6DCDEDE9C88}"/>
                </a:ext>
              </a:extLst>
            </p:cNvPr>
            <p:cNvSpPr>
              <a:spLocks/>
            </p:cNvSpPr>
            <p:nvPr/>
          </p:nvSpPr>
          <p:spPr bwMode="auto">
            <a:xfrm>
              <a:off x="11260138" y="4594225"/>
              <a:ext cx="131763" cy="188913"/>
            </a:xfrm>
            <a:custGeom>
              <a:avLst/>
              <a:gdLst>
                <a:gd name="T0" fmla="*/ 21 w 37"/>
                <a:gd name="T1" fmla="*/ 29 h 53"/>
                <a:gd name="T2" fmla="*/ 22 w 37"/>
                <a:gd name="T3" fmla="*/ 29 h 53"/>
                <a:gd name="T4" fmla="*/ 23 w 37"/>
                <a:gd name="T5" fmla="*/ 28 h 53"/>
                <a:gd name="T6" fmla="*/ 29 w 37"/>
                <a:gd name="T7" fmla="*/ 28 h 53"/>
                <a:gd name="T8" fmla="*/ 29 w 37"/>
                <a:gd name="T9" fmla="*/ 34 h 53"/>
                <a:gd name="T10" fmla="*/ 24 w 37"/>
                <a:gd name="T11" fmla="*/ 37 h 53"/>
                <a:gd name="T12" fmla="*/ 23 w 37"/>
                <a:gd name="T13" fmla="*/ 52 h 53"/>
                <a:gd name="T14" fmla="*/ 33 w 37"/>
                <a:gd name="T15" fmla="*/ 53 h 53"/>
                <a:gd name="T16" fmla="*/ 35 w 37"/>
                <a:gd name="T17" fmla="*/ 52 h 53"/>
                <a:gd name="T18" fmla="*/ 35 w 37"/>
                <a:gd name="T19" fmla="*/ 51 h 53"/>
                <a:gd name="T20" fmla="*/ 37 w 37"/>
                <a:gd name="T21" fmla="*/ 33 h 53"/>
                <a:gd name="T22" fmla="*/ 34 w 37"/>
                <a:gd name="T23" fmla="*/ 16 h 53"/>
                <a:gd name="T24" fmla="*/ 8 w 37"/>
                <a:gd name="T25" fmla="*/ 6 h 53"/>
                <a:gd name="T26" fmla="*/ 21 w 37"/>
                <a:gd name="T27"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53">
                  <a:moveTo>
                    <a:pt x="21" y="29"/>
                  </a:moveTo>
                  <a:cubicBezTo>
                    <a:pt x="21" y="29"/>
                    <a:pt x="22" y="29"/>
                    <a:pt x="22" y="29"/>
                  </a:cubicBezTo>
                  <a:cubicBezTo>
                    <a:pt x="23" y="29"/>
                    <a:pt x="23" y="28"/>
                    <a:pt x="23" y="28"/>
                  </a:cubicBezTo>
                  <a:cubicBezTo>
                    <a:pt x="24" y="26"/>
                    <a:pt x="27" y="26"/>
                    <a:pt x="29" y="28"/>
                  </a:cubicBezTo>
                  <a:cubicBezTo>
                    <a:pt x="30" y="29"/>
                    <a:pt x="30" y="32"/>
                    <a:pt x="29" y="34"/>
                  </a:cubicBezTo>
                  <a:cubicBezTo>
                    <a:pt x="28" y="35"/>
                    <a:pt x="26" y="36"/>
                    <a:pt x="24" y="37"/>
                  </a:cubicBezTo>
                  <a:cubicBezTo>
                    <a:pt x="23" y="42"/>
                    <a:pt x="22" y="47"/>
                    <a:pt x="23" y="52"/>
                  </a:cubicBezTo>
                  <a:cubicBezTo>
                    <a:pt x="26" y="52"/>
                    <a:pt x="29" y="52"/>
                    <a:pt x="33" y="53"/>
                  </a:cubicBezTo>
                  <a:cubicBezTo>
                    <a:pt x="33" y="53"/>
                    <a:pt x="34" y="53"/>
                    <a:pt x="35" y="52"/>
                  </a:cubicBezTo>
                  <a:cubicBezTo>
                    <a:pt x="35" y="52"/>
                    <a:pt x="35" y="51"/>
                    <a:pt x="35" y="51"/>
                  </a:cubicBezTo>
                  <a:cubicBezTo>
                    <a:pt x="37" y="45"/>
                    <a:pt x="37" y="39"/>
                    <a:pt x="37" y="33"/>
                  </a:cubicBezTo>
                  <a:cubicBezTo>
                    <a:pt x="37" y="27"/>
                    <a:pt x="37" y="21"/>
                    <a:pt x="34" y="16"/>
                  </a:cubicBezTo>
                  <a:cubicBezTo>
                    <a:pt x="30" y="10"/>
                    <a:pt x="15" y="0"/>
                    <a:pt x="8" y="6"/>
                  </a:cubicBezTo>
                  <a:cubicBezTo>
                    <a:pt x="0" y="12"/>
                    <a:pt x="15" y="26"/>
                    <a:pt x="21" y="2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38">
              <a:extLst>
                <a:ext uri="{FF2B5EF4-FFF2-40B4-BE49-F238E27FC236}">
                  <a16:creationId xmlns:a16="http://schemas.microsoft.com/office/drawing/2014/main" id="{8F1BCC71-E436-43AF-859C-0C03610D9BC3}"/>
                </a:ext>
              </a:extLst>
            </p:cNvPr>
            <p:cNvSpPr>
              <a:spLocks/>
            </p:cNvSpPr>
            <p:nvPr/>
          </p:nvSpPr>
          <p:spPr bwMode="auto">
            <a:xfrm>
              <a:off x="11202988" y="4605338"/>
              <a:ext cx="100013" cy="88900"/>
            </a:xfrm>
            <a:custGeom>
              <a:avLst/>
              <a:gdLst>
                <a:gd name="T0" fmla="*/ 16 w 28"/>
                <a:gd name="T1" fmla="*/ 17 h 25"/>
                <a:gd name="T2" fmla="*/ 1 w 28"/>
                <a:gd name="T3" fmla="*/ 25 h 25"/>
                <a:gd name="T4" fmla="*/ 8 w 28"/>
                <a:gd name="T5" fmla="*/ 7 h 25"/>
                <a:gd name="T6" fmla="*/ 24 w 28"/>
                <a:gd name="T7" fmla="*/ 2 h 25"/>
                <a:gd name="T8" fmla="*/ 16 w 28"/>
                <a:gd name="T9" fmla="*/ 17 h 25"/>
              </a:gdLst>
              <a:ahLst/>
              <a:cxnLst>
                <a:cxn ang="0">
                  <a:pos x="T0" y="T1"/>
                </a:cxn>
                <a:cxn ang="0">
                  <a:pos x="T2" y="T3"/>
                </a:cxn>
                <a:cxn ang="0">
                  <a:pos x="T4" y="T5"/>
                </a:cxn>
                <a:cxn ang="0">
                  <a:pos x="T6" y="T7"/>
                </a:cxn>
                <a:cxn ang="0">
                  <a:pos x="T8" y="T9"/>
                </a:cxn>
              </a:cxnLst>
              <a:rect l="0" t="0" r="r" b="b"/>
              <a:pathLst>
                <a:path w="28" h="25">
                  <a:moveTo>
                    <a:pt x="16" y="17"/>
                  </a:moveTo>
                  <a:cubicBezTo>
                    <a:pt x="12" y="21"/>
                    <a:pt x="7" y="24"/>
                    <a:pt x="1" y="25"/>
                  </a:cubicBezTo>
                  <a:cubicBezTo>
                    <a:pt x="0" y="18"/>
                    <a:pt x="3" y="12"/>
                    <a:pt x="8" y="7"/>
                  </a:cubicBezTo>
                  <a:cubicBezTo>
                    <a:pt x="11" y="5"/>
                    <a:pt x="20" y="0"/>
                    <a:pt x="24" y="2"/>
                  </a:cubicBezTo>
                  <a:cubicBezTo>
                    <a:pt x="28" y="5"/>
                    <a:pt x="19" y="15"/>
                    <a:pt x="16" y="17"/>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39">
              <a:extLst>
                <a:ext uri="{FF2B5EF4-FFF2-40B4-BE49-F238E27FC236}">
                  <a16:creationId xmlns:a16="http://schemas.microsoft.com/office/drawing/2014/main" id="{5B17BE40-4ABA-41C6-AFD4-4377C88907DC}"/>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0">
              <a:extLst>
                <a:ext uri="{FF2B5EF4-FFF2-40B4-BE49-F238E27FC236}">
                  <a16:creationId xmlns:a16="http://schemas.microsoft.com/office/drawing/2014/main" id="{F82AE15F-476E-4E84-BA3F-D8A48AD861CB}"/>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41">
              <a:extLst>
                <a:ext uri="{FF2B5EF4-FFF2-40B4-BE49-F238E27FC236}">
                  <a16:creationId xmlns:a16="http://schemas.microsoft.com/office/drawing/2014/main" id="{4C9B5A6D-16AD-4DF9-A15B-798B092B5293}"/>
                </a:ext>
              </a:extLst>
            </p:cNvPr>
            <p:cNvSpPr>
              <a:spLocks/>
            </p:cNvSpPr>
            <p:nvPr/>
          </p:nvSpPr>
          <p:spPr bwMode="auto">
            <a:xfrm>
              <a:off x="11434763" y="4375150"/>
              <a:ext cx="87313" cy="230188"/>
            </a:xfrm>
            <a:custGeom>
              <a:avLst/>
              <a:gdLst>
                <a:gd name="T0" fmla="*/ 0 w 55"/>
                <a:gd name="T1" fmla="*/ 136 h 145"/>
                <a:gd name="T2" fmla="*/ 31 w 55"/>
                <a:gd name="T3" fmla="*/ 145 h 145"/>
                <a:gd name="T4" fmla="*/ 55 w 55"/>
                <a:gd name="T5" fmla="*/ 4 h 145"/>
                <a:gd name="T6" fmla="*/ 31 w 55"/>
                <a:gd name="T7" fmla="*/ 0 h 145"/>
                <a:gd name="T8" fmla="*/ 0 w 55"/>
                <a:gd name="T9" fmla="*/ 136 h 145"/>
                <a:gd name="T10" fmla="*/ 0 w 55"/>
                <a:gd name="T11" fmla="*/ 136 h 145"/>
              </a:gdLst>
              <a:ahLst/>
              <a:cxnLst>
                <a:cxn ang="0">
                  <a:pos x="T0" y="T1"/>
                </a:cxn>
                <a:cxn ang="0">
                  <a:pos x="T2" y="T3"/>
                </a:cxn>
                <a:cxn ang="0">
                  <a:pos x="T4" y="T5"/>
                </a:cxn>
                <a:cxn ang="0">
                  <a:pos x="T6" y="T7"/>
                </a:cxn>
                <a:cxn ang="0">
                  <a:pos x="T8" y="T9"/>
                </a:cxn>
                <a:cxn ang="0">
                  <a:pos x="T10" y="T11"/>
                </a:cxn>
              </a:cxnLst>
              <a:rect l="0" t="0" r="r" b="b"/>
              <a:pathLst>
                <a:path w="55" h="145">
                  <a:moveTo>
                    <a:pt x="0" y="136"/>
                  </a:moveTo>
                  <a:lnTo>
                    <a:pt x="31" y="145"/>
                  </a:lnTo>
                  <a:lnTo>
                    <a:pt x="55" y="4"/>
                  </a:lnTo>
                  <a:lnTo>
                    <a:pt x="31" y="0"/>
                  </a:lnTo>
                  <a:lnTo>
                    <a:pt x="0" y="136"/>
                  </a:lnTo>
                  <a:lnTo>
                    <a:pt x="0" y="136"/>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42">
              <a:extLst>
                <a:ext uri="{FF2B5EF4-FFF2-40B4-BE49-F238E27FC236}">
                  <a16:creationId xmlns:a16="http://schemas.microsoft.com/office/drawing/2014/main" id="{32D725B9-4397-4A67-A242-3BFAB61E8083}"/>
                </a:ext>
              </a:extLst>
            </p:cNvPr>
            <p:cNvSpPr>
              <a:spLocks/>
            </p:cNvSpPr>
            <p:nvPr/>
          </p:nvSpPr>
          <p:spPr bwMode="auto">
            <a:xfrm>
              <a:off x="11050588" y="4381500"/>
              <a:ext cx="103188" cy="203200"/>
            </a:xfrm>
            <a:custGeom>
              <a:avLst/>
              <a:gdLst>
                <a:gd name="T0" fmla="*/ 65 w 65"/>
                <a:gd name="T1" fmla="*/ 112 h 128"/>
                <a:gd name="T2" fmla="*/ 30 w 65"/>
                <a:gd name="T3" fmla="*/ 128 h 128"/>
                <a:gd name="T4" fmla="*/ 0 w 65"/>
                <a:gd name="T5" fmla="*/ 5 h 128"/>
                <a:gd name="T6" fmla="*/ 25 w 65"/>
                <a:gd name="T7" fmla="*/ 0 h 128"/>
                <a:gd name="T8" fmla="*/ 65 w 65"/>
                <a:gd name="T9" fmla="*/ 112 h 128"/>
                <a:gd name="T10" fmla="*/ 65 w 65"/>
                <a:gd name="T11" fmla="*/ 112 h 128"/>
              </a:gdLst>
              <a:ahLst/>
              <a:cxnLst>
                <a:cxn ang="0">
                  <a:pos x="T0" y="T1"/>
                </a:cxn>
                <a:cxn ang="0">
                  <a:pos x="T2" y="T3"/>
                </a:cxn>
                <a:cxn ang="0">
                  <a:pos x="T4" y="T5"/>
                </a:cxn>
                <a:cxn ang="0">
                  <a:pos x="T6" y="T7"/>
                </a:cxn>
                <a:cxn ang="0">
                  <a:pos x="T8" y="T9"/>
                </a:cxn>
                <a:cxn ang="0">
                  <a:pos x="T10" y="T11"/>
                </a:cxn>
              </a:cxnLst>
              <a:rect l="0" t="0" r="r" b="b"/>
              <a:pathLst>
                <a:path w="65" h="128">
                  <a:moveTo>
                    <a:pt x="65" y="112"/>
                  </a:moveTo>
                  <a:lnTo>
                    <a:pt x="30" y="128"/>
                  </a:lnTo>
                  <a:lnTo>
                    <a:pt x="0" y="5"/>
                  </a:lnTo>
                  <a:lnTo>
                    <a:pt x="25" y="0"/>
                  </a:lnTo>
                  <a:lnTo>
                    <a:pt x="65" y="112"/>
                  </a:lnTo>
                  <a:lnTo>
                    <a:pt x="65" y="112"/>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43">
              <a:extLst>
                <a:ext uri="{FF2B5EF4-FFF2-40B4-BE49-F238E27FC236}">
                  <a16:creationId xmlns:a16="http://schemas.microsoft.com/office/drawing/2014/main" id="{33ADAD73-44F4-4BF4-8C4E-A4DAA9DFCF85}"/>
                </a:ext>
              </a:extLst>
            </p:cNvPr>
            <p:cNvSpPr>
              <a:spLocks/>
            </p:cNvSpPr>
            <p:nvPr/>
          </p:nvSpPr>
          <p:spPr bwMode="auto">
            <a:xfrm>
              <a:off x="11282363" y="4803775"/>
              <a:ext cx="58738" cy="74613"/>
            </a:xfrm>
            <a:custGeom>
              <a:avLst/>
              <a:gdLst>
                <a:gd name="T0" fmla="*/ 37 w 37"/>
                <a:gd name="T1" fmla="*/ 0 h 47"/>
                <a:gd name="T2" fmla="*/ 13 w 37"/>
                <a:gd name="T3" fmla="*/ 47 h 47"/>
                <a:gd name="T4" fmla="*/ 0 w 37"/>
                <a:gd name="T5" fmla="*/ 4 h 47"/>
                <a:gd name="T6" fmla="*/ 37 w 37"/>
                <a:gd name="T7" fmla="*/ 0 h 47"/>
                <a:gd name="T8" fmla="*/ 37 w 37"/>
                <a:gd name="T9" fmla="*/ 0 h 47"/>
              </a:gdLst>
              <a:ahLst/>
              <a:cxnLst>
                <a:cxn ang="0">
                  <a:pos x="T0" y="T1"/>
                </a:cxn>
                <a:cxn ang="0">
                  <a:pos x="T2" y="T3"/>
                </a:cxn>
                <a:cxn ang="0">
                  <a:pos x="T4" y="T5"/>
                </a:cxn>
                <a:cxn ang="0">
                  <a:pos x="T6" y="T7"/>
                </a:cxn>
                <a:cxn ang="0">
                  <a:pos x="T8" y="T9"/>
                </a:cxn>
              </a:cxnLst>
              <a:rect l="0" t="0" r="r" b="b"/>
              <a:pathLst>
                <a:path w="37" h="47">
                  <a:moveTo>
                    <a:pt x="37" y="0"/>
                  </a:moveTo>
                  <a:lnTo>
                    <a:pt x="13" y="47"/>
                  </a:lnTo>
                  <a:lnTo>
                    <a:pt x="0" y="4"/>
                  </a:lnTo>
                  <a:lnTo>
                    <a:pt x="37" y="0"/>
                  </a:lnTo>
                  <a:lnTo>
                    <a:pt x="37" y="0"/>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44">
              <a:extLst>
                <a:ext uri="{FF2B5EF4-FFF2-40B4-BE49-F238E27FC236}">
                  <a16:creationId xmlns:a16="http://schemas.microsoft.com/office/drawing/2014/main" id="{ED360267-ED4B-41BA-9C59-F0787B7B8A92}"/>
                </a:ext>
              </a:extLst>
            </p:cNvPr>
            <p:cNvSpPr>
              <a:spLocks noChangeArrowheads="1"/>
            </p:cNvSpPr>
            <p:nvPr/>
          </p:nvSpPr>
          <p:spPr bwMode="auto">
            <a:xfrm>
              <a:off x="11033126" y="4325938"/>
              <a:ext cx="68263" cy="66675"/>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45">
              <a:extLst>
                <a:ext uri="{FF2B5EF4-FFF2-40B4-BE49-F238E27FC236}">
                  <a16:creationId xmlns:a16="http://schemas.microsoft.com/office/drawing/2014/main" id="{A5E319FF-78B4-4D91-898D-B5C555B1EC8F}"/>
                </a:ext>
              </a:extLst>
            </p:cNvPr>
            <p:cNvSpPr>
              <a:spLocks noChangeArrowheads="1"/>
            </p:cNvSpPr>
            <p:nvPr/>
          </p:nvSpPr>
          <p:spPr bwMode="auto">
            <a:xfrm>
              <a:off x="11472863" y="4329113"/>
              <a:ext cx="66675" cy="698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48">
              <a:extLst>
                <a:ext uri="{FF2B5EF4-FFF2-40B4-BE49-F238E27FC236}">
                  <a16:creationId xmlns:a16="http://schemas.microsoft.com/office/drawing/2014/main" id="{29CDEB82-DBCF-4C0D-8D56-3DD01AE6CEF6}"/>
                </a:ext>
              </a:extLst>
            </p:cNvPr>
            <p:cNvSpPr>
              <a:spLocks/>
            </p:cNvSpPr>
            <p:nvPr/>
          </p:nvSpPr>
          <p:spPr bwMode="auto">
            <a:xfrm>
              <a:off x="10733088" y="5891213"/>
              <a:ext cx="1104900" cy="28575"/>
            </a:xfrm>
            <a:custGeom>
              <a:avLst/>
              <a:gdLst>
                <a:gd name="T0" fmla="*/ 308 w 312"/>
                <a:gd name="T1" fmla="*/ 8 h 8"/>
                <a:gd name="T2" fmla="*/ 4 w 312"/>
                <a:gd name="T3" fmla="*/ 8 h 8"/>
                <a:gd name="T4" fmla="*/ 0 w 312"/>
                <a:gd name="T5" fmla="*/ 4 h 8"/>
                <a:gd name="T6" fmla="*/ 4 w 312"/>
                <a:gd name="T7" fmla="*/ 0 h 8"/>
                <a:gd name="T8" fmla="*/ 81 w 312"/>
                <a:gd name="T9" fmla="*/ 0 h 8"/>
                <a:gd name="T10" fmla="*/ 88 w 312"/>
                <a:gd name="T11" fmla="*/ 8 h 8"/>
                <a:gd name="T12" fmla="*/ 91 w 312"/>
                <a:gd name="T13" fmla="*/ 0 h 8"/>
                <a:gd name="T14" fmla="*/ 308 w 312"/>
                <a:gd name="T15" fmla="*/ 0 h 8"/>
                <a:gd name="T16" fmla="*/ 312 w 312"/>
                <a:gd name="T17" fmla="*/ 4 h 8"/>
                <a:gd name="T18" fmla="*/ 308 w 31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8">
                  <a:moveTo>
                    <a:pt x="308" y="8"/>
                  </a:moveTo>
                  <a:cubicBezTo>
                    <a:pt x="4" y="8"/>
                    <a:pt x="4" y="8"/>
                    <a:pt x="4" y="8"/>
                  </a:cubicBezTo>
                  <a:cubicBezTo>
                    <a:pt x="2" y="8"/>
                    <a:pt x="0" y="6"/>
                    <a:pt x="0" y="4"/>
                  </a:cubicBezTo>
                  <a:cubicBezTo>
                    <a:pt x="0" y="1"/>
                    <a:pt x="2" y="0"/>
                    <a:pt x="4" y="0"/>
                  </a:cubicBezTo>
                  <a:cubicBezTo>
                    <a:pt x="81" y="0"/>
                    <a:pt x="81" y="0"/>
                    <a:pt x="81" y="0"/>
                  </a:cubicBezTo>
                  <a:cubicBezTo>
                    <a:pt x="88" y="8"/>
                    <a:pt x="88" y="8"/>
                    <a:pt x="88" y="8"/>
                  </a:cubicBezTo>
                  <a:cubicBezTo>
                    <a:pt x="91" y="0"/>
                    <a:pt x="91" y="0"/>
                    <a:pt x="9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49">
              <a:extLst>
                <a:ext uri="{FF2B5EF4-FFF2-40B4-BE49-F238E27FC236}">
                  <a16:creationId xmlns:a16="http://schemas.microsoft.com/office/drawing/2014/main" id="{AB04A2CD-9848-4912-AF81-DC9B34AA0C5E}"/>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50">
              <a:extLst>
                <a:ext uri="{FF2B5EF4-FFF2-40B4-BE49-F238E27FC236}">
                  <a16:creationId xmlns:a16="http://schemas.microsoft.com/office/drawing/2014/main" id="{97EA7EF4-1DBC-4B5C-8D23-B42B01EEF8D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51">
              <a:extLst>
                <a:ext uri="{FF2B5EF4-FFF2-40B4-BE49-F238E27FC236}">
                  <a16:creationId xmlns:a16="http://schemas.microsoft.com/office/drawing/2014/main" id="{9A785304-7818-4F6E-ABC3-3C8B5FB2BF84}"/>
                </a:ext>
              </a:extLst>
            </p:cNvPr>
            <p:cNvSpPr>
              <a:spLocks/>
            </p:cNvSpPr>
            <p:nvPr/>
          </p:nvSpPr>
          <p:spPr bwMode="auto">
            <a:xfrm>
              <a:off x="9286876" y="4892675"/>
              <a:ext cx="1104900" cy="28575"/>
            </a:xfrm>
            <a:custGeom>
              <a:avLst/>
              <a:gdLst>
                <a:gd name="T0" fmla="*/ 308 w 312"/>
                <a:gd name="T1" fmla="*/ 8 h 8"/>
                <a:gd name="T2" fmla="*/ 4 w 312"/>
                <a:gd name="T3" fmla="*/ 8 h 8"/>
                <a:gd name="T4" fmla="*/ 0 w 312"/>
                <a:gd name="T5" fmla="*/ 4 h 8"/>
                <a:gd name="T6" fmla="*/ 4 w 312"/>
                <a:gd name="T7" fmla="*/ 0 h 8"/>
                <a:gd name="T8" fmla="*/ 60 w 312"/>
                <a:gd name="T9" fmla="*/ 0 h 8"/>
                <a:gd name="T10" fmla="*/ 59 w 312"/>
                <a:gd name="T11" fmla="*/ 4 h 8"/>
                <a:gd name="T12" fmla="*/ 63 w 312"/>
                <a:gd name="T13" fmla="*/ 5 h 8"/>
                <a:gd name="T14" fmla="*/ 64 w 312"/>
                <a:gd name="T15" fmla="*/ 0 h 8"/>
                <a:gd name="T16" fmla="*/ 157 w 312"/>
                <a:gd name="T17" fmla="*/ 0 h 8"/>
                <a:gd name="T18" fmla="*/ 157 w 312"/>
                <a:gd name="T19" fmla="*/ 4 h 8"/>
                <a:gd name="T20" fmla="*/ 161 w 312"/>
                <a:gd name="T21" fmla="*/ 5 h 8"/>
                <a:gd name="T22" fmla="*/ 161 w 312"/>
                <a:gd name="T23" fmla="*/ 0 h 8"/>
                <a:gd name="T24" fmla="*/ 167 w 312"/>
                <a:gd name="T25" fmla="*/ 0 h 8"/>
                <a:gd name="T26" fmla="*/ 168 w 312"/>
                <a:gd name="T27" fmla="*/ 5 h 8"/>
                <a:gd name="T28" fmla="*/ 172 w 312"/>
                <a:gd name="T29" fmla="*/ 4 h 8"/>
                <a:gd name="T30" fmla="*/ 171 w 312"/>
                <a:gd name="T31" fmla="*/ 0 h 8"/>
                <a:gd name="T32" fmla="*/ 265 w 312"/>
                <a:gd name="T33" fmla="*/ 0 h 8"/>
                <a:gd name="T34" fmla="*/ 266 w 312"/>
                <a:gd name="T35" fmla="*/ 5 h 8"/>
                <a:gd name="T36" fmla="*/ 270 w 312"/>
                <a:gd name="T37" fmla="*/ 4 h 8"/>
                <a:gd name="T38" fmla="*/ 269 w 312"/>
                <a:gd name="T39" fmla="*/ 0 h 8"/>
                <a:gd name="T40" fmla="*/ 308 w 312"/>
                <a:gd name="T41" fmla="*/ 0 h 8"/>
                <a:gd name="T42" fmla="*/ 312 w 312"/>
                <a:gd name="T43" fmla="*/ 4 h 8"/>
                <a:gd name="T44" fmla="*/ 308 w 312"/>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8">
                  <a:moveTo>
                    <a:pt x="308" y="8"/>
                  </a:moveTo>
                  <a:cubicBezTo>
                    <a:pt x="4" y="8"/>
                    <a:pt x="4" y="8"/>
                    <a:pt x="4" y="8"/>
                  </a:cubicBezTo>
                  <a:cubicBezTo>
                    <a:pt x="2" y="8"/>
                    <a:pt x="0" y="6"/>
                    <a:pt x="0" y="4"/>
                  </a:cubicBezTo>
                  <a:cubicBezTo>
                    <a:pt x="0" y="1"/>
                    <a:pt x="2" y="0"/>
                    <a:pt x="4" y="0"/>
                  </a:cubicBezTo>
                  <a:cubicBezTo>
                    <a:pt x="60" y="0"/>
                    <a:pt x="60" y="0"/>
                    <a:pt x="60" y="0"/>
                  </a:cubicBezTo>
                  <a:cubicBezTo>
                    <a:pt x="59" y="4"/>
                    <a:pt x="59" y="4"/>
                    <a:pt x="59" y="4"/>
                  </a:cubicBezTo>
                  <a:cubicBezTo>
                    <a:pt x="63" y="5"/>
                    <a:pt x="63" y="5"/>
                    <a:pt x="63" y="5"/>
                  </a:cubicBezTo>
                  <a:cubicBezTo>
                    <a:pt x="64" y="0"/>
                    <a:pt x="64" y="0"/>
                    <a:pt x="64" y="0"/>
                  </a:cubicBezTo>
                  <a:cubicBezTo>
                    <a:pt x="157" y="0"/>
                    <a:pt x="157" y="0"/>
                    <a:pt x="157" y="0"/>
                  </a:cubicBezTo>
                  <a:cubicBezTo>
                    <a:pt x="157" y="4"/>
                    <a:pt x="157" y="4"/>
                    <a:pt x="157" y="4"/>
                  </a:cubicBezTo>
                  <a:cubicBezTo>
                    <a:pt x="161" y="5"/>
                    <a:pt x="161" y="5"/>
                    <a:pt x="161" y="5"/>
                  </a:cubicBezTo>
                  <a:cubicBezTo>
                    <a:pt x="161" y="0"/>
                    <a:pt x="161" y="0"/>
                    <a:pt x="161" y="0"/>
                  </a:cubicBezTo>
                  <a:cubicBezTo>
                    <a:pt x="167" y="0"/>
                    <a:pt x="167" y="0"/>
                    <a:pt x="167" y="0"/>
                  </a:cubicBezTo>
                  <a:cubicBezTo>
                    <a:pt x="168" y="5"/>
                    <a:pt x="168" y="5"/>
                    <a:pt x="168" y="5"/>
                  </a:cubicBezTo>
                  <a:cubicBezTo>
                    <a:pt x="172" y="4"/>
                    <a:pt x="172" y="4"/>
                    <a:pt x="172" y="4"/>
                  </a:cubicBezTo>
                  <a:cubicBezTo>
                    <a:pt x="171" y="0"/>
                    <a:pt x="171" y="0"/>
                    <a:pt x="171" y="0"/>
                  </a:cubicBezTo>
                  <a:cubicBezTo>
                    <a:pt x="265" y="0"/>
                    <a:pt x="265" y="0"/>
                    <a:pt x="265" y="0"/>
                  </a:cubicBezTo>
                  <a:cubicBezTo>
                    <a:pt x="266" y="5"/>
                    <a:pt x="266" y="5"/>
                    <a:pt x="266" y="5"/>
                  </a:cubicBezTo>
                  <a:cubicBezTo>
                    <a:pt x="270" y="4"/>
                    <a:pt x="270" y="4"/>
                    <a:pt x="270" y="4"/>
                  </a:cubicBezTo>
                  <a:cubicBezTo>
                    <a:pt x="269" y="0"/>
                    <a:pt x="269" y="0"/>
                    <a:pt x="269"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52">
              <a:extLst>
                <a:ext uri="{FF2B5EF4-FFF2-40B4-BE49-F238E27FC236}">
                  <a16:creationId xmlns:a16="http://schemas.microsoft.com/office/drawing/2014/main" id="{A947FE0B-5EA9-46E4-84E2-C7B32195A048}"/>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53">
              <a:extLst>
                <a:ext uri="{FF2B5EF4-FFF2-40B4-BE49-F238E27FC236}">
                  <a16:creationId xmlns:a16="http://schemas.microsoft.com/office/drawing/2014/main" id="{4A0A07FF-0D28-4B52-8276-980A0470CC74}"/>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54">
              <a:extLst>
                <a:ext uri="{FF2B5EF4-FFF2-40B4-BE49-F238E27FC236}">
                  <a16:creationId xmlns:a16="http://schemas.microsoft.com/office/drawing/2014/main" id="{1DBDA229-22AE-41E5-9328-FE9D646E2FB0}"/>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55">
              <a:extLst>
                <a:ext uri="{FF2B5EF4-FFF2-40B4-BE49-F238E27FC236}">
                  <a16:creationId xmlns:a16="http://schemas.microsoft.com/office/drawing/2014/main" id="{F6166D95-EE0A-4A00-AECA-71E0C8DB4632}"/>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56">
              <a:extLst>
                <a:ext uri="{FF2B5EF4-FFF2-40B4-BE49-F238E27FC236}">
                  <a16:creationId xmlns:a16="http://schemas.microsoft.com/office/drawing/2014/main" id="{2718E1A8-1548-4639-9EBB-D0743B1F0441}"/>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57">
              <a:extLst>
                <a:ext uri="{FF2B5EF4-FFF2-40B4-BE49-F238E27FC236}">
                  <a16:creationId xmlns:a16="http://schemas.microsoft.com/office/drawing/2014/main" id="{26A7F93F-03BF-49AA-BC14-984FD3EBF859}"/>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58">
              <a:extLst>
                <a:ext uri="{FF2B5EF4-FFF2-40B4-BE49-F238E27FC236}">
                  <a16:creationId xmlns:a16="http://schemas.microsoft.com/office/drawing/2014/main" id="{5AF75FB3-973C-49E8-80E7-3E08C6A826C6}"/>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59">
              <a:extLst>
                <a:ext uri="{FF2B5EF4-FFF2-40B4-BE49-F238E27FC236}">
                  <a16:creationId xmlns:a16="http://schemas.microsoft.com/office/drawing/2014/main" id="{D1F16FA6-A21E-48ED-989D-F65A7A71B108}"/>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60">
              <a:extLst>
                <a:ext uri="{FF2B5EF4-FFF2-40B4-BE49-F238E27FC236}">
                  <a16:creationId xmlns:a16="http://schemas.microsoft.com/office/drawing/2014/main" id="{CA85A856-FFFC-41B7-B583-450F46EEF72A}"/>
                </a:ext>
              </a:extLst>
            </p:cNvPr>
            <p:cNvSpPr>
              <a:spLocks/>
            </p:cNvSpPr>
            <p:nvPr/>
          </p:nvSpPr>
          <p:spPr bwMode="auto">
            <a:xfrm>
              <a:off x="7745413" y="3148013"/>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61">
              <a:extLst>
                <a:ext uri="{FF2B5EF4-FFF2-40B4-BE49-F238E27FC236}">
                  <a16:creationId xmlns:a16="http://schemas.microsoft.com/office/drawing/2014/main" id="{E07D4E5B-F003-4310-AB3A-AB80AB602970}"/>
                </a:ext>
              </a:extLst>
            </p:cNvPr>
            <p:cNvSpPr>
              <a:spLocks/>
            </p:cNvSpPr>
            <p:nvPr/>
          </p:nvSpPr>
          <p:spPr bwMode="auto">
            <a:xfrm>
              <a:off x="7781926" y="3705225"/>
              <a:ext cx="477838" cy="885825"/>
            </a:xfrm>
            <a:custGeom>
              <a:avLst/>
              <a:gdLst>
                <a:gd name="T0" fmla="*/ 60 w 301"/>
                <a:gd name="T1" fmla="*/ 558 h 558"/>
                <a:gd name="T2" fmla="*/ 33 w 301"/>
                <a:gd name="T3" fmla="*/ 290 h 558"/>
                <a:gd name="T4" fmla="*/ 0 w 301"/>
                <a:gd name="T5" fmla="*/ 2 h 558"/>
                <a:gd name="T6" fmla="*/ 26 w 301"/>
                <a:gd name="T7" fmla="*/ 0 h 558"/>
                <a:gd name="T8" fmla="*/ 84 w 301"/>
                <a:gd name="T9" fmla="*/ 270 h 558"/>
                <a:gd name="T10" fmla="*/ 178 w 301"/>
                <a:gd name="T11" fmla="*/ 279 h 558"/>
                <a:gd name="T12" fmla="*/ 274 w 301"/>
                <a:gd name="T13" fmla="*/ 2 h 558"/>
                <a:gd name="T14" fmla="*/ 301 w 301"/>
                <a:gd name="T15" fmla="*/ 7 h 558"/>
                <a:gd name="T16" fmla="*/ 229 w 301"/>
                <a:gd name="T17" fmla="*/ 301 h 558"/>
                <a:gd name="T18" fmla="*/ 234 w 301"/>
                <a:gd name="T19" fmla="*/ 549 h 558"/>
                <a:gd name="T20" fmla="*/ 60 w 301"/>
                <a:gd name="T21" fmla="*/ 558 h 558"/>
                <a:gd name="T22" fmla="*/ 60 w 301"/>
                <a:gd name="T2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58">
                  <a:moveTo>
                    <a:pt x="60" y="558"/>
                  </a:moveTo>
                  <a:lnTo>
                    <a:pt x="33" y="290"/>
                  </a:lnTo>
                  <a:lnTo>
                    <a:pt x="0" y="2"/>
                  </a:lnTo>
                  <a:lnTo>
                    <a:pt x="26" y="0"/>
                  </a:lnTo>
                  <a:lnTo>
                    <a:pt x="84" y="270"/>
                  </a:lnTo>
                  <a:lnTo>
                    <a:pt x="178" y="279"/>
                  </a:lnTo>
                  <a:lnTo>
                    <a:pt x="274" y="2"/>
                  </a:lnTo>
                  <a:lnTo>
                    <a:pt x="301" y="7"/>
                  </a:lnTo>
                  <a:lnTo>
                    <a:pt x="229" y="301"/>
                  </a:lnTo>
                  <a:lnTo>
                    <a:pt x="234" y="549"/>
                  </a:lnTo>
                  <a:lnTo>
                    <a:pt x="60" y="558"/>
                  </a:lnTo>
                  <a:lnTo>
                    <a:pt x="60" y="558"/>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62">
              <a:extLst>
                <a:ext uri="{FF2B5EF4-FFF2-40B4-BE49-F238E27FC236}">
                  <a16:creationId xmlns:a16="http://schemas.microsoft.com/office/drawing/2014/main" id="{E87E187C-F83B-4415-885E-E832EC3B1E60}"/>
                </a:ext>
              </a:extLst>
            </p:cNvPr>
            <p:cNvSpPr>
              <a:spLocks noChangeArrowheads="1"/>
            </p:cNvSpPr>
            <p:nvPr/>
          </p:nvSpPr>
          <p:spPr bwMode="auto">
            <a:xfrm>
              <a:off x="7773988" y="3651250"/>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63">
              <a:extLst>
                <a:ext uri="{FF2B5EF4-FFF2-40B4-BE49-F238E27FC236}">
                  <a16:creationId xmlns:a16="http://schemas.microsoft.com/office/drawing/2014/main" id="{6933A28D-2469-4C28-A371-195E2E7DAB15}"/>
                </a:ext>
              </a:extLst>
            </p:cNvPr>
            <p:cNvSpPr>
              <a:spLocks noChangeArrowheads="1"/>
            </p:cNvSpPr>
            <p:nvPr/>
          </p:nvSpPr>
          <p:spPr bwMode="auto">
            <a:xfrm>
              <a:off x="8188326" y="3662363"/>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64">
              <a:extLst>
                <a:ext uri="{FF2B5EF4-FFF2-40B4-BE49-F238E27FC236}">
                  <a16:creationId xmlns:a16="http://schemas.microsoft.com/office/drawing/2014/main" id="{0DF7428B-B7A7-4582-B2BB-239F729746DF}"/>
                </a:ext>
              </a:extLst>
            </p:cNvPr>
            <p:cNvSpPr>
              <a:spLocks noChangeArrowheads="1"/>
            </p:cNvSpPr>
            <p:nvPr/>
          </p:nvSpPr>
          <p:spPr bwMode="auto">
            <a:xfrm>
              <a:off x="7905751" y="3917950"/>
              <a:ext cx="179388" cy="1762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65">
              <a:extLst>
                <a:ext uri="{FF2B5EF4-FFF2-40B4-BE49-F238E27FC236}">
                  <a16:creationId xmlns:a16="http://schemas.microsoft.com/office/drawing/2014/main" id="{945F598F-987C-4C65-B1B1-1F5388B11606}"/>
                </a:ext>
              </a:extLst>
            </p:cNvPr>
            <p:cNvSpPr>
              <a:spLocks noChangeArrowheads="1"/>
            </p:cNvSpPr>
            <p:nvPr/>
          </p:nvSpPr>
          <p:spPr bwMode="auto">
            <a:xfrm>
              <a:off x="7905751" y="3932238"/>
              <a:ext cx="179388" cy="1762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66">
              <a:extLst>
                <a:ext uri="{FF2B5EF4-FFF2-40B4-BE49-F238E27FC236}">
                  <a16:creationId xmlns:a16="http://schemas.microsoft.com/office/drawing/2014/main" id="{CFCC8FE6-E653-4EF9-A1FC-4D6228CB1237}"/>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67">
              <a:extLst>
                <a:ext uri="{FF2B5EF4-FFF2-40B4-BE49-F238E27FC236}">
                  <a16:creationId xmlns:a16="http://schemas.microsoft.com/office/drawing/2014/main" id="{097B33F8-C049-485C-A828-6B757590E4F8}"/>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68">
              <a:extLst>
                <a:ext uri="{FF2B5EF4-FFF2-40B4-BE49-F238E27FC236}">
                  <a16:creationId xmlns:a16="http://schemas.microsoft.com/office/drawing/2014/main" id="{CBF915DB-1B68-455E-953D-A7741E05380D}"/>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69">
              <a:extLst>
                <a:ext uri="{FF2B5EF4-FFF2-40B4-BE49-F238E27FC236}">
                  <a16:creationId xmlns:a16="http://schemas.microsoft.com/office/drawing/2014/main" id="{E0A9F081-95D4-4268-AF16-304C4D7F0BAB}"/>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70">
              <a:extLst>
                <a:ext uri="{FF2B5EF4-FFF2-40B4-BE49-F238E27FC236}">
                  <a16:creationId xmlns:a16="http://schemas.microsoft.com/office/drawing/2014/main" id="{40662D70-70A2-4EE6-806B-663AFB78EF66}"/>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71">
              <a:extLst>
                <a:ext uri="{FF2B5EF4-FFF2-40B4-BE49-F238E27FC236}">
                  <a16:creationId xmlns:a16="http://schemas.microsoft.com/office/drawing/2014/main" id="{E15EAD87-88ED-4FEF-B083-C93C3E57C664}"/>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72">
              <a:extLst>
                <a:ext uri="{FF2B5EF4-FFF2-40B4-BE49-F238E27FC236}">
                  <a16:creationId xmlns:a16="http://schemas.microsoft.com/office/drawing/2014/main" id="{3AAFE2B2-DAC0-4CA3-8188-9876205811FA}"/>
                </a:ext>
              </a:extLst>
            </p:cNvPr>
            <p:cNvSpPr>
              <a:spLocks/>
            </p:cNvSpPr>
            <p:nvPr/>
          </p:nvSpPr>
          <p:spPr bwMode="auto">
            <a:xfrm>
              <a:off x="7656513" y="5253038"/>
              <a:ext cx="822325" cy="28575"/>
            </a:xfrm>
            <a:custGeom>
              <a:avLst/>
              <a:gdLst>
                <a:gd name="T0" fmla="*/ 228 w 232"/>
                <a:gd name="T1" fmla="*/ 8 h 8"/>
                <a:gd name="T2" fmla="*/ 4 w 232"/>
                <a:gd name="T3" fmla="*/ 8 h 8"/>
                <a:gd name="T4" fmla="*/ 0 w 232"/>
                <a:gd name="T5" fmla="*/ 4 h 8"/>
                <a:gd name="T6" fmla="*/ 4 w 232"/>
                <a:gd name="T7" fmla="*/ 0 h 8"/>
                <a:gd name="T8" fmla="*/ 52 w 232"/>
                <a:gd name="T9" fmla="*/ 0 h 8"/>
                <a:gd name="T10" fmla="*/ 48 w 232"/>
                <a:gd name="T11" fmla="*/ 0 h 8"/>
                <a:gd name="T12" fmla="*/ 48 w 232"/>
                <a:gd name="T13" fmla="*/ 5 h 8"/>
                <a:gd name="T14" fmla="*/ 87 w 232"/>
                <a:gd name="T15" fmla="*/ 3 h 8"/>
                <a:gd name="T16" fmla="*/ 87 w 232"/>
                <a:gd name="T17" fmla="*/ 0 h 8"/>
                <a:gd name="T18" fmla="*/ 115 w 232"/>
                <a:gd name="T19" fmla="*/ 0 h 8"/>
                <a:gd name="T20" fmla="*/ 115 w 232"/>
                <a:gd name="T21" fmla="*/ 1 h 8"/>
                <a:gd name="T22" fmla="*/ 156 w 232"/>
                <a:gd name="T23" fmla="*/ 1 h 8"/>
                <a:gd name="T24" fmla="*/ 156 w 232"/>
                <a:gd name="T25" fmla="*/ 0 h 8"/>
                <a:gd name="T26" fmla="*/ 228 w 232"/>
                <a:gd name="T27" fmla="*/ 0 h 8"/>
                <a:gd name="T28" fmla="*/ 232 w 232"/>
                <a:gd name="T29" fmla="*/ 4 h 8"/>
                <a:gd name="T30" fmla="*/ 228 w 23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8">
                  <a:moveTo>
                    <a:pt x="228" y="8"/>
                  </a:moveTo>
                  <a:cubicBezTo>
                    <a:pt x="4" y="8"/>
                    <a:pt x="4" y="8"/>
                    <a:pt x="4" y="8"/>
                  </a:cubicBezTo>
                  <a:cubicBezTo>
                    <a:pt x="2" y="8"/>
                    <a:pt x="0" y="6"/>
                    <a:pt x="0" y="4"/>
                  </a:cubicBezTo>
                  <a:cubicBezTo>
                    <a:pt x="0" y="1"/>
                    <a:pt x="2" y="0"/>
                    <a:pt x="4" y="0"/>
                  </a:cubicBezTo>
                  <a:cubicBezTo>
                    <a:pt x="52" y="0"/>
                    <a:pt x="52" y="0"/>
                    <a:pt x="52" y="0"/>
                  </a:cubicBezTo>
                  <a:cubicBezTo>
                    <a:pt x="48" y="0"/>
                    <a:pt x="48" y="0"/>
                    <a:pt x="48" y="0"/>
                  </a:cubicBezTo>
                  <a:cubicBezTo>
                    <a:pt x="48" y="5"/>
                    <a:pt x="48" y="5"/>
                    <a:pt x="48" y="5"/>
                  </a:cubicBezTo>
                  <a:cubicBezTo>
                    <a:pt x="87" y="3"/>
                    <a:pt x="87" y="3"/>
                    <a:pt x="87" y="3"/>
                  </a:cubicBezTo>
                  <a:cubicBezTo>
                    <a:pt x="87" y="0"/>
                    <a:pt x="87" y="0"/>
                    <a:pt x="87" y="0"/>
                  </a:cubicBezTo>
                  <a:cubicBezTo>
                    <a:pt x="115" y="0"/>
                    <a:pt x="115" y="0"/>
                    <a:pt x="115" y="0"/>
                  </a:cubicBezTo>
                  <a:cubicBezTo>
                    <a:pt x="115" y="1"/>
                    <a:pt x="115" y="1"/>
                    <a:pt x="115" y="1"/>
                  </a:cubicBezTo>
                  <a:cubicBezTo>
                    <a:pt x="156" y="1"/>
                    <a:pt x="156" y="1"/>
                    <a:pt x="156" y="1"/>
                  </a:cubicBezTo>
                  <a:cubicBezTo>
                    <a:pt x="156" y="0"/>
                    <a:pt x="156" y="0"/>
                    <a:pt x="156" y="0"/>
                  </a:cubicBezTo>
                  <a:cubicBezTo>
                    <a:pt x="228" y="0"/>
                    <a:pt x="228" y="0"/>
                    <a:pt x="228" y="0"/>
                  </a:cubicBezTo>
                  <a:cubicBezTo>
                    <a:pt x="230" y="0"/>
                    <a:pt x="232" y="1"/>
                    <a:pt x="232" y="4"/>
                  </a:cubicBezTo>
                  <a:cubicBezTo>
                    <a:pt x="232" y="6"/>
                    <a:pt x="230" y="8"/>
                    <a:pt x="22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3">
              <a:extLst>
                <a:ext uri="{FF2B5EF4-FFF2-40B4-BE49-F238E27FC236}">
                  <a16:creationId xmlns:a16="http://schemas.microsoft.com/office/drawing/2014/main" id="{FD6D6A2C-370B-4186-9BD9-3E3FBDBC3FC3}"/>
                </a:ext>
              </a:extLst>
            </p:cNvPr>
            <p:cNvSpPr>
              <a:spLocks noChangeArrowheads="1"/>
            </p:cNvSpPr>
            <p:nvPr/>
          </p:nvSpPr>
          <p:spPr bwMode="auto">
            <a:xfrm>
              <a:off x="8064501" y="5253038"/>
              <a:ext cx="146050"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4">
              <a:extLst>
                <a:ext uri="{FF2B5EF4-FFF2-40B4-BE49-F238E27FC236}">
                  <a16:creationId xmlns:a16="http://schemas.microsoft.com/office/drawing/2014/main" id="{EC1C8F7C-7F1C-4CF1-95F3-BCC941577308}"/>
                </a:ext>
              </a:extLst>
            </p:cNvPr>
            <p:cNvSpPr>
              <a:spLocks noChangeArrowheads="1"/>
            </p:cNvSpPr>
            <p:nvPr/>
          </p:nvSpPr>
          <p:spPr bwMode="auto">
            <a:xfrm>
              <a:off x="8064501" y="5253038"/>
              <a:ext cx="1460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75">
              <a:extLst>
                <a:ext uri="{FF2B5EF4-FFF2-40B4-BE49-F238E27FC236}">
                  <a16:creationId xmlns:a16="http://schemas.microsoft.com/office/drawing/2014/main" id="{2E65AE3A-5E54-43C6-A847-F06959D097DF}"/>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76">
              <a:extLst>
                <a:ext uri="{FF2B5EF4-FFF2-40B4-BE49-F238E27FC236}">
                  <a16:creationId xmlns:a16="http://schemas.microsoft.com/office/drawing/2014/main" id="{B1300236-1A06-4801-83C2-F373B6938966}"/>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77">
              <a:extLst>
                <a:ext uri="{FF2B5EF4-FFF2-40B4-BE49-F238E27FC236}">
                  <a16:creationId xmlns:a16="http://schemas.microsoft.com/office/drawing/2014/main" id="{858B16DC-2172-43C3-9533-620B1CDD8CE4}"/>
                </a:ext>
              </a:extLst>
            </p:cNvPr>
            <p:cNvSpPr>
              <a:spLocks/>
            </p:cNvSpPr>
            <p:nvPr/>
          </p:nvSpPr>
          <p:spPr bwMode="auto">
            <a:xfrm>
              <a:off x="8528051" y="5424488"/>
              <a:ext cx="692150" cy="227013"/>
            </a:xfrm>
            <a:custGeom>
              <a:avLst/>
              <a:gdLst>
                <a:gd name="T0" fmla="*/ 195 w 195"/>
                <a:gd name="T1" fmla="*/ 1 h 64"/>
                <a:gd name="T2" fmla="*/ 195 w 195"/>
                <a:gd name="T3" fmla="*/ 2 h 64"/>
                <a:gd name="T4" fmla="*/ 194 w 195"/>
                <a:gd name="T5" fmla="*/ 3 h 64"/>
                <a:gd name="T6" fmla="*/ 193 w 195"/>
                <a:gd name="T7" fmla="*/ 4 h 64"/>
                <a:gd name="T8" fmla="*/ 192 w 195"/>
                <a:gd name="T9" fmla="*/ 4 h 64"/>
                <a:gd name="T10" fmla="*/ 190 w 195"/>
                <a:gd name="T11" fmla="*/ 5 h 64"/>
                <a:gd name="T12" fmla="*/ 189 w 195"/>
                <a:gd name="T13" fmla="*/ 6 h 64"/>
                <a:gd name="T14" fmla="*/ 186 w 195"/>
                <a:gd name="T15" fmla="*/ 7 h 64"/>
                <a:gd name="T16" fmla="*/ 116 w 195"/>
                <a:gd name="T17" fmla="*/ 31 h 64"/>
                <a:gd name="T18" fmla="*/ 109 w 195"/>
                <a:gd name="T19" fmla="*/ 33 h 64"/>
                <a:gd name="T20" fmla="*/ 103 w 195"/>
                <a:gd name="T21" fmla="*/ 34 h 64"/>
                <a:gd name="T22" fmla="*/ 97 w 195"/>
                <a:gd name="T23" fmla="*/ 34 h 64"/>
                <a:gd name="T24" fmla="*/ 91 w 195"/>
                <a:gd name="T25" fmla="*/ 34 h 64"/>
                <a:gd name="T26" fmla="*/ 86 w 195"/>
                <a:gd name="T27" fmla="*/ 33 h 64"/>
                <a:gd name="T28" fmla="*/ 81 w 195"/>
                <a:gd name="T29" fmla="*/ 32 h 64"/>
                <a:gd name="T30" fmla="*/ 76 w 195"/>
                <a:gd name="T31" fmla="*/ 31 h 64"/>
                <a:gd name="T32" fmla="*/ 8 w 195"/>
                <a:gd name="T33" fmla="*/ 7 h 64"/>
                <a:gd name="T34" fmla="*/ 6 w 195"/>
                <a:gd name="T35" fmla="*/ 7 h 64"/>
                <a:gd name="T36" fmla="*/ 5 w 195"/>
                <a:gd name="T37" fmla="*/ 6 h 64"/>
                <a:gd name="T38" fmla="*/ 3 w 195"/>
                <a:gd name="T39" fmla="*/ 5 h 64"/>
                <a:gd name="T40" fmla="*/ 2 w 195"/>
                <a:gd name="T41" fmla="*/ 4 h 64"/>
                <a:gd name="T42" fmla="*/ 1 w 195"/>
                <a:gd name="T43" fmla="*/ 3 h 64"/>
                <a:gd name="T44" fmla="*/ 1 w 195"/>
                <a:gd name="T45" fmla="*/ 2 h 64"/>
                <a:gd name="T46" fmla="*/ 1 w 195"/>
                <a:gd name="T47" fmla="*/ 31 h 64"/>
                <a:gd name="T48" fmla="*/ 1 w 195"/>
                <a:gd name="T49" fmla="*/ 33 h 64"/>
                <a:gd name="T50" fmla="*/ 2 w 195"/>
                <a:gd name="T51" fmla="*/ 34 h 64"/>
                <a:gd name="T52" fmla="*/ 3 w 195"/>
                <a:gd name="T53" fmla="*/ 35 h 64"/>
                <a:gd name="T54" fmla="*/ 4 w 195"/>
                <a:gd name="T55" fmla="*/ 36 h 64"/>
                <a:gd name="T56" fmla="*/ 5 w 195"/>
                <a:gd name="T57" fmla="*/ 36 h 64"/>
                <a:gd name="T58" fmla="*/ 7 w 195"/>
                <a:gd name="T59" fmla="*/ 37 h 64"/>
                <a:gd name="T60" fmla="*/ 9 w 195"/>
                <a:gd name="T61" fmla="*/ 38 h 64"/>
                <a:gd name="T62" fmla="*/ 76 w 195"/>
                <a:gd name="T63" fmla="*/ 61 h 64"/>
                <a:gd name="T64" fmla="*/ 81 w 195"/>
                <a:gd name="T65" fmla="*/ 62 h 64"/>
                <a:gd name="T66" fmla="*/ 81 w 195"/>
                <a:gd name="T67" fmla="*/ 62 h 64"/>
                <a:gd name="T68" fmla="*/ 85 w 195"/>
                <a:gd name="T69" fmla="*/ 63 h 64"/>
                <a:gd name="T70" fmla="*/ 86 w 195"/>
                <a:gd name="T71" fmla="*/ 63 h 64"/>
                <a:gd name="T72" fmla="*/ 88 w 195"/>
                <a:gd name="T73" fmla="*/ 63 h 64"/>
                <a:gd name="T74" fmla="*/ 92 w 195"/>
                <a:gd name="T75" fmla="*/ 64 h 64"/>
                <a:gd name="T76" fmla="*/ 92 w 195"/>
                <a:gd name="T77" fmla="*/ 64 h 64"/>
                <a:gd name="T78" fmla="*/ 95 w 195"/>
                <a:gd name="T79" fmla="*/ 64 h 64"/>
                <a:gd name="T80" fmla="*/ 97 w 195"/>
                <a:gd name="T81" fmla="*/ 64 h 64"/>
                <a:gd name="T82" fmla="*/ 99 w 195"/>
                <a:gd name="T83" fmla="*/ 64 h 64"/>
                <a:gd name="T84" fmla="*/ 103 w 195"/>
                <a:gd name="T85" fmla="*/ 64 h 64"/>
                <a:gd name="T86" fmla="*/ 104 w 195"/>
                <a:gd name="T87" fmla="*/ 63 h 64"/>
                <a:gd name="T88" fmla="*/ 109 w 195"/>
                <a:gd name="T89" fmla="*/ 63 h 64"/>
                <a:gd name="T90" fmla="*/ 113 w 195"/>
                <a:gd name="T91" fmla="*/ 62 h 64"/>
                <a:gd name="T92" fmla="*/ 116 w 195"/>
                <a:gd name="T93" fmla="*/ 61 h 64"/>
                <a:gd name="T94" fmla="*/ 118 w 195"/>
                <a:gd name="T95" fmla="*/ 61 h 64"/>
                <a:gd name="T96" fmla="*/ 188 w 195"/>
                <a:gd name="T97" fmla="*/ 36 h 64"/>
                <a:gd name="T98" fmla="*/ 189 w 195"/>
                <a:gd name="T99" fmla="*/ 36 h 64"/>
                <a:gd name="T100" fmla="*/ 190 w 195"/>
                <a:gd name="T101" fmla="*/ 36 h 64"/>
                <a:gd name="T102" fmla="*/ 191 w 195"/>
                <a:gd name="T103" fmla="*/ 35 h 64"/>
                <a:gd name="T104" fmla="*/ 192 w 195"/>
                <a:gd name="T105" fmla="*/ 35 h 64"/>
                <a:gd name="T106" fmla="*/ 193 w 195"/>
                <a:gd name="T107" fmla="*/ 34 h 64"/>
                <a:gd name="T108" fmla="*/ 193 w 195"/>
                <a:gd name="T109" fmla="*/ 34 h 64"/>
                <a:gd name="T110" fmla="*/ 194 w 195"/>
                <a:gd name="T111" fmla="*/ 33 h 64"/>
                <a:gd name="T112" fmla="*/ 194 w 195"/>
                <a:gd name="T113" fmla="*/ 33 h 64"/>
                <a:gd name="T114" fmla="*/ 195 w 195"/>
                <a:gd name="T115" fmla="*/ 32 h 64"/>
                <a:gd name="T116" fmla="*/ 195 w 195"/>
                <a:gd name="T117" fmla="*/ 31 h 64"/>
                <a:gd name="T118" fmla="*/ 195 w 195"/>
                <a:gd name="T119" fmla="*/ 31 h 64"/>
                <a:gd name="T120" fmla="*/ 195 w 195"/>
                <a:gd name="T121" fmla="*/ 30 h 64"/>
                <a:gd name="T122" fmla="*/ 195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5" y="0"/>
                  </a:moveTo>
                  <a:cubicBezTo>
                    <a:pt x="195" y="1"/>
                    <a:pt x="195" y="1"/>
                    <a:pt x="195" y="1"/>
                  </a:cubicBezTo>
                  <a:cubicBezTo>
                    <a:pt x="195" y="1"/>
                    <a:pt x="195" y="1"/>
                    <a:pt x="195" y="1"/>
                  </a:cubicBezTo>
                  <a:cubicBezTo>
                    <a:pt x="195" y="2"/>
                    <a:pt x="195" y="2"/>
                    <a:pt x="195" y="2"/>
                  </a:cubicBezTo>
                  <a:cubicBezTo>
                    <a:pt x="194" y="2"/>
                    <a:pt x="194" y="2"/>
                    <a:pt x="194" y="2"/>
                  </a:cubicBezTo>
                  <a:cubicBezTo>
                    <a:pt x="194" y="3"/>
                    <a:pt x="194" y="3"/>
                    <a:pt x="194" y="3"/>
                  </a:cubicBezTo>
                  <a:cubicBezTo>
                    <a:pt x="194" y="3"/>
                    <a:pt x="194" y="3"/>
                    <a:pt x="194" y="3"/>
                  </a:cubicBezTo>
                  <a:cubicBezTo>
                    <a:pt x="193" y="4"/>
                    <a:pt x="193" y="4"/>
                    <a:pt x="193" y="4"/>
                  </a:cubicBezTo>
                  <a:cubicBezTo>
                    <a:pt x="193" y="4"/>
                    <a:pt x="193" y="4"/>
                    <a:pt x="193" y="4"/>
                  </a:cubicBezTo>
                  <a:cubicBezTo>
                    <a:pt x="192" y="4"/>
                    <a:pt x="192" y="4"/>
                    <a:pt x="192" y="4"/>
                  </a:cubicBezTo>
                  <a:cubicBezTo>
                    <a:pt x="191" y="5"/>
                    <a:pt x="191" y="5"/>
                    <a:pt x="191" y="5"/>
                  </a:cubicBezTo>
                  <a:cubicBezTo>
                    <a:pt x="191" y="5"/>
                    <a:pt x="191" y="5"/>
                    <a:pt x="190" y="5"/>
                  </a:cubicBezTo>
                  <a:cubicBezTo>
                    <a:pt x="190" y="6"/>
                    <a:pt x="190" y="6"/>
                    <a:pt x="190" y="6"/>
                  </a:cubicBezTo>
                  <a:cubicBezTo>
                    <a:pt x="190" y="6"/>
                    <a:pt x="189" y="6"/>
                    <a:pt x="189" y="6"/>
                  </a:cubicBezTo>
                  <a:cubicBezTo>
                    <a:pt x="188" y="6"/>
                    <a:pt x="188" y="6"/>
                    <a:pt x="188" y="6"/>
                  </a:cubicBezTo>
                  <a:cubicBezTo>
                    <a:pt x="188" y="7"/>
                    <a:pt x="187" y="7"/>
                    <a:pt x="186" y="7"/>
                  </a:cubicBezTo>
                  <a:cubicBezTo>
                    <a:pt x="118" y="31"/>
                    <a:pt x="118" y="31"/>
                    <a:pt x="118" y="31"/>
                  </a:cubicBezTo>
                  <a:cubicBezTo>
                    <a:pt x="117" y="31"/>
                    <a:pt x="117" y="31"/>
                    <a:pt x="116" y="31"/>
                  </a:cubicBezTo>
                  <a:cubicBezTo>
                    <a:pt x="115" y="32"/>
                    <a:pt x="114" y="32"/>
                    <a:pt x="113" y="32"/>
                  </a:cubicBezTo>
                  <a:cubicBezTo>
                    <a:pt x="112" y="32"/>
                    <a:pt x="110" y="33"/>
                    <a:pt x="109" y="33"/>
                  </a:cubicBezTo>
                  <a:cubicBezTo>
                    <a:pt x="108" y="33"/>
                    <a:pt x="107" y="33"/>
                    <a:pt x="106" y="33"/>
                  </a:cubicBezTo>
                  <a:cubicBezTo>
                    <a:pt x="105" y="33"/>
                    <a:pt x="104" y="33"/>
                    <a:pt x="103" y="34"/>
                  </a:cubicBezTo>
                  <a:cubicBezTo>
                    <a:pt x="102" y="34"/>
                    <a:pt x="102" y="34"/>
                    <a:pt x="102" y="34"/>
                  </a:cubicBezTo>
                  <a:cubicBezTo>
                    <a:pt x="101" y="34"/>
                    <a:pt x="99" y="34"/>
                    <a:pt x="97" y="34"/>
                  </a:cubicBezTo>
                  <a:cubicBezTo>
                    <a:pt x="97" y="34"/>
                    <a:pt x="97" y="34"/>
                    <a:pt x="97" y="34"/>
                  </a:cubicBezTo>
                  <a:cubicBezTo>
                    <a:pt x="95" y="34"/>
                    <a:pt x="93" y="34"/>
                    <a:pt x="91" y="34"/>
                  </a:cubicBezTo>
                  <a:cubicBezTo>
                    <a:pt x="91" y="34"/>
                    <a:pt x="91" y="34"/>
                    <a:pt x="91" y="34"/>
                  </a:cubicBezTo>
                  <a:cubicBezTo>
                    <a:pt x="89" y="33"/>
                    <a:pt x="88" y="33"/>
                    <a:pt x="86" y="33"/>
                  </a:cubicBezTo>
                  <a:cubicBezTo>
                    <a:pt x="86" y="33"/>
                    <a:pt x="86" y="33"/>
                    <a:pt x="86" y="33"/>
                  </a:cubicBezTo>
                  <a:cubicBezTo>
                    <a:pt x="84" y="33"/>
                    <a:pt x="82" y="33"/>
                    <a:pt x="81" y="32"/>
                  </a:cubicBezTo>
                  <a:cubicBezTo>
                    <a:pt x="81" y="32"/>
                    <a:pt x="81" y="32"/>
                    <a:pt x="81" y="32"/>
                  </a:cubicBezTo>
                  <a:cubicBezTo>
                    <a:pt x="79" y="32"/>
                    <a:pt x="78" y="31"/>
                    <a:pt x="76" y="31"/>
                  </a:cubicBezTo>
                  <a:cubicBezTo>
                    <a:pt x="9" y="8"/>
                    <a:pt x="9" y="8"/>
                    <a:pt x="9" y="8"/>
                  </a:cubicBezTo>
                  <a:cubicBezTo>
                    <a:pt x="9" y="8"/>
                    <a:pt x="8" y="8"/>
                    <a:pt x="8" y="7"/>
                  </a:cubicBezTo>
                  <a:cubicBezTo>
                    <a:pt x="7" y="7"/>
                    <a:pt x="7" y="7"/>
                    <a:pt x="7" y="7"/>
                  </a:cubicBezTo>
                  <a:cubicBezTo>
                    <a:pt x="6" y="7"/>
                    <a:pt x="6" y="7"/>
                    <a:pt x="6" y="7"/>
                  </a:cubicBezTo>
                  <a:cubicBezTo>
                    <a:pt x="5" y="6"/>
                    <a:pt x="5" y="6"/>
                    <a:pt x="5" y="6"/>
                  </a:cubicBezTo>
                  <a:cubicBezTo>
                    <a:pt x="5" y="6"/>
                    <a:pt x="5" y="6"/>
                    <a:pt x="5" y="6"/>
                  </a:cubicBezTo>
                  <a:cubicBezTo>
                    <a:pt x="4" y="5"/>
                    <a:pt x="4" y="5"/>
                    <a:pt x="4" y="5"/>
                  </a:cubicBezTo>
                  <a:cubicBezTo>
                    <a:pt x="3" y="5"/>
                    <a:pt x="3" y="5"/>
                    <a:pt x="3" y="5"/>
                  </a:cubicBezTo>
                  <a:cubicBezTo>
                    <a:pt x="3" y="5"/>
                    <a:pt x="3" y="5"/>
                    <a:pt x="3" y="5"/>
                  </a:cubicBezTo>
                  <a:cubicBezTo>
                    <a:pt x="2" y="4"/>
                    <a:pt x="2" y="4"/>
                    <a:pt x="2" y="4"/>
                  </a:cubicBezTo>
                  <a:cubicBezTo>
                    <a:pt x="2" y="4"/>
                    <a:pt x="2" y="4"/>
                    <a:pt x="2" y="4"/>
                  </a:cubicBezTo>
                  <a:cubicBezTo>
                    <a:pt x="1" y="3"/>
                    <a:pt x="1" y="3"/>
                    <a:pt x="1" y="3"/>
                  </a:cubicBezTo>
                  <a:cubicBezTo>
                    <a:pt x="1" y="3"/>
                    <a:pt x="1" y="3"/>
                    <a:pt x="1" y="3"/>
                  </a:cubicBezTo>
                  <a:cubicBezTo>
                    <a:pt x="1" y="2"/>
                    <a:pt x="1" y="2"/>
                    <a:pt x="1" y="2"/>
                  </a:cubicBezTo>
                  <a:cubicBezTo>
                    <a:pt x="1" y="2"/>
                    <a:pt x="0" y="1"/>
                    <a:pt x="0" y="1"/>
                  </a:cubicBezTo>
                  <a:cubicBezTo>
                    <a:pt x="1" y="31"/>
                    <a:pt x="1" y="31"/>
                    <a:pt x="1" y="31"/>
                  </a:cubicBezTo>
                  <a:cubicBezTo>
                    <a:pt x="1" y="31"/>
                    <a:pt x="1" y="32"/>
                    <a:pt x="1" y="32"/>
                  </a:cubicBezTo>
                  <a:cubicBezTo>
                    <a:pt x="1" y="33"/>
                    <a:pt x="1" y="33"/>
                    <a:pt x="1" y="33"/>
                  </a:cubicBezTo>
                  <a:cubicBezTo>
                    <a:pt x="1" y="33"/>
                    <a:pt x="1" y="33"/>
                    <a:pt x="1" y="33"/>
                  </a:cubicBezTo>
                  <a:cubicBezTo>
                    <a:pt x="2" y="34"/>
                    <a:pt x="2" y="34"/>
                    <a:pt x="2" y="34"/>
                  </a:cubicBezTo>
                  <a:cubicBezTo>
                    <a:pt x="2" y="34"/>
                    <a:pt x="2" y="34"/>
                    <a:pt x="2" y="34"/>
                  </a:cubicBezTo>
                  <a:cubicBezTo>
                    <a:pt x="3" y="35"/>
                    <a:pt x="3" y="35"/>
                    <a:pt x="3" y="35"/>
                  </a:cubicBezTo>
                  <a:cubicBezTo>
                    <a:pt x="3" y="35"/>
                    <a:pt x="3" y="35"/>
                    <a:pt x="3" y="35"/>
                  </a:cubicBezTo>
                  <a:cubicBezTo>
                    <a:pt x="4" y="36"/>
                    <a:pt x="4" y="36"/>
                    <a:pt x="4" y="36"/>
                  </a:cubicBezTo>
                  <a:cubicBezTo>
                    <a:pt x="5" y="36"/>
                    <a:pt x="5" y="36"/>
                    <a:pt x="5" y="36"/>
                  </a:cubicBezTo>
                  <a:cubicBezTo>
                    <a:pt x="5" y="36"/>
                    <a:pt x="5" y="36"/>
                    <a:pt x="5" y="36"/>
                  </a:cubicBezTo>
                  <a:cubicBezTo>
                    <a:pt x="6" y="37"/>
                    <a:pt x="6" y="37"/>
                    <a:pt x="6" y="37"/>
                  </a:cubicBezTo>
                  <a:cubicBezTo>
                    <a:pt x="6" y="37"/>
                    <a:pt x="7" y="37"/>
                    <a:pt x="7" y="37"/>
                  </a:cubicBezTo>
                  <a:cubicBezTo>
                    <a:pt x="8" y="37"/>
                    <a:pt x="8" y="37"/>
                    <a:pt x="8" y="37"/>
                  </a:cubicBezTo>
                  <a:cubicBezTo>
                    <a:pt x="8" y="38"/>
                    <a:pt x="9" y="38"/>
                    <a:pt x="9" y="38"/>
                  </a:cubicBezTo>
                  <a:cubicBezTo>
                    <a:pt x="9" y="38"/>
                    <a:pt x="9" y="38"/>
                    <a:pt x="9" y="38"/>
                  </a:cubicBezTo>
                  <a:cubicBezTo>
                    <a:pt x="76" y="61"/>
                    <a:pt x="76" y="61"/>
                    <a:pt x="76" y="61"/>
                  </a:cubicBezTo>
                  <a:cubicBezTo>
                    <a:pt x="77" y="61"/>
                    <a:pt x="78" y="61"/>
                    <a:pt x="79" y="62"/>
                  </a:cubicBezTo>
                  <a:cubicBezTo>
                    <a:pt x="79" y="62"/>
                    <a:pt x="80" y="62"/>
                    <a:pt x="81" y="62"/>
                  </a:cubicBezTo>
                  <a:cubicBezTo>
                    <a:pt x="81" y="62"/>
                    <a:pt x="81" y="62"/>
                    <a:pt x="81" y="62"/>
                  </a:cubicBezTo>
                  <a:cubicBezTo>
                    <a:pt x="81" y="62"/>
                    <a:pt x="81" y="62"/>
                    <a:pt x="81" y="62"/>
                  </a:cubicBezTo>
                  <a:cubicBezTo>
                    <a:pt x="82" y="62"/>
                    <a:pt x="82" y="62"/>
                    <a:pt x="83" y="63"/>
                  </a:cubicBezTo>
                  <a:cubicBezTo>
                    <a:pt x="83" y="63"/>
                    <a:pt x="84" y="63"/>
                    <a:pt x="85" y="63"/>
                  </a:cubicBezTo>
                  <a:cubicBezTo>
                    <a:pt x="85" y="63"/>
                    <a:pt x="86" y="63"/>
                    <a:pt x="86" y="63"/>
                  </a:cubicBezTo>
                  <a:cubicBezTo>
                    <a:pt x="86" y="63"/>
                    <a:pt x="86" y="63"/>
                    <a:pt x="86" y="63"/>
                  </a:cubicBezTo>
                  <a:cubicBezTo>
                    <a:pt x="86" y="63"/>
                    <a:pt x="86" y="63"/>
                    <a:pt x="86" y="63"/>
                  </a:cubicBezTo>
                  <a:cubicBezTo>
                    <a:pt x="87" y="63"/>
                    <a:pt x="87" y="63"/>
                    <a:pt x="88" y="63"/>
                  </a:cubicBezTo>
                  <a:cubicBezTo>
                    <a:pt x="89" y="63"/>
                    <a:pt x="89" y="63"/>
                    <a:pt x="90" y="64"/>
                  </a:cubicBezTo>
                  <a:cubicBezTo>
                    <a:pt x="90" y="64"/>
                    <a:pt x="91" y="64"/>
                    <a:pt x="92" y="64"/>
                  </a:cubicBezTo>
                  <a:cubicBezTo>
                    <a:pt x="92" y="64"/>
                    <a:pt x="92" y="64"/>
                    <a:pt x="92" y="64"/>
                  </a:cubicBezTo>
                  <a:cubicBezTo>
                    <a:pt x="92" y="64"/>
                    <a:pt x="92" y="64"/>
                    <a:pt x="92" y="64"/>
                  </a:cubicBezTo>
                  <a:cubicBezTo>
                    <a:pt x="92" y="64"/>
                    <a:pt x="93" y="64"/>
                    <a:pt x="94" y="64"/>
                  </a:cubicBezTo>
                  <a:cubicBezTo>
                    <a:pt x="94" y="64"/>
                    <a:pt x="95" y="64"/>
                    <a:pt x="95" y="64"/>
                  </a:cubicBezTo>
                  <a:cubicBezTo>
                    <a:pt x="96" y="64"/>
                    <a:pt x="97" y="64"/>
                    <a:pt x="97" y="64"/>
                  </a:cubicBezTo>
                  <a:cubicBezTo>
                    <a:pt x="97" y="64"/>
                    <a:pt x="97" y="64"/>
                    <a:pt x="97" y="64"/>
                  </a:cubicBezTo>
                  <a:cubicBezTo>
                    <a:pt x="97" y="64"/>
                    <a:pt x="97" y="64"/>
                    <a:pt x="97" y="64"/>
                  </a:cubicBezTo>
                  <a:cubicBezTo>
                    <a:pt x="98" y="64"/>
                    <a:pt x="99" y="64"/>
                    <a:pt x="99" y="64"/>
                  </a:cubicBezTo>
                  <a:cubicBezTo>
                    <a:pt x="100" y="64"/>
                    <a:pt x="101" y="64"/>
                    <a:pt x="102" y="64"/>
                  </a:cubicBezTo>
                  <a:cubicBezTo>
                    <a:pt x="103" y="64"/>
                    <a:pt x="103" y="64"/>
                    <a:pt x="103" y="64"/>
                  </a:cubicBezTo>
                  <a:cubicBezTo>
                    <a:pt x="103" y="64"/>
                    <a:pt x="103" y="64"/>
                    <a:pt x="103" y="64"/>
                  </a:cubicBezTo>
                  <a:cubicBezTo>
                    <a:pt x="104" y="64"/>
                    <a:pt x="104" y="64"/>
                    <a:pt x="104" y="63"/>
                  </a:cubicBezTo>
                  <a:cubicBezTo>
                    <a:pt x="105" y="63"/>
                    <a:pt x="106" y="63"/>
                    <a:pt x="106" y="63"/>
                  </a:cubicBezTo>
                  <a:cubicBezTo>
                    <a:pt x="107" y="63"/>
                    <a:pt x="108" y="63"/>
                    <a:pt x="109" y="63"/>
                  </a:cubicBezTo>
                  <a:cubicBezTo>
                    <a:pt x="110" y="63"/>
                    <a:pt x="110" y="63"/>
                    <a:pt x="110" y="63"/>
                  </a:cubicBezTo>
                  <a:cubicBezTo>
                    <a:pt x="111" y="63"/>
                    <a:pt x="112" y="62"/>
                    <a:pt x="113" y="62"/>
                  </a:cubicBezTo>
                  <a:cubicBezTo>
                    <a:pt x="113" y="62"/>
                    <a:pt x="113" y="62"/>
                    <a:pt x="113" y="62"/>
                  </a:cubicBezTo>
                  <a:cubicBezTo>
                    <a:pt x="114" y="62"/>
                    <a:pt x="115" y="62"/>
                    <a:pt x="116" y="61"/>
                  </a:cubicBezTo>
                  <a:cubicBezTo>
                    <a:pt x="117" y="61"/>
                    <a:pt x="117" y="61"/>
                    <a:pt x="118" y="61"/>
                  </a:cubicBezTo>
                  <a:cubicBezTo>
                    <a:pt x="118" y="61"/>
                    <a:pt x="118" y="61"/>
                    <a:pt x="118" y="61"/>
                  </a:cubicBezTo>
                  <a:cubicBezTo>
                    <a:pt x="186" y="37"/>
                    <a:pt x="186" y="37"/>
                    <a:pt x="186" y="37"/>
                  </a:cubicBezTo>
                  <a:cubicBezTo>
                    <a:pt x="187" y="37"/>
                    <a:pt x="188" y="37"/>
                    <a:pt x="188" y="36"/>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2" y="35"/>
                    <a:pt x="192" y="35"/>
                    <a:pt x="192" y="35"/>
                  </a:cubicBezTo>
                  <a:cubicBezTo>
                    <a:pt x="192" y="35"/>
                    <a:pt x="192" y="35"/>
                    <a:pt x="192" y="35"/>
                  </a:cubicBezTo>
                  <a:cubicBezTo>
                    <a:pt x="192" y="34"/>
                    <a:pt x="192" y="34"/>
                    <a:pt x="192" y="34"/>
                  </a:cubicBezTo>
                  <a:cubicBezTo>
                    <a:pt x="193" y="34"/>
                    <a:pt x="193" y="34"/>
                    <a:pt x="193" y="34"/>
                  </a:cubicBezTo>
                  <a:cubicBezTo>
                    <a:pt x="193" y="34"/>
                    <a:pt x="193" y="34"/>
                    <a:pt x="193" y="34"/>
                  </a:cubicBezTo>
                  <a:cubicBezTo>
                    <a:pt x="193" y="34"/>
                    <a:pt x="193" y="34"/>
                    <a:pt x="193" y="34"/>
                  </a:cubicBezTo>
                  <a:cubicBezTo>
                    <a:pt x="194" y="33"/>
                    <a:pt x="194" y="33"/>
                    <a:pt x="194" y="33"/>
                  </a:cubicBezTo>
                  <a:cubicBezTo>
                    <a:pt x="194" y="33"/>
                    <a:pt x="194" y="33"/>
                    <a:pt x="194" y="33"/>
                  </a:cubicBezTo>
                  <a:cubicBezTo>
                    <a:pt x="194" y="33"/>
                    <a:pt x="194" y="33"/>
                    <a:pt x="194" y="33"/>
                  </a:cubicBezTo>
                  <a:cubicBezTo>
                    <a:pt x="194" y="33"/>
                    <a:pt x="194" y="33"/>
                    <a:pt x="194" y="33"/>
                  </a:cubicBezTo>
                  <a:cubicBezTo>
                    <a:pt x="195" y="32"/>
                    <a:pt x="195" y="32"/>
                    <a:pt x="195" y="32"/>
                  </a:cubicBezTo>
                  <a:cubicBezTo>
                    <a:pt x="195" y="32"/>
                    <a:pt x="195" y="32"/>
                    <a:pt x="195" y="32"/>
                  </a:cubicBezTo>
                  <a:cubicBezTo>
                    <a:pt x="195" y="32"/>
                    <a:pt x="195" y="32"/>
                    <a:pt x="195" y="32"/>
                  </a:cubicBezTo>
                  <a:cubicBezTo>
                    <a:pt x="195" y="31"/>
                    <a:pt x="195" y="31"/>
                    <a:pt x="195" y="31"/>
                  </a:cubicBezTo>
                  <a:cubicBezTo>
                    <a:pt x="195" y="31"/>
                    <a:pt x="195" y="31"/>
                    <a:pt x="195"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5" y="0"/>
                    <a:pt x="195" y="0"/>
                    <a:pt x="195" y="0"/>
                  </a:cubicBezTo>
                  <a:close/>
                </a:path>
              </a:pathLst>
            </a:custGeom>
            <a:solidFill>
              <a:srgbClr val="9036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78">
              <a:extLst>
                <a:ext uri="{FF2B5EF4-FFF2-40B4-BE49-F238E27FC236}">
                  <a16:creationId xmlns:a16="http://schemas.microsoft.com/office/drawing/2014/main" id="{A2958574-CD74-4320-B9D7-39A40AEB0689}"/>
                </a:ext>
              </a:extLst>
            </p:cNvPr>
            <p:cNvSpPr>
              <a:spLocks/>
            </p:cNvSpPr>
            <p:nvPr/>
          </p:nvSpPr>
          <p:spPr bwMode="auto">
            <a:xfrm>
              <a:off x="8518526" y="5303838"/>
              <a:ext cx="711200" cy="244475"/>
            </a:xfrm>
            <a:custGeom>
              <a:avLst/>
              <a:gdLst>
                <a:gd name="T0" fmla="*/ 190 w 201"/>
                <a:gd name="T1" fmla="*/ 27 h 69"/>
                <a:gd name="T2" fmla="*/ 189 w 201"/>
                <a:gd name="T3" fmla="*/ 41 h 69"/>
                <a:gd name="T4" fmla="*/ 121 w 201"/>
                <a:gd name="T5" fmla="*/ 65 h 69"/>
                <a:gd name="T6" fmla="*/ 79 w 201"/>
                <a:gd name="T7" fmla="*/ 65 h 69"/>
                <a:gd name="T8" fmla="*/ 12 w 201"/>
                <a:gd name="T9" fmla="*/ 42 h 69"/>
                <a:gd name="T10" fmla="*/ 12 w 201"/>
                <a:gd name="T11" fmla="*/ 27 h 69"/>
                <a:gd name="T12" fmla="*/ 80 w 201"/>
                <a:gd name="T13" fmla="*/ 4 h 69"/>
                <a:gd name="T14" fmla="*/ 122 w 201"/>
                <a:gd name="T15" fmla="*/ 4 h 69"/>
                <a:gd name="T16" fmla="*/ 190 w 201"/>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9">
                  <a:moveTo>
                    <a:pt x="190" y="27"/>
                  </a:moveTo>
                  <a:cubicBezTo>
                    <a:pt x="201" y="31"/>
                    <a:pt x="201" y="37"/>
                    <a:pt x="189" y="41"/>
                  </a:cubicBezTo>
                  <a:cubicBezTo>
                    <a:pt x="121" y="65"/>
                    <a:pt x="121" y="65"/>
                    <a:pt x="121" y="65"/>
                  </a:cubicBezTo>
                  <a:cubicBezTo>
                    <a:pt x="109" y="69"/>
                    <a:pt x="91" y="69"/>
                    <a:pt x="79" y="65"/>
                  </a:cubicBezTo>
                  <a:cubicBezTo>
                    <a:pt x="12" y="42"/>
                    <a:pt x="12" y="42"/>
                    <a:pt x="12" y="42"/>
                  </a:cubicBezTo>
                  <a:cubicBezTo>
                    <a:pt x="0" y="38"/>
                    <a:pt x="1" y="31"/>
                    <a:pt x="12" y="27"/>
                  </a:cubicBezTo>
                  <a:cubicBezTo>
                    <a:pt x="80" y="4"/>
                    <a:pt x="80" y="4"/>
                    <a:pt x="80" y="4"/>
                  </a:cubicBezTo>
                  <a:cubicBezTo>
                    <a:pt x="92" y="0"/>
                    <a:pt x="111" y="0"/>
                    <a:pt x="122" y="4"/>
                  </a:cubicBezTo>
                  <a:cubicBezTo>
                    <a:pt x="190" y="27"/>
                    <a:pt x="190" y="27"/>
                    <a:pt x="190" y="27"/>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79">
              <a:extLst>
                <a:ext uri="{FF2B5EF4-FFF2-40B4-BE49-F238E27FC236}">
                  <a16:creationId xmlns:a16="http://schemas.microsoft.com/office/drawing/2014/main" id="{C89087F4-4BF3-4CA1-BD86-1C7B1641A068}"/>
                </a:ext>
              </a:extLst>
            </p:cNvPr>
            <p:cNvSpPr>
              <a:spLocks/>
            </p:cNvSpPr>
            <p:nvPr/>
          </p:nvSpPr>
          <p:spPr bwMode="auto">
            <a:xfrm>
              <a:off x="9467851" y="5332413"/>
              <a:ext cx="690563" cy="227013"/>
            </a:xfrm>
            <a:custGeom>
              <a:avLst/>
              <a:gdLst>
                <a:gd name="T0" fmla="*/ 194 w 195"/>
                <a:gd name="T1" fmla="*/ 1 h 64"/>
                <a:gd name="T2" fmla="*/ 194 w 195"/>
                <a:gd name="T3" fmla="*/ 2 h 64"/>
                <a:gd name="T4" fmla="*/ 193 w 195"/>
                <a:gd name="T5" fmla="*/ 3 h 64"/>
                <a:gd name="T6" fmla="*/ 192 w 195"/>
                <a:gd name="T7" fmla="*/ 4 h 64"/>
                <a:gd name="T8" fmla="*/ 191 w 195"/>
                <a:gd name="T9" fmla="*/ 5 h 64"/>
                <a:gd name="T10" fmla="*/ 190 w 195"/>
                <a:gd name="T11" fmla="*/ 6 h 64"/>
                <a:gd name="T12" fmla="*/ 188 w 195"/>
                <a:gd name="T13" fmla="*/ 6 h 64"/>
                <a:gd name="T14" fmla="*/ 186 w 195"/>
                <a:gd name="T15" fmla="*/ 7 h 64"/>
                <a:gd name="T16" fmla="*/ 115 w 195"/>
                <a:gd name="T17" fmla="*/ 32 h 64"/>
                <a:gd name="T18" fmla="*/ 108 w 195"/>
                <a:gd name="T19" fmla="*/ 33 h 64"/>
                <a:gd name="T20" fmla="*/ 102 w 195"/>
                <a:gd name="T21" fmla="*/ 34 h 64"/>
                <a:gd name="T22" fmla="*/ 96 w 195"/>
                <a:gd name="T23" fmla="*/ 34 h 64"/>
                <a:gd name="T24" fmla="*/ 91 w 195"/>
                <a:gd name="T25" fmla="*/ 34 h 64"/>
                <a:gd name="T26" fmla="*/ 85 w 195"/>
                <a:gd name="T27" fmla="*/ 33 h 64"/>
                <a:gd name="T28" fmla="*/ 80 w 195"/>
                <a:gd name="T29" fmla="*/ 32 h 64"/>
                <a:gd name="T30" fmla="*/ 76 w 195"/>
                <a:gd name="T31" fmla="*/ 31 h 64"/>
                <a:gd name="T32" fmla="*/ 7 w 195"/>
                <a:gd name="T33" fmla="*/ 8 h 64"/>
                <a:gd name="T34" fmla="*/ 5 w 195"/>
                <a:gd name="T35" fmla="*/ 7 h 64"/>
                <a:gd name="T36" fmla="*/ 4 w 195"/>
                <a:gd name="T37" fmla="*/ 6 h 64"/>
                <a:gd name="T38" fmla="*/ 3 w 195"/>
                <a:gd name="T39" fmla="*/ 5 h 64"/>
                <a:gd name="T40" fmla="*/ 1 w 195"/>
                <a:gd name="T41" fmla="*/ 4 h 64"/>
                <a:gd name="T42" fmla="*/ 1 w 195"/>
                <a:gd name="T43" fmla="*/ 3 h 64"/>
                <a:gd name="T44" fmla="*/ 0 w 195"/>
                <a:gd name="T45" fmla="*/ 2 h 64"/>
                <a:gd name="T46" fmla="*/ 0 w 195"/>
                <a:gd name="T47" fmla="*/ 31 h 64"/>
                <a:gd name="T48" fmla="*/ 1 w 195"/>
                <a:gd name="T49" fmla="*/ 33 h 64"/>
                <a:gd name="T50" fmla="*/ 1 w 195"/>
                <a:gd name="T51" fmla="*/ 34 h 64"/>
                <a:gd name="T52" fmla="*/ 2 w 195"/>
                <a:gd name="T53" fmla="*/ 35 h 64"/>
                <a:gd name="T54" fmla="*/ 3 w 195"/>
                <a:gd name="T55" fmla="*/ 36 h 64"/>
                <a:gd name="T56" fmla="*/ 5 w 195"/>
                <a:gd name="T57" fmla="*/ 37 h 64"/>
                <a:gd name="T58" fmla="*/ 7 w 195"/>
                <a:gd name="T59" fmla="*/ 37 h 64"/>
                <a:gd name="T60" fmla="*/ 9 w 195"/>
                <a:gd name="T61" fmla="*/ 38 h 64"/>
                <a:gd name="T62" fmla="*/ 76 w 195"/>
                <a:gd name="T63" fmla="*/ 61 h 64"/>
                <a:gd name="T64" fmla="*/ 80 w 195"/>
                <a:gd name="T65" fmla="*/ 62 h 64"/>
                <a:gd name="T66" fmla="*/ 80 w 195"/>
                <a:gd name="T67" fmla="*/ 62 h 64"/>
                <a:gd name="T68" fmla="*/ 84 w 195"/>
                <a:gd name="T69" fmla="*/ 63 h 64"/>
                <a:gd name="T70" fmla="*/ 86 w 195"/>
                <a:gd name="T71" fmla="*/ 63 h 64"/>
                <a:gd name="T72" fmla="*/ 87 w 195"/>
                <a:gd name="T73" fmla="*/ 64 h 64"/>
                <a:gd name="T74" fmla="*/ 91 w 195"/>
                <a:gd name="T75" fmla="*/ 64 h 64"/>
                <a:gd name="T76" fmla="*/ 91 w 195"/>
                <a:gd name="T77" fmla="*/ 64 h 64"/>
                <a:gd name="T78" fmla="*/ 95 w 195"/>
                <a:gd name="T79" fmla="*/ 64 h 64"/>
                <a:gd name="T80" fmla="*/ 97 w 195"/>
                <a:gd name="T81" fmla="*/ 64 h 64"/>
                <a:gd name="T82" fmla="*/ 99 w 195"/>
                <a:gd name="T83" fmla="*/ 64 h 64"/>
                <a:gd name="T84" fmla="*/ 102 w 195"/>
                <a:gd name="T85" fmla="*/ 64 h 64"/>
                <a:gd name="T86" fmla="*/ 104 w 195"/>
                <a:gd name="T87" fmla="*/ 64 h 64"/>
                <a:gd name="T88" fmla="*/ 108 w 195"/>
                <a:gd name="T89" fmla="*/ 63 h 64"/>
                <a:gd name="T90" fmla="*/ 112 w 195"/>
                <a:gd name="T91" fmla="*/ 63 h 64"/>
                <a:gd name="T92" fmla="*/ 116 w 195"/>
                <a:gd name="T93" fmla="*/ 62 h 64"/>
                <a:gd name="T94" fmla="*/ 118 w 195"/>
                <a:gd name="T95" fmla="*/ 61 h 64"/>
                <a:gd name="T96" fmla="*/ 188 w 195"/>
                <a:gd name="T97" fmla="*/ 37 h 64"/>
                <a:gd name="T98" fmla="*/ 188 w 195"/>
                <a:gd name="T99" fmla="*/ 36 h 64"/>
                <a:gd name="T100" fmla="*/ 190 w 195"/>
                <a:gd name="T101" fmla="*/ 36 h 64"/>
                <a:gd name="T102" fmla="*/ 191 w 195"/>
                <a:gd name="T103" fmla="*/ 35 h 64"/>
                <a:gd name="T104" fmla="*/ 191 w 195"/>
                <a:gd name="T105" fmla="*/ 35 h 64"/>
                <a:gd name="T106" fmla="*/ 192 w 195"/>
                <a:gd name="T107" fmla="*/ 34 h 64"/>
                <a:gd name="T108" fmla="*/ 193 w 195"/>
                <a:gd name="T109" fmla="*/ 34 h 64"/>
                <a:gd name="T110" fmla="*/ 193 w 195"/>
                <a:gd name="T111" fmla="*/ 33 h 64"/>
                <a:gd name="T112" fmla="*/ 194 w 195"/>
                <a:gd name="T113" fmla="*/ 33 h 64"/>
                <a:gd name="T114" fmla="*/ 194 w 195"/>
                <a:gd name="T115" fmla="*/ 32 h 64"/>
                <a:gd name="T116" fmla="*/ 194 w 195"/>
                <a:gd name="T117" fmla="*/ 31 h 64"/>
                <a:gd name="T118" fmla="*/ 195 w 195"/>
                <a:gd name="T119" fmla="*/ 31 h 64"/>
                <a:gd name="T120" fmla="*/ 195 w 195"/>
                <a:gd name="T121" fmla="*/ 30 h 64"/>
                <a:gd name="T122" fmla="*/ 194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4" y="0"/>
                  </a:moveTo>
                  <a:cubicBezTo>
                    <a:pt x="194" y="1"/>
                    <a:pt x="194" y="1"/>
                    <a:pt x="194" y="1"/>
                  </a:cubicBezTo>
                  <a:cubicBezTo>
                    <a:pt x="194" y="1"/>
                    <a:pt x="194" y="1"/>
                    <a:pt x="194" y="1"/>
                  </a:cubicBezTo>
                  <a:cubicBezTo>
                    <a:pt x="194" y="2"/>
                    <a:pt x="194" y="2"/>
                    <a:pt x="194" y="2"/>
                  </a:cubicBezTo>
                  <a:cubicBezTo>
                    <a:pt x="194" y="2"/>
                    <a:pt x="194" y="2"/>
                    <a:pt x="194" y="2"/>
                  </a:cubicBezTo>
                  <a:cubicBezTo>
                    <a:pt x="193" y="3"/>
                    <a:pt x="193" y="3"/>
                    <a:pt x="193" y="3"/>
                  </a:cubicBezTo>
                  <a:cubicBezTo>
                    <a:pt x="193" y="3"/>
                    <a:pt x="193" y="3"/>
                    <a:pt x="193" y="3"/>
                  </a:cubicBezTo>
                  <a:cubicBezTo>
                    <a:pt x="192" y="4"/>
                    <a:pt x="192" y="4"/>
                    <a:pt x="192" y="4"/>
                  </a:cubicBezTo>
                  <a:cubicBezTo>
                    <a:pt x="192" y="4"/>
                    <a:pt x="192" y="4"/>
                    <a:pt x="192" y="4"/>
                  </a:cubicBezTo>
                  <a:cubicBezTo>
                    <a:pt x="192" y="4"/>
                    <a:pt x="191" y="4"/>
                    <a:pt x="191" y="5"/>
                  </a:cubicBezTo>
                  <a:cubicBezTo>
                    <a:pt x="191" y="5"/>
                    <a:pt x="191" y="5"/>
                    <a:pt x="191" y="5"/>
                  </a:cubicBezTo>
                  <a:cubicBezTo>
                    <a:pt x="190" y="5"/>
                    <a:pt x="190" y="5"/>
                    <a:pt x="190" y="6"/>
                  </a:cubicBezTo>
                  <a:cubicBezTo>
                    <a:pt x="189" y="6"/>
                    <a:pt x="189" y="6"/>
                    <a:pt x="189" y="6"/>
                  </a:cubicBezTo>
                  <a:cubicBezTo>
                    <a:pt x="189" y="6"/>
                    <a:pt x="188" y="6"/>
                    <a:pt x="188" y="6"/>
                  </a:cubicBezTo>
                  <a:cubicBezTo>
                    <a:pt x="188" y="7"/>
                    <a:pt x="188" y="7"/>
                    <a:pt x="188" y="7"/>
                  </a:cubicBezTo>
                  <a:cubicBezTo>
                    <a:pt x="187" y="7"/>
                    <a:pt x="186" y="7"/>
                    <a:pt x="186" y="7"/>
                  </a:cubicBezTo>
                  <a:cubicBezTo>
                    <a:pt x="117" y="31"/>
                    <a:pt x="117" y="31"/>
                    <a:pt x="117" y="31"/>
                  </a:cubicBezTo>
                  <a:cubicBezTo>
                    <a:pt x="117" y="31"/>
                    <a:pt x="116" y="31"/>
                    <a:pt x="115" y="32"/>
                  </a:cubicBezTo>
                  <a:cubicBezTo>
                    <a:pt x="114" y="32"/>
                    <a:pt x="113" y="32"/>
                    <a:pt x="112" y="32"/>
                  </a:cubicBezTo>
                  <a:cubicBezTo>
                    <a:pt x="111" y="33"/>
                    <a:pt x="110" y="33"/>
                    <a:pt x="108" y="33"/>
                  </a:cubicBezTo>
                  <a:cubicBezTo>
                    <a:pt x="107" y="33"/>
                    <a:pt x="106" y="33"/>
                    <a:pt x="106" y="33"/>
                  </a:cubicBezTo>
                  <a:cubicBezTo>
                    <a:pt x="105" y="34"/>
                    <a:pt x="103" y="34"/>
                    <a:pt x="102" y="34"/>
                  </a:cubicBezTo>
                  <a:cubicBezTo>
                    <a:pt x="102" y="34"/>
                    <a:pt x="102" y="34"/>
                    <a:pt x="102" y="34"/>
                  </a:cubicBezTo>
                  <a:cubicBezTo>
                    <a:pt x="100" y="34"/>
                    <a:pt x="98" y="34"/>
                    <a:pt x="96" y="34"/>
                  </a:cubicBezTo>
                  <a:cubicBezTo>
                    <a:pt x="96" y="34"/>
                    <a:pt x="96" y="34"/>
                    <a:pt x="96" y="34"/>
                  </a:cubicBezTo>
                  <a:cubicBezTo>
                    <a:pt x="94" y="34"/>
                    <a:pt x="93" y="34"/>
                    <a:pt x="91" y="34"/>
                  </a:cubicBezTo>
                  <a:cubicBezTo>
                    <a:pt x="91" y="34"/>
                    <a:pt x="91" y="34"/>
                    <a:pt x="91" y="34"/>
                  </a:cubicBezTo>
                  <a:cubicBezTo>
                    <a:pt x="89" y="34"/>
                    <a:pt x="87" y="34"/>
                    <a:pt x="85" y="33"/>
                  </a:cubicBezTo>
                  <a:cubicBezTo>
                    <a:pt x="85" y="33"/>
                    <a:pt x="85" y="33"/>
                    <a:pt x="85" y="33"/>
                  </a:cubicBezTo>
                  <a:cubicBezTo>
                    <a:pt x="83" y="33"/>
                    <a:pt x="82" y="33"/>
                    <a:pt x="80" y="32"/>
                  </a:cubicBezTo>
                  <a:cubicBezTo>
                    <a:pt x="80" y="32"/>
                    <a:pt x="80" y="32"/>
                    <a:pt x="80" y="32"/>
                  </a:cubicBezTo>
                  <a:cubicBezTo>
                    <a:pt x="78" y="32"/>
                    <a:pt x="77" y="32"/>
                    <a:pt x="76" y="31"/>
                  </a:cubicBezTo>
                  <a:cubicBezTo>
                    <a:pt x="8" y="8"/>
                    <a:pt x="8" y="8"/>
                    <a:pt x="8" y="8"/>
                  </a:cubicBezTo>
                  <a:cubicBezTo>
                    <a:pt x="8" y="8"/>
                    <a:pt x="8" y="8"/>
                    <a:pt x="7" y="8"/>
                  </a:cubicBezTo>
                  <a:cubicBezTo>
                    <a:pt x="6" y="7"/>
                    <a:pt x="6" y="7"/>
                    <a:pt x="6" y="7"/>
                  </a:cubicBezTo>
                  <a:cubicBezTo>
                    <a:pt x="5" y="7"/>
                    <a:pt x="5" y="7"/>
                    <a:pt x="5" y="7"/>
                  </a:cubicBezTo>
                  <a:cubicBezTo>
                    <a:pt x="5" y="7"/>
                    <a:pt x="5" y="7"/>
                    <a:pt x="5" y="7"/>
                  </a:cubicBezTo>
                  <a:cubicBezTo>
                    <a:pt x="4" y="6"/>
                    <a:pt x="4" y="6"/>
                    <a:pt x="4" y="6"/>
                  </a:cubicBezTo>
                  <a:cubicBezTo>
                    <a:pt x="3" y="6"/>
                    <a:pt x="3" y="6"/>
                    <a:pt x="3" y="6"/>
                  </a:cubicBezTo>
                  <a:cubicBezTo>
                    <a:pt x="3" y="5"/>
                    <a:pt x="3" y="5"/>
                    <a:pt x="3" y="5"/>
                  </a:cubicBezTo>
                  <a:cubicBezTo>
                    <a:pt x="2" y="5"/>
                    <a:pt x="2" y="5"/>
                    <a:pt x="2" y="5"/>
                  </a:cubicBezTo>
                  <a:cubicBezTo>
                    <a:pt x="1" y="4"/>
                    <a:pt x="1" y="4"/>
                    <a:pt x="1" y="4"/>
                  </a:cubicBezTo>
                  <a:cubicBezTo>
                    <a:pt x="1" y="4"/>
                    <a:pt x="1" y="4"/>
                    <a:pt x="1" y="4"/>
                  </a:cubicBezTo>
                  <a:cubicBezTo>
                    <a:pt x="1" y="3"/>
                    <a:pt x="1" y="3"/>
                    <a:pt x="1" y="3"/>
                  </a:cubicBezTo>
                  <a:cubicBezTo>
                    <a:pt x="0" y="3"/>
                    <a:pt x="0" y="3"/>
                    <a:pt x="0" y="3"/>
                  </a:cubicBezTo>
                  <a:cubicBezTo>
                    <a:pt x="0" y="2"/>
                    <a:pt x="0" y="2"/>
                    <a:pt x="0" y="2"/>
                  </a:cubicBezTo>
                  <a:cubicBezTo>
                    <a:pt x="0" y="2"/>
                    <a:pt x="0" y="2"/>
                    <a:pt x="0" y="1"/>
                  </a:cubicBezTo>
                  <a:cubicBezTo>
                    <a:pt x="0" y="31"/>
                    <a:pt x="0" y="31"/>
                    <a:pt x="0" y="31"/>
                  </a:cubicBezTo>
                  <a:cubicBezTo>
                    <a:pt x="0" y="32"/>
                    <a:pt x="0" y="32"/>
                    <a:pt x="0" y="33"/>
                  </a:cubicBezTo>
                  <a:cubicBezTo>
                    <a:pt x="1" y="33"/>
                    <a:pt x="1" y="33"/>
                    <a:pt x="1" y="33"/>
                  </a:cubicBezTo>
                  <a:cubicBezTo>
                    <a:pt x="1" y="33"/>
                    <a:pt x="1" y="33"/>
                    <a:pt x="1" y="33"/>
                  </a:cubicBezTo>
                  <a:cubicBezTo>
                    <a:pt x="1" y="34"/>
                    <a:pt x="1" y="34"/>
                    <a:pt x="1" y="34"/>
                  </a:cubicBezTo>
                  <a:cubicBezTo>
                    <a:pt x="2" y="34"/>
                    <a:pt x="2" y="34"/>
                    <a:pt x="2" y="34"/>
                  </a:cubicBezTo>
                  <a:cubicBezTo>
                    <a:pt x="2" y="35"/>
                    <a:pt x="2" y="35"/>
                    <a:pt x="2" y="35"/>
                  </a:cubicBezTo>
                  <a:cubicBezTo>
                    <a:pt x="3" y="35"/>
                    <a:pt x="3" y="35"/>
                    <a:pt x="3" y="35"/>
                  </a:cubicBezTo>
                  <a:cubicBezTo>
                    <a:pt x="3" y="36"/>
                    <a:pt x="3" y="36"/>
                    <a:pt x="3" y="36"/>
                  </a:cubicBezTo>
                  <a:cubicBezTo>
                    <a:pt x="4" y="36"/>
                    <a:pt x="4" y="36"/>
                    <a:pt x="4" y="36"/>
                  </a:cubicBezTo>
                  <a:cubicBezTo>
                    <a:pt x="5" y="37"/>
                    <a:pt x="5" y="37"/>
                    <a:pt x="5" y="37"/>
                  </a:cubicBezTo>
                  <a:cubicBezTo>
                    <a:pt x="5" y="37"/>
                    <a:pt x="5" y="37"/>
                    <a:pt x="5" y="37"/>
                  </a:cubicBezTo>
                  <a:cubicBezTo>
                    <a:pt x="6" y="37"/>
                    <a:pt x="6" y="37"/>
                    <a:pt x="7" y="37"/>
                  </a:cubicBezTo>
                  <a:cubicBezTo>
                    <a:pt x="7" y="38"/>
                    <a:pt x="7" y="38"/>
                    <a:pt x="7" y="38"/>
                  </a:cubicBezTo>
                  <a:cubicBezTo>
                    <a:pt x="8" y="38"/>
                    <a:pt x="8" y="38"/>
                    <a:pt x="9" y="38"/>
                  </a:cubicBezTo>
                  <a:cubicBezTo>
                    <a:pt x="9" y="38"/>
                    <a:pt x="9" y="38"/>
                    <a:pt x="9" y="38"/>
                  </a:cubicBezTo>
                  <a:cubicBezTo>
                    <a:pt x="76" y="61"/>
                    <a:pt x="76" y="61"/>
                    <a:pt x="76" y="61"/>
                  </a:cubicBezTo>
                  <a:cubicBezTo>
                    <a:pt x="77" y="61"/>
                    <a:pt x="77" y="62"/>
                    <a:pt x="78" y="62"/>
                  </a:cubicBezTo>
                  <a:cubicBezTo>
                    <a:pt x="79" y="62"/>
                    <a:pt x="79" y="62"/>
                    <a:pt x="80" y="62"/>
                  </a:cubicBezTo>
                  <a:cubicBezTo>
                    <a:pt x="80" y="62"/>
                    <a:pt x="80" y="62"/>
                    <a:pt x="80" y="62"/>
                  </a:cubicBezTo>
                  <a:cubicBezTo>
                    <a:pt x="80" y="62"/>
                    <a:pt x="80" y="62"/>
                    <a:pt x="80" y="62"/>
                  </a:cubicBezTo>
                  <a:cubicBezTo>
                    <a:pt x="81" y="63"/>
                    <a:pt x="82" y="63"/>
                    <a:pt x="82" y="63"/>
                  </a:cubicBezTo>
                  <a:cubicBezTo>
                    <a:pt x="83" y="63"/>
                    <a:pt x="83" y="63"/>
                    <a:pt x="84" y="63"/>
                  </a:cubicBezTo>
                  <a:cubicBezTo>
                    <a:pt x="84" y="63"/>
                    <a:pt x="85" y="63"/>
                    <a:pt x="85" y="63"/>
                  </a:cubicBezTo>
                  <a:cubicBezTo>
                    <a:pt x="86" y="63"/>
                    <a:pt x="86" y="63"/>
                    <a:pt x="86" y="63"/>
                  </a:cubicBezTo>
                  <a:cubicBezTo>
                    <a:pt x="86" y="63"/>
                    <a:pt x="86" y="63"/>
                    <a:pt x="86" y="63"/>
                  </a:cubicBezTo>
                  <a:cubicBezTo>
                    <a:pt x="86" y="63"/>
                    <a:pt x="87" y="64"/>
                    <a:pt x="87" y="64"/>
                  </a:cubicBezTo>
                  <a:cubicBezTo>
                    <a:pt x="88" y="64"/>
                    <a:pt x="89" y="64"/>
                    <a:pt x="89" y="64"/>
                  </a:cubicBezTo>
                  <a:cubicBezTo>
                    <a:pt x="90" y="64"/>
                    <a:pt x="90" y="64"/>
                    <a:pt x="91" y="64"/>
                  </a:cubicBezTo>
                  <a:cubicBezTo>
                    <a:pt x="91" y="64"/>
                    <a:pt x="91" y="64"/>
                    <a:pt x="91" y="64"/>
                  </a:cubicBezTo>
                  <a:cubicBezTo>
                    <a:pt x="91" y="64"/>
                    <a:pt x="91" y="64"/>
                    <a:pt x="91" y="64"/>
                  </a:cubicBezTo>
                  <a:cubicBezTo>
                    <a:pt x="92" y="64"/>
                    <a:pt x="92" y="64"/>
                    <a:pt x="93" y="64"/>
                  </a:cubicBezTo>
                  <a:cubicBezTo>
                    <a:pt x="94" y="64"/>
                    <a:pt x="94" y="64"/>
                    <a:pt x="95" y="64"/>
                  </a:cubicBezTo>
                  <a:cubicBezTo>
                    <a:pt x="95" y="64"/>
                    <a:pt x="96" y="64"/>
                    <a:pt x="97" y="64"/>
                  </a:cubicBezTo>
                  <a:cubicBezTo>
                    <a:pt x="97" y="64"/>
                    <a:pt x="97" y="64"/>
                    <a:pt x="97" y="64"/>
                  </a:cubicBezTo>
                  <a:cubicBezTo>
                    <a:pt x="97" y="64"/>
                    <a:pt x="97" y="64"/>
                    <a:pt x="97" y="64"/>
                  </a:cubicBezTo>
                  <a:cubicBezTo>
                    <a:pt x="97" y="64"/>
                    <a:pt x="98" y="64"/>
                    <a:pt x="99" y="64"/>
                  </a:cubicBezTo>
                  <a:cubicBezTo>
                    <a:pt x="100" y="64"/>
                    <a:pt x="100" y="64"/>
                    <a:pt x="101" y="64"/>
                  </a:cubicBezTo>
                  <a:cubicBezTo>
                    <a:pt x="102" y="64"/>
                    <a:pt x="102" y="64"/>
                    <a:pt x="102" y="64"/>
                  </a:cubicBezTo>
                  <a:cubicBezTo>
                    <a:pt x="103" y="64"/>
                    <a:pt x="103" y="64"/>
                    <a:pt x="103" y="64"/>
                  </a:cubicBezTo>
                  <a:cubicBezTo>
                    <a:pt x="103" y="64"/>
                    <a:pt x="103" y="64"/>
                    <a:pt x="104" y="64"/>
                  </a:cubicBezTo>
                  <a:cubicBezTo>
                    <a:pt x="105" y="64"/>
                    <a:pt x="105" y="64"/>
                    <a:pt x="106" y="63"/>
                  </a:cubicBezTo>
                  <a:cubicBezTo>
                    <a:pt x="107" y="63"/>
                    <a:pt x="108" y="63"/>
                    <a:pt x="108" y="63"/>
                  </a:cubicBezTo>
                  <a:cubicBezTo>
                    <a:pt x="109" y="63"/>
                    <a:pt x="109" y="63"/>
                    <a:pt x="109" y="63"/>
                  </a:cubicBezTo>
                  <a:cubicBezTo>
                    <a:pt x="110" y="63"/>
                    <a:pt x="111" y="63"/>
                    <a:pt x="112" y="63"/>
                  </a:cubicBezTo>
                  <a:cubicBezTo>
                    <a:pt x="112" y="62"/>
                    <a:pt x="112" y="62"/>
                    <a:pt x="112" y="62"/>
                  </a:cubicBezTo>
                  <a:cubicBezTo>
                    <a:pt x="114" y="62"/>
                    <a:pt x="115" y="62"/>
                    <a:pt x="116" y="62"/>
                  </a:cubicBezTo>
                  <a:cubicBezTo>
                    <a:pt x="116" y="61"/>
                    <a:pt x="117" y="61"/>
                    <a:pt x="117" y="61"/>
                  </a:cubicBezTo>
                  <a:cubicBezTo>
                    <a:pt x="118" y="61"/>
                    <a:pt x="118" y="61"/>
                    <a:pt x="118" y="61"/>
                  </a:cubicBezTo>
                  <a:cubicBezTo>
                    <a:pt x="186" y="37"/>
                    <a:pt x="186" y="37"/>
                    <a:pt x="186" y="37"/>
                  </a:cubicBezTo>
                  <a:cubicBezTo>
                    <a:pt x="186" y="37"/>
                    <a:pt x="187" y="37"/>
                    <a:pt x="188" y="37"/>
                  </a:cubicBezTo>
                  <a:cubicBezTo>
                    <a:pt x="188" y="37"/>
                    <a:pt x="188" y="37"/>
                    <a:pt x="188" y="37"/>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1" y="35"/>
                    <a:pt x="191" y="35"/>
                    <a:pt x="191" y="35"/>
                  </a:cubicBezTo>
                  <a:cubicBezTo>
                    <a:pt x="192" y="35"/>
                    <a:pt x="192" y="35"/>
                    <a:pt x="192" y="35"/>
                  </a:cubicBezTo>
                  <a:cubicBezTo>
                    <a:pt x="192" y="34"/>
                    <a:pt x="192" y="34"/>
                    <a:pt x="192" y="34"/>
                  </a:cubicBezTo>
                  <a:cubicBezTo>
                    <a:pt x="192" y="34"/>
                    <a:pt x="192" y="34"/>
                    <a:pt x="192" y="34"/>
                  </a:cubicBezTo>
                  <a:cubicBezTo>
                    <a:pt x="193" y="34"/>
                    <a:pt x="193" y="34"/>
                    <a:pt x="193" y="34"/>
                  </a:cubicBezTo>
                  <a:cubicBezTo>
                    <a:pt x="193" y="33"/>
                    <a:pt x="193" y="33"/>
                    <a:pt x="193" y="33"/>
                  </a:cubicBezTo>
                  <a:cubicBezTo>
                    <a:pt x="193" y="33"/>
                    <a:pt x="193" y="33"/>
                    <a:pt x="193" y="33"/>
                  </a:cubicBezTo>
                  <a:cubicBezTo>
                    <a:pt x="193" y="33"/>
                    <a:pt x="193" y="33"/>
                    <a:pt x="193" y="33"/>
                  </a:cubicBezTo>
                  <a:cubicBezTo>
                    <a:pt x="194" y="33"/>
                    <a:pt x="194" y="33"/>
                    <a:pt x="194" y="33"/>
                  </a:cubicBezTo>
                  <a:cubicBezTo>
                    <a:pt x="194" y="32"/>
                    <a:pt x="194" y="32"/>
                    <a:pt x="194" y="32"/>
                  </a:cubicBezTo>
                  <a:cubicBezTo>
                    <a:pt x="194" y="32"/>
                    <a:pt x="194" y="32"/>
                    <a:pt x="194" y="32"/>
                  </a:cubicBezTo>
                  <a:cubicBezTo>
                    <a:pt x="194" y="32"/>
                    <a:pt x="194" y="32"/>
                    <a:pt x="194" y="32"/>
                  </a:cubicBezTo>
                  <a:cubicBezTo>
                    <a:pt x="194" y="31"/>
                    <a:pt x="194" y="31"/>
                    <a:pt x="194" y="31"/>
                  </a:cubicBezTo>
                  <a:cubicBezTo>
                    <a:pt x="194" y="31"/>
                    <a:pt x="194" y="31"/>
                    <a:pt x="194"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4" y="0"/>
                    <a:pt x="194" y="0"/>
                    <a:pt x="194"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80">
              <a:extLst>
                <a:ext uri="{FF2B5EF4-FFF2-40B4-BE49-F238E27FC236}">
                  <a16:creationId xmlns:a16="http://schemas.microsoft.com/office/drawing/2014/main" id="{F2D61A32-FEEA-48AF-831F-9CB3EDA00B8D}"/>
                </a:ext>
              </a:extLst>
            </p:cNvPr>
            <p:cNvSpPr>
              <a:spLocks/>
            </p:cNvSpPr>
            <p:nvPr/>
          </p:nvSpPr>
          <p:spPr bwMode="auto">
            <a:xfrm>
              <a:off x="9456738" y="5211763"/>
              <a:ext cx="709613" cy="244475"/>
            </a:xfrm>
            <a:custGeom>
              <a:avLst/>
              <a:gdLst>
                <a:gd name="T0" fmla="*/ 189 w 200"/>
                <a:gd name="T1" fmla="*/ 27 h 69"/>
                <a:gd name="T2" fmla="*/ 189 w 200"/>
                <a:gd name="T3" fmla="*/ 41 h 69"/>
                <a:gd name="T4" fmla="*/ 120 w 200"/>
                <a:gd name="T5" fmla="*/ 65 h 69"/>
                <a:gd name="T6" fmla="*/ 79 w 200"/>
                <a:gd name="T7" fmla="*/ 65 h 69"/>
                <a:gd name="T8" fmla="*/ 11 w 200"/>
                <a:gd name="T9" fmla="*/ 42 h 69"/>
                <a:gd name="T10" fmla="*/ 12 w 200"/>
                <a:gd name="T11" fmla="*/ 28 h 69"/>
                <a:gd name="T12" fmla="*/ 80 w 200"/>
                <a:gd name="T13" fmla="*/ 4 h 69"/>
                <a:gd name="T14" fmla="*/ 122 w 200"/>
                <a:gd name="T15" fmla="*/ 4 h 69"/>
                <a:gd name="T16" fmla="*/ 189 w 200"/>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9">
                  <a:moveTo>
                    <a:pt x="189" y="27"/>
                  </a:moveTo>
                  <a:cubicBezTo>
                    <a:pt x="200" y="31"/>
                    <a:pt x="200" y="37"/>
                    <a:pt x="189" y="41"/>
                  </a:cubicBezTo>
                  <a:cubicBezTo>
                    <a:pt x="120" y="65"/>
                    <a:pt x="120" y="65"/>
                    <a:pt x="120" y="65"/>
                  </a:cubicBezTo>
                  <a:cubicBezTo>
                    <a:pt x="109" y="69"/>
                    <a:pt x="90" y="69"/>
                    <a:pt x="79" y="65"/>
                  </a:cubicBezTo>
                  <a:cubicBezTo>
                    <a:pt x="11" y="42"/>
                    <a:pt x="11" y="42"/>
                    <a:pt x="11" y="42"/>
                  </a:cubicBezTo>
                  <a:cubicBezTo>
                    <a:pt x="0" y="38"/>
                    <a:pt x="0" y="32"/>
                    <a:pt x="12" y="28"/>
                  </a:cubicBezTo>
                  <a:cubicBezTo>
                    <a:pt x="80" y="4"/>
                    <a:pt x="80" y="4"/>
                    <a:pt x="80" y="4"/>
                  </a:cubicBezTo>
                  <a:cubicBezTo>
                    <a:pt x="92" y="0"/>
                    <a:pt x="110" y="0"/>
                    <a:pt x="122" y="4"/>
                  </a:cubicBezTo>
                  <a:cubicBezTo>
                    <a:pt x="189" y="27"/>
                    <a:pt x="189" y="27"/>
                    <a:pt x="189" y="27"/>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215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lstStyle/>
          <a:p>
            <a:r>
              <a:rPr lang="en-US" dirty="0"/>
              <a:t>APP LOGIC STRUCTURE</a:t>
            </a:r>
          </a:p>
        </p:txBody>
      </p:sp>
      <p:grpSp>
        <p:nvGrpSpPr>
          <p:cNvPr id="125" name="Group 124">
            <a:extLst>
              <a:ext uri="{FF2B5EF4-FFF2-40B4-BE49-F238E27FC236}">
                <a16:creationId xmlns:a16="http://schemas.microsoft.com/office/drawing/2014/main" id="{E1A03C6E-E417-4840-9D13-770E518F86CD}"/>
              </a:ext>
            </a:extLst>
          </p:cNvPr>
          <p:cNvGrpSpPr/>
          <p:nvPr/>
        </p:nvGrpSpPr>
        <p:grpSpPr>
          <a:xfrm>
            <a:off x="0" y="3159398"/>
            <a:ext cx="823913" cy="45719"/>
            <a:chOff x="254000" y="3175000"/>
            <a:chExt cx="569913" cy="0"/>
          </a:xfrm>
        </p:grpSpPr>
        <p:cxnSp>
          <p:nvCxnSpPr>
            <p:cNvPr id="12" name="Straight Connector 11">
              <a:extLst>
                <a:ext uri="{FF2B5EF4-FFF2-40B4-BE49-F238E27FC236}">
                  <a16:creationId xmlns:a16="http://schemas.microsoft.com/office/drawing/2014/main" id="{9C5135CB-F5FB-4BDD-93E3-C13C221CC947}"/>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50804B8-B635-49CA-BCD3-75657A6549E0}"/>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pic>
        <p:nvPicPr>
          <p:cNvPr id="23" name="Picture 22" descr="A close up of a logo&#10;&#10;Description automatically generated">
            <a:extLst>
              <a:ext uri="{FF2B5EF4-FFF2-40B4-BE49-F238E27FC236}">
                <a16:creationId xmlns:a16="http://schemas.microsoft.com/office/drawing/2014/main" id="{0D5CD9D5-7B65-418D-B3AF-2E9C3B7B4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78145" y="2683963"/>
            <a:ext cx="1187189" cy="2374378"/>
          </a:xfrm>
          <a:prstGeom prst="rect">
            <a:avLst/>
          </a:prstGeom>
        </p:spPr>
      </p:pic>
      <p:grpSp>
        <p:nvGrpSpPr>
          <p:cNvPr id="25" name="Group 24">
            <a:extLst>
              <a:ext uri="{FF2B5EF4-FFF2-40B4-BE49-F238E27FC236}">
                <a16:creationId xmlns:a16="http://schemas.microsoft.com/office/drawing/2014/main" id="{18BA81E5-C007-4601-9920-98CB70590A28}"/>
              </a:ext>
            </a:extLst>
          </p:cNvPr>
          <p:cNvGrpSpPr/>
          <p:nvPr/>
        </p:nvGrpSpPr>
        <p:grpSpPr>
          <a:xfrm>
            <a:off x="9177754" y="1031877"/>
            <a:ext cx="1349797" cy="1730820"/>
            <a:chOff x="9202723" y="1364385"/>
            <a:chExt cx="1349797" cy="1730820"/>
          </a:xfrm>
        </p:grpSpPr>
        <p:pic>
          <p:nvPicPr>
            <p:cNvPr id="21" name="Picture 20" descr="Studio&#10;">
              <a:extLst>
                <a:ext uri="{FF2B5EF4-FFF2-40B4-BE49-F238E27FC236}">
                  <a16:creationId xmlns:a16="http://schemas.microsoft.com/office/drawing/2014/main" id="{BC124841-5D26-4BBF-920C-5220FDDD3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1601" y="1364385"/>
              <a:ext cx="1330919" cy="1330919"/>
            </a:xfrm>
            <a:prstGeom prst="rect">
              <a:avLst/>
            </a:prstGeom>
          </p:spPr>
        </p:pic>
        <p:sp>
          <p:nvSpPr>
            <p:cNvPr id="24" name="TextBox 23">
              <a:extLst>
                <a:ext uri="{FF2B5EF4-FFF2-40B4-BE49-F238E27FC236}">
                  <a16:creationId xmlns:a16="http://schemas.microsoft.com/office/drawing/2014/main" id="{A9F597B3-9E08-425D-90EF-CF982DE8B001}"/>
                </a:ext>
              </a:extLst>
            </p:cNvPr>
            <p:cNvSpPr txBox="1"/>
            <p:nvPr/>
          </p:nvSpPr>
          <p:spPr>
            <a:xfrm>
              <a:off x="9202723" y="2725873"/>
              <a:ext cx="1330919" cy="369332"/>
            </a:xfrm>
            <a:prstGeom prst="rect">
              <a:avLst/>
            </a:prstGeom>
            <a:noFill/>
          </p:spPr>
          <p:txBody>
            <a:bodyPr wrap="square" rtlCol="0">
              <a:spAutoFit/>
            </a:bodyPr>
            <a:lstStyle/>
            <a:p>
              <a:pPr algn="ctr"/>
              <a:r>
                <a:rPr lang="en-US" dirty="0"/>
                <a:t>Studio 1</a:t>
              </a:r>
            </a:p>
          </p:txBody>
        </p:sp>
      </p:grpSp>
      <p:grpSp>
        <p:nvGrpSpPr>
          <p:cNvPr id="26" name="Group 25">
            <a:extLst>
              <a:ext uri="{FF2B5EF4-FFF2-40B4-BE49-F238E27FC236}">
                <a16:creationId xmlns:a16="http://schemas.microsoft.com/office/drawing/2014/main" id="{A3E1BE28-0942-4E9A-9A83-E656F10BB8C9}"/>
              </a:ext>
            </a:extLst>
          </p:cNvPr>
          <p:cNvGrpSpPr/>
          <p:nvPr/>
        </p:nvGrpSpPr>
        <p:grpSpPr>
          <a:xfrm>
            <a:off x="7768821" y="2824235"/>
            <a:ext cx="1349797" cy="1730820"/>
            <a:chOff x="7869489" y="2884974"/>
            <a:chExt cx="1349797" cy="1730820"/>
          </a:xfrm>
        </p:grpSpPr>
        <p:pic>
          <p:nvPicPr>
            <p:cNvPr id="27" name="Picture 26" descr="Studio&#10;">
              <a:extLst>
                <a:ext uri="{FF2B5EF4-FFF2-40B4-BE49-F238E27FC236}">
                  <a16:creationId xmlns:a16="http://schemas.microsoft.com/office/drawing/2014/main" id="{1DB85B84-3940-4138-AEDB-2E0054F1E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8367" y="2884974"/>
              <a:ext cx="1330919" cy="1330919"/>
            </a:xfrm>
            <a:prstGeom prst="rect">
              <a:avLst/>
            </a:prstGeom>
          </p:spPr>
        </p:pic>
        <p:sp>
          <p:nvSpPr>
            <p:cNvPr id="28" name="TextBox 27">
              <a:extLst>
                <a:ext uri="{FF2B5EF4-FFF2-40B4-BE49-F238E27FC236}">
                  <a16:creationId xmlns:a16="http://schemas.microsoft.com/office/drawing/2014/main" id="{FF6120EA-2D88-40EC-83BD-1CE2A2D591B1}"/>
                </a:ext>
              </a:extLst>
            </p:cNvPr>
            <p:cNvSpPr txBox="1"/>
            <p:nvPr/>
          </p:nvSpPr>
          <p:spPr>
            <a:xfrm>
              <a:off x="7869489" y="4246462"/>
              <a:ext cx="1330919" cy="369332"/>
            </a:xfrm>
            <a:prstGeom prst="rect">
              <a:avLst/>
            </a:prstGeom>
            <a:noFill/>
          </p:spPr>
          <p:txBody>
            <a:bodyPr wrap="square" rtlCol="0">
              <a:spAutoFit/>
            </a:bodyPr>
            <a:lstStyle/>
            <a:p>
              <a:pPr algn="ctr"/>
              <a:r>
                <a:rPr lang="en-US" dirty="0"/>
                <a:t>Studio 2</a:t>
              </a:r>
            </a:p>
          </p:txBody>
        </p:sp>
      </p:grpSp>
      <p:grpSp>
        <p:nvGrpSpPr>
          <p:cNvPr id="31" name="Group 30">
            <a:extLst>
              <a:ext uri="{FF2B5EF4-FFF2-40B4-BE49-F238E27FC236}">
                <a16:creationId xmlns:a16="http://schemas.microsoft.com/office/drawing/2014/main" id="{708192A9-298C-4E53-B31F-76281D550565}"/>
              </a:ext>
            </a:extLst>
          </p:cNvPr>
          <p:cNvGrpSpPr/>
          <p:nvPr/>
        </p:nvGrpSpPr>
        <p:grpSpPr>
          <a:xfrm>
            <a:off x="9196632" y="4617681"/>
            <a:ext cx="1349797" cy="1730820"/>
            <a:chOff x="9304789" y="4246462"/>
            <a:chExt cx="1349797" cy="1730820"/>
          </a:xfrm>
        </p:grpSpPr>
        <p:pic>
          <p:nvPicPr>
            <p:cNvPr id="29" name="Picture 28" descr="Studio&#10;">
              <a:extLst>
                <a:ext uri="{FF2B5EF4-FFF2-40B4-BE49-F238E27FC236}">
                  <a16:creationId xmlns:a16="http://schemas.microsoft.com/office/drawing/2014/main" id="{F9F37B1B-187E-427F-8045-5D5A2A531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3667" y="4246462"/>
              <a:ext cx="1330919" cy="1330919"/>
            </a:xfrm>
            <a:prstGeom prst="rect">
              <a:avLst/>
            </a:prstGeom>
          </p:spPr>
        </p:pic>
        <p:sp>
          <p:nvSpPr>
            <p:cNvPr id="30" name="TextBox 29">
              <a:extLst>
                <a:ext uri="{FF2B5EF4-FFF2-40B4-BE49-F238E27FC236}">
                  <a16:creationId xmlns:a16="http://schemas.microsoft.com/office/drawing/2014/main" id="{824F6034-7AD9-4FC2-9717-23BB6DCB7C14}"/>
                </a:ext>
              </a:extLst>
            </p:cNvPr>
            <p:cNvSpPr txBox="1"/>
            <p:nvPr/>
          </p:nvSpPr>
          <p:spPr>
            <a:xfrm>
              <a:off x="9304789" y="5607950"/>
              <a:ext cx="1330919" cy="369332"/>
            </a:xfrm>
            <a:prstGeom prst="rect">
              <a:avLst/>
            </a:prstGeom>
            <a:noFill/>
          </p:spPr>
          <p:txBody>
            <a:bodyPr wrap="square" rtlCol="0">
              <a:spAutoFit/>
            </a:bodyPr>
            <a:lstStyle/>
            <a:p>
              <a:pPr algn="ctr"/>
              <a:r>
                <a:rPr lang="en-US" dirty="0"/>
                <a:t>Studio 3</a:t>
              </a:r>
            </a:p>
          </p:txBody>
        </p:sp>
      </p:grpSp>
      <p:sp>
        <p:nvSpPr>
          <p:cNvPr id="32" name="Rectangle: Rounded Corners 31">
            <a:extLst>
              <a:ext uri="{FF2B5EF4-FFF2-40B4-BE49-F238E27FC236}">
                <a16:creationId xmlns:a16="http://schemas.microsoft.com/office/drawing/2014/main" id="{B444EE92-C9F3-4DA5-B88E-A04E70C4A873}"/>
              </a:ext>
            </a:extLst>
          </p:cNvPr>
          <p:cNvSpPr/>
          <p:nvPr/>
        </p:nvSpPr>
        <p:spPr>
          <a:xfrm>
            <a:off x="3897870" y="3353572"/>
            <a:ext cx="2198130" cy="1201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az-Latn-AZ" sz="2400" dirty="0"/>
              <a:t>Photo Studio</a:t>
            </a:r>
            <a:r>
              <a:rPr lang="en-US" sz="2400" dirty="0"/>
              <a:t> App</a:t>
            </a:r>
          </a:p>
        </p:txBody>
      </p:sp>
      <p:sp>
        <p:nvSpPr>
          <p:cNvPr id="33" name="TextBox 32">
            <a:extLst>
              <a:ext uri="{FF2B5EF4-FFF2-40B4-BE49-F238E27FC236}">
                <a16:creationId xmlns:a16="http://schemas.microsoft.com/office/drawing/2014/main" id="{1A6374FC-B38A-4EE2-9A94-ECB282127C4C}"/>
              </a:ext>
            </a:extLst>
          </p:cNvPr>
          <p:cNvSpPr txBox="1"/>
          <p:nvPr/>
        </p:nvSpPr>
        <p:spPr>
          <a:xfrm>
            <a:off x="10744200" y="5332838"/>
            <a:ext cx="805344" cy="830997"/>
          </a:xfrm>
          <a:prstGeom prst="rect">
            <a:avLst/>
          </a:prstGeom>
          <a:noFill/>
        </p:spPr>
        <p:txBody>
          <a:bodyPr wrap="square" rtlCol="0">
            <a:spAutoFit/>
          </a:bodyPr>
          <a:lstStyle/>
          <a:p>
            <a:r>
              <a:rPr lang="en-US" sz="4800" dirty="0"/>
              <a:t>…</a:t>
            </a:r>
          </a:p>
        </p:txBody>
      </p:sp>
      <p:sp>
        <p:nvSpPr>
          <p:cNvPr id="34" name="TextBox 33">
            <a:extLst>
              <a:ext uri="{FF2B5EF4-FFF2-40B4-BE49-F238E27FC236}">
                <a16:creationId xmlns:a16="http://schemas.microsoft.com/office/drawing/2014/main" id="{D5E78CB5-63E1-4F58-9AE1-8D9F8CEB3708}"/>
              </a:ext>
            </a:extLst>
          </p:cNvPr>
          <p:cNvSpPr txBox="1"/>
          <p:nvPr/>
        </p:nvSpPr>
        <p:spPr>
          <a:xfrm>
            <a:off x="2124909" y="5979169"/>
            <a:ext cx="5483905" cy="400110"/>
          </a:xfrm>
          <a:prstGeom prst="rect">
            <a:avLst/>
          </a:prstGeom>
          <a:noFill/>
        </p:spPr>
        <p:txBody>
          <a:bodyPr wrap="square" rtlCol="0">
            <a:spAutoFit/>
          </a:bodyPr>
          <a:lstStyle/>
          <a:p>
            <a:r>
              <a:rPr lang="en-US" sz="2000" dirty="0"/>
              <a:t>Our app presents the best studio that suits you</a:t>
            </a:r>
          </a:p>
        </p:txBody>
      </p:sp>
      <p:cxnSp>
        <p:nvCxnSpPr>
          <p:cNvPr id="36" name="Straight Connector 35">
            <a:extLst>
              <a:ext uri="{FF2B5EF4-FFF2-40B4-BE49-F238E27FC236}">
                <a16:creationId xmlns:a16="http://schemas.microsoft.com/office/drawing/2014/main" id="{E45C6963-4E9D-4751-BC54-7487AF308EA1}"/>
              </a:ext>
            </a:extLst>
          </p:cNvPr>
          <p:cNvCxnSpPr>
            <a:cxnSpLocks/>
          </p:cNvCxnSpPr>
          <p:nvPr/>
        </p:nvCxnSpPr>
        <p:spPr>
          <a:xfrm flipV="1">
            <a:off x="6276390" y="1697336"/>
            <a:ext cx="2823350" cy="1576924"/>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EDE6896-5496-45F1-9DCE-A6CE9678B332}"/>
              </a:ext>
            </a:extLst>
          </p:cNvPr>
          <p:cNvCxnSpPr>
            <a:cxnSpLocks/>
          </p:cNvCxnSpPr>
          <p:nvPr/>
        </p:nvCxnSpPr>
        <p:spPr>
          <a:xfrm>
            <a:off x="6400800" y="3871152"/>
            <a:ext cx="136802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8E2E08B-2310-42E9-A4D9-1D64DAF483C7}"/>
              </a:ext>
            </a:extLst>
          </p:cNvPr>
          <p:cNvCxnSpPr>
            <a:cxnSpLocks/>
          </p:cNvCxnSpPr>
          <p:nvPr/>
        </p:nvCxnSpPr>
        <p:spPr>
          <a:xfrm>
            <a:off x="6293771" y="4536612"/>
            <a:ext cx="2363668" cy="1293737"/>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90372AE-13A4-4280-8B09-204038695E71}"/>
              </a:ext>
            </a:extLst>
          </p:cNvPr>
          <p:cNvCxnSpPr>
            <a:cxnSpLocks/>
          </p:cNvCxnSpPr>
          <p:nvPr/>
        </p:nvCxnSpPr>
        <p:spPr>
          <a:xfrm flipH="1">
            <a:off x="2038525" y="3954313"/>
            <a:ext cx="163585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3FCA5012-ABE2-4C77-BE8C-824C668D4339}"/>
              </a:ext>
            </a:extLst>
          </p:cNvPr>
          <p:cNvSpPr txBox="1"/>
          <p:nvPr/>
        </p:nvSpPr>
        <p:spPr>
          <a:xfrm>
            <a:off x="2235646" y="3524169"/>
            <a:ext cx="1585554" cy="369332"/>
          </a:xfrm>
          <a:prstGeom prst="rect">
            <a:avLst/>
          </a:prstGeom>
          <a:noFill/>
        </p:spPr>
        <p:txBody>
          <a:bodyPr wrap="square" rtlCol="0">
            <a:spAutoFit/>
          </a:bodyPr>
          <a:lstStyle/>
          <a:p>
            <a:r>
              <a:rPr lang="en-US" dirty="0"/>
              <a:t>e</a:t>
            </a:r>
            <a:r>
              <a:rPr lang="az-Latn-AZ" dirty="0"/>
              <a:t>x</a:t>
            </a:r>
            <a:r>
              <a:rPr lang="en-US" dirty="0"/>
              <a:t>: </a:t>
            </a:r>
            <a:r>
              <a:rPr lang="az-Latn-AZ" dirty="0"/>
              <a:t>Studio 2 </a:t>
            </a:r>
            <a:endParaRPr lang="en-US" dirty="0"/>
          </a:p>
        </p:txBody>
      </p:sp>
    </p:spTree>
    <p:extLst>
      <p:ext uri="{BB962C8B-B14F-4D97-AF65-F5344CB8AC3E}">
        <p14:creationId xmlns:p14="http://schemas.microsoft.com/office/powerpoint/2010/main" val="261572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lstStyle/>
          <a:p>
            <a:r>
              <a:rPr lang="en-US" dirty="0"/>
              <a:t>Functionality</a:t>
            </a:r>
          </a:p>
        </p:txBody>
      </p:sp>
      <p:grpSp>
        <p:nvGrpSpPr>
          <p:cNvPr id="125" name="Group 124">
            <a:extLst>
              <a:ext uri="{FF2B5EF4-FFF2-40B4-BE49-F238E27FC236}">
                <a16:creationId xmlns:a16="http://schemas.microsoft.com/office/drawing/2014/main" id="{E1A03C6E-E417-4840-9D13-770E518F86CD}"/>
              </a:ext>
            </a:extLst>
          </p:cNvPr>
          <p:cNvGrpSpPr/>
          <p:nvPr/>
        </p:nvGrpSpPr>
        <p:grpSpPr>
          <a:xfrm>
            <a:off x="0" y="3159398"/>
            <a:ext cx="823913" cy="45719"/>
            <a:chOff x="254000" y="3175000"/>
            <a:chExt cx="569913" cy="0"/>
          </a:xfrm>
        </p:grpSpPr>
        <p:cxnSp>
          <p:nvCxnSpPr>
            <p:cNvPr id="12" name="Straight Connector 11">
              <a:extLst>
                <a:ext uri="{FF2B5EF4-FFF2-40B4-BE49-F238E27FC236}">
                  <a16:creationId xmlns:a16="http://schemas.microsoft.com/office/drawing/2014/main" id="{9C5135CB-F5FB-4BDD-93E3-C13C221CC947}"/>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50804B8-B635-49CA-BCD3-75657A6549E0}"/>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descr="A close up of a sign&#10;&#10;Description automatically generated">
            <a:extLst>
              <a:ext uri="{FF2B5EF4-FFF2-40B4-BE49-F238E27FC236}">
                <a16:creationId xmlns:a16="http://schemas.microsoft.com/office/drawing/2014/main" id="{C506E0AD-A40A-467F-A1F0-FF16AAF4E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820" y="487843"/>
            <a:ext cx="2311867" cy="2311867"/>
          </a:xfrm>
          <a:prstGeom prst="rect">
            <a:avLst/>
          </a:prstGeom>
        </p:spPr>
      </p:pic>
      <p:sp>
        <p:nvSpPr>
          <p:cNvPr id="8" name="TextBox 7">
            <a:extLst>
              <a:ext uri="{FF2B5EF4-FFF2-40B4-BE49-F238E27FC236}">
                <a16:creationId xmlns:a16="http://schemas.microsoft.com/office/drawing/2014/main" id="{EF2230A4-666A-4D43-8B6E-59471045BD6D}"/>
              </a:ext>
            </a:extLst>
          </p:cNvPr>
          <p:cNvSpPr txBox="1"/>
          <p:nvPr/>
        </p:nvSpPr>
        <p:spPr>
          <a:xfrm>
            <a:off x="1024128" y="2474753"/>
            <a:ext cx="739936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Easy </a:t>
            </a:r>
            <a:r>
              <a:rPr lang="az-Latn-AZ" sz="2400" dirty="0"/>
              <a:t>to manage bookings.</a:t>
            </a:r>
          </a:p>
          <a:p>
            <a:pPr marL="285750" indent="-285750">
              <a:buFont typeface="Arial" panose="020B0604020202020204" pitchFamily="34" charset="0"/>
              <a:buChar char="•"/>
            </a:pPr>
            <a:r>
              <a:rPr lang="en-US" sz="2400" dirty="0"/>
              <a:t>Simple &amp; Secured payments (Visa, Mastercard, PayPal)</a:t>
            </a:r>
            <a:r>
              <a:rPr lang="az-Latn-AZ" sz="2400" dirty="0"/>
              <a:t>.</a:t>
            </a:r>
            <a:endParaRPr lang="en-US" sz="2400" dirty="0"/>
          </a:p>
          <a:p>
            <a:pPr marL="285750" indent="-285750">
              <a:buFont typeface="Arial" panose="020B0604020202020204" pitchFamily="34" charset="0"/>
              <a:buChar char="•"/>
            </a:pPr>
            <a:r>
              <a:rPr lang="en-US" sz="2400" dirty="0"/>
              <a:t>Our support is ready 24/7</a:t>
            </a:r>
            <a:r>
              <a:rPr lang="az-Latn-AZ" sz="2400" dirty="0"/>
              <a:t>.</a:t>
            </a:r>
          </a:p>
          <a:p>
            <a:pPr marL="285750" indent="-285750">
              <a:buFont typeface="Arial" panose="020B0604020202020204" pitchFamily="34" charset="0"/>
              <a:buChar char="•"/>
            </a:pPr>
            <a:r>
              <a:rPr lang="az-Latn-AZ" sz="2400" dirty="0"/>
              <a:t>Everybody can register</a:t>
            </a:r>
            <a:r>
              <a:rPr lang="en-US" sz="2400" dirty="0"/>
              <a:t> his own studio to this app. </a:t>
            </a:r>
          </a:p>
        </p:txBody>
      </p:sp>
      <p:pic>
        <p:nvPicPr>
          <p:cNvPr id="10" name="Picture 9" descr="A picture containing drawing, clock, light&#10;&#10;Description automatically generated">
            <a:extLst>
              <a:ext uri="{FF2B5EF4-FFF2-40B4-BE49-F238E27FC236}">
                <a16:creationId xmlns:a16="http://schemas.microsoft.com/office/drawing/2014/main" id="{6F200F26-6A8B-41CC-8463-E3C6D6F03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55" y="5786589"/>
            <a:ext cx="1586150" cy="486195"/>
          </a:xfrm>
          <a:prstGeom prst="rect">
            <a:avLst/>
          </a:prstGeom>
        </p:spPr>
      </p:pic>
      <p:pic>
        <p:nvPicPr>
          <p:cNvPr id="13" name="Picture 12" descr="A close up of a logo&#10;&#10;Description automatically generated">
            <a:extLst>
              <a:ext uri="{FF2B5EF4-FFF2-40B4-BE49-F238E27FC236}">
                <a16:creationId xmlns:a16="http://schemas.microsoft.com/office/drawing/2014/main" id="{00F76725-D35C-4A5B-9FFF-D8DD6F739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1292" y="5236611"/>
            <a:ext cx="1586150" cy="1586150"/>
          </a:xfrm>
          <a:prstGeom prst="rect">
            <a:avLst/>
          </a:prstGeom>
        </p:spPr>
      </p:pic>
      <p:pic>
        <p:nvPicPr>
          <p:cNvPr id="15" name="Picture 14" descr="A close up of a sign&#10;&#10;Description automatically generated">
            <a:extLst>
              <a:ext uri="{FF2B5EF4-FFF2-40B4-BE49-F238E27FC236}">
                <a16:creationId xmlns:a16="http://schemas.microsoft.com/office/drawing/2014/main" id="{5A38CE35-CC39-48B1-8395-9D2D112D0A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7005" y="5786589"/>
            <a:ext cx="1854317" cy="487685"/>
          </a:xfrm>
          <a:prstGeom prst="rect">
            <a:avLst/>
          </a:prstGeom>
        </p:spPr>
      </p:pic>
    </p:spTree>
    <p:extLst>
      <p:ext uri="{BB962C8B-B14F-4D97-AF65-F5344CB8AC3E}">
        <p14:creationId xmlns:p14="http://schemas.microsoft.com/office/powerpoint/2010/main" val="153396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lstStyle/>
          <a:p>
            <a:r>
              <a:rPr lang="en-US" dirty="0"/>
              <a:t>Idea explanation of app</a:t>
            </a:r>
          </a:p>
        </p:txBody>
      </p:sp>
      <p:sp>
        <p:nvSpPr>
          <p:cNvPr id="3" name="Content Placeholder 2">
            <a:extLst>
              <a:ext uri="{FF2B5EF4-FFF2-40B4-BE49-F238E27FC236}">
                <a16:creationId xmlns:a16="http://schemas.microsoft.com/office/drawing/2014/main" id="{7E882702-F115-4382-B764-481A411E980B}"/>
              </a:ext>
            </a:extLst>
          </p:cNvPr>
          <p:cNvSpPr>
            <a:spLocks noGrp="1"/>
          </p:cNvSpPr>
          <p:nvPr>
            <p:ph idx="1"/>
          </p:nvPr>
        </p:nvSpPr>
        <p:spPr>
          <a:xfrm>
            <a:off x="1024129" y="2286000"/>
            <a:ext cx="4957572" cy="4023360"/>
          </a:xfrm>
        </p:spPr>
        <p:txBody>
          <a:bodyPr/>
          <a:lstStyle/>
          <a:p>
            <a:r>
              <a:rPr lang="en-US" dirty="0"/>
              <a:t>Main idea of app is to make easier to search and find different photo studios in cities.  In search screen we can select date, how many hours we need, city, and based on this data filter studios, selecting one of them. User also can create account, save his credit cards in his wallet, and pays to book studio. Also he adds studios he liked to favorites section, later he books them. </a:t>
            </a:r>
          </a:p>
        </p:txBody>
      </p:sp>
      <p:grpSp>
        <p:nvGrpSpPr>
          <p:cNvPr id="125" name="Group 124">
            <a:extLst>
              <a:ext uri="{FF2B5EF4-FFF2-40B4-BE49-F238E27FC236}">
                <a16:creationId xmlns:a16="http://schemas.microsoft.com/office/drawing/2014/main" id="{E1A03C6E-E417-4840-9D13-770E518F86CD}"/>
              </a:ext>
            </a:extLst>
          </p:cNvPr>
          <p:cNvGrpSpPr/>
          <p:nvPr/>
        </p:nvGrpSpPr>
        <p:grpSpPr>
          <a:xfrm>
            <a:off x="0" y="3159398"/>
            <a:ext cx="823913" cy="45719"/>
            <a:chOff x="254000" y="3175000"/>
            <a:chExt cx="569913" cy="0"/>
          </a:xfrm>
        </p:grpSpPr>
        <p:cxnSp>
          <p:nvCxnSpPr>
            <p:cNvPr id="12" name="Straight Connector 11">
              <a:extLst>
                <a:ext uri="{FF2B5EF4-FFF2-40B4-BE49-F238E27FC236}">
                  <a16:creationId xmlns:a16="http://schemas.microsoft.com/office/drawing/2014/main" id="{9C5135CB-F5FB-4BDD-93E3-C13C221CC947}"/>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50804B8-B635-49CA-BCD3-75657A6549E0}"/>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pic>
        <p:nvPicPr>
          <p:cNvPr id="6" name="Picture 5" descr="A screenshot of a computer screen&#10;&#10;Description automatically generated">
            <a:extLst>
              <a:ext uri="{FF2B5EF4-FFF2-40B4-BE49-F238E27FC236}">
                <a16:creationId xmlns:a16="http://schemas.microsoft.com/office/drawing/2014/main" id="{D0313560-48A7-43E0-B923-F2D42E830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368" y="144780"/>
            <a:ext cx="3857625" cy="6617970"/>
          </a:xfrm>
          <a:prstGeom prst="rect">
            <a:avLst/>
          </a:prstGeom>
        </p:spPr>
      </p:pic>
    </p:spTree>
    <p:extLst>
      <p:ext uri="{BB962C8B-B14F-4D97-AF65-F5344CB8AC3E}">
        <p14:creationId xmlns:p14="http://schemas.microsoft.com/office/powerpoint/2010/main" val="60182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832D16-7558-4209-B5E6-60CFB7383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5">
            <a:extLst>
              <a:ext uri="{FF2B5EF4-FFF2-40B4-BE49-F238E27FC236}">
                <a16:creationId xmlns:a16="http://schemas.microsoft.com/office/drawing/2014/main" id="{0B201792-59B9-4FE8-9B2A-7F7A5AED0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461931C1-E9DE-4D66-831E-9ABDF15748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045426A-326D-4262-A31E-8C4D42211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Technology stack</a:t>
            </a:r>
          </a:p>
        </p:txBody>
      </p:sp>
      <p:sp useBgFill="1">
        <p:nvSpPr>
          <p:cNvPr id="24" name="Rectangle 23">
            <a:extLst>
              <a:ext uri="{FF2B5EF4-FFF2-40B4-BE49-F238E27FC236}">
                <a16:creationId xmlns:a16="http://schemas.microsoft.com/office/drawing/2014/main" id="{8BD0C197-6F97-4148-BD9F-3BC50E46A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drawing, light&#10;&#10;Description automatically generated">
            <a:extLst>
              <a:ext uri="{FF2B5EF4-FFF2-40B4-BE49-F238E27FC236}">
                <a16:creationId xmlns:a16="http://schemas.microsoft.com/office/drawing/2014/main" id="{03905463-0CAE-463E-ABF0-F3B0B4038701}"/>
              </a:ext>
            </a:extLst>
          </p:cNvPr>
          <p:cNvPicPr>
            <a:picLocks noChangeAspect="1"/>
          </p:cNvPicPr>
          <p:nvPr/>
        </p:nvPicPr>
        <p:blipFill rotWithShape="1">
          <a:blip r:embed="rId3">
            <a:extLst>
              <a:ext uri="{28A0092B-C50C-407E-A947-70E740481C1C}">
                <a14:useLocalDpi xmlns:a14="http://schemas.microsoft.com/office/drawing/2010/main" val="0"/>
              </a:ext>
            </a:extLst>
          </a:blip>
          <a:srcRect b="29832"/>
          <a:stretch/>
        </p:blipFill>
        <p:spPr>
          <a:xfrm>
            <a:off x="4403917" y="637246"/>
            <a:ext cx="3517119" cy="2467904"/>
          </a:xfrm>
          <a:prstGeom prst="rect">
            <a:avLst/>
          </a:prstGeom>
        </p:spPr>
      </p:pic>
      <p:cxnSp>
        <p:nvCxnSpPr>
          <p:cNvPr id="26" name="Straight Connector 25">
            <a:extLst>
              <a:ext uri="{FF2B5EF4-FFF2-40B4-BE49-F238E27FC236}">
                <a16:creationId xmlns:a16="http://schemas.microsoft.com/office/drawing/2014/main" id="{6F6FDB19-8C2A-48D0-8728-5987EDF371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2617" y="822682"/>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window, drawing&#10;&#10;Description automatically generated">
            <a:extLst>
              <a:ext uri="{FF2B5EF4-FFF2-40B4-BE49-F238E27FC236}">
                <a16:creationId xmlns:a16="http://schemas.microsoft.com/office/drawing/2014/main" id="{2F1E7638-B870-47DC-87D5-418D06177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63" y="637245"/>
            <a:ext cx="4243776" cy="2842482"/>
          </a:xfrm>
          <a:prstGeom prst="rect">
            <a:avLst/>
          </a:prstGeom>
        </p:spPr>
      </p:pic>
      <p:cxnSp>
        <p:nvCxnSpPr>
          <p:cNvPr id="28" name="Straight Connector 27">
            <a:extLst>
              <a:ext uri="{FF2B5EF4-FFF2-40B4-BE49-F238E27FC236}">
                <a16:creationId xmlns:a16="http://schemas.microsoft.com/office/drawing/2014/main" id="{F09B89FA-8981-4C79-AEA8-92BBDEB7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469" y="822682"/>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automatically generated">
            <a:extLst>
              <a:ext uri="{FF2B5EF4-FFF2-40B4-BE49-F238E27FC236}">
                <a16:creationId xmlns:a16="http://schemas.microsoft.com/office/drawing/2014/main" id="{ECBB3DB4-E0A5-4410-8401-DFCC3037E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8610" y="669014"/>
            <a:ext cx="2579903" cy="2579903"/>
          </a:xfrm>
          <a:prstGeom prst="rect">
            <a:avLst/>
          </a:prstGeom>
        </p:spPr>
      </p:pic>
      <p:cxnSp>
        <p:nvCxnSpPr>
          <p:cNvPr id="30" name="Straight Connector 29">
            <a:extLst>
              <a:ext uri="{FF2B5EF4-FFF2-40B4-BE49-F238E27FC236}">
                <a16:creationId xmlns:a16="http://schemas.microsoft.com/office/drawing/2014/main" id="{0F5E87B5-6250-4AF5-88E7-E1D9745E7C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A9631D4-9D86-4E22-A104-DF8AEDA8DB5B}"/>
              </a:ext>
            </a:extLst>
          </p:cNvPr>
          <p:cNvSpPr txBox="1"/>
          <p:nvPr/>
        </p:nvSpPr>
        <p:spPr>
          <a:xfrm>
            <a:off x="269837" y="2980905"/>
            <a:ext cx="3785841" cy="923330"/>
          </a:xfrm>
          <a:prstGeom prst="rect">
            <a:avLst/>
          </a:prstGeom>
          <a:noFill/>
        </p:spPr>
        <p:txBody>
          <a:bodyPr wrap="square" rtlCol="0">
            <a:spAutoFit/>
          </a:bodyPr>
          <a:lstStyle/>
          <a:p>
            <a:r>
              <a:rPr lang="en-US" sz="5400" b="1" dirty="0"/>
              <a:t>React Native</a:t>
            </a:r>
          </a:p>
        </p:txBody>
      </p:sp>
      <p:sp>
        <p:nvSpPr>
          <p:cNvPr id="85" name="TextBox 84">
            <a:extLst>
              <a:ext uri="{FF2B5EF4-FFF2-40B4-BE49-F238E27FC236}">
                <a16:creationId xmlns:a16="http://schemas.microsoft.com/office/drawing/2014/main" id="{FB44561F-9FDC-4DB7-A8A2-326F09EA855D}"/>
              </a:ext>
            </a:extLst>
          </p:cNvPr>
          <p:cNvSpPr txBox="1"/>
          <p:nvPr/>
        </p:nvSpPr>
        <p:spPr>
          <a:xfrm>
            <a:off x="8754397" y="3006921"/>
            <a:ext cx="3785841" cy="923330"/>
          </a:xfrm>
          <a:prstGeom prst="rect">
            <a:avLst/>
          </a:prstGeom>
          <a:noFill/>
        </p:spPr>
        <p:txBody>
          <a:bodyPr wrap="square" rtlCol="0">
            <a:spAutoFit/>
          </a:bodyPr>
          <a:lstStyle/>
          <a:p>
            <a:r>
              <a:rPr lang="en-US" sz="5400" b="1" dirty="0"/>
              <a:t>Firebase</a:t>
            </a:r>
          </a:p>
        </p:txBody>
      </p:sp>
      <p:sp>
        <p:nvSpPr>
          <p:cNvPr id="86" name="TextBox 85">
            <a:extLst>
              <a:ext uri="{FF2B5EF4-FFF2-40B4-BE49-F238E27FC236}">
                <a16:creationId xmlns:a16="http://schemas.microsoft.com/office/drawing/2014/main" id="{5EA9BCA2-CB8E-4AD4-917C-CB3374FEA030}"/>
              </a:ext>
            </a:extLst>
          </p:cNvPr>
          <p:cNvSpPr txBox="1"/>
          <p:nvPr/>
        </p:nvSpPr>
        <p:spPr>
          <a:xfrm>
            <a:off x="5010662" y="2989538"/>
            <a:ext cx="3785841" cy="923330"/>
          </a:xfrm>
          <a:prstGeom prst="rect">
            <a:avLst/>
          </a:prstGeom>
          <a:noFill/>
        </p:spPr>
        <p:txBody>
          <a:bodyPr wrap="square" rtlCol="0">
            <a:spAutoFit/>
          </a:bodyPr>
          <a:lstStyle/>
          <a:p>
            <a:r>
              <a:rPr lang="en-US" sz="5400" b="1" dirty="0"/>
              <a:t>Redux</a:t>
            </a:r>
          </a:p>
        </p:txBody>
      </p:sp>
    </p:spTree>
    <p:extLst>
      <p:ext uri="{BB962C8B-B14F-4D97-AF65-F5344CB8AC3E}">
        <p14:creationId xmlns:p14="http://schemas.microsoft.com/office/powerpoint/2010/main" val="305226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77C9E0-EFD1-4B66-9104-DD7D70F4E0B5}"/>
              </a:ext>
            </a:extLst>
          </p:cNvPr>
          <p:cNvSpPr>
            <a:spLocks noGrp="1"/>
          </p:cNvSpPr>
          <p:nvPr>
            <p:ph type="sldNum" sz="quarter" idx="12"/>
          </p:nvPr>
        </p:nvSpPr>
        <p:spPr/>
        <p:txBody>
          <a:bodyPr/>
          <a:lstStyle/>
          <a:p>
            <a:fld id="{9AD71B9F-3993-4306-BFF8-A983D4BB9097}" type="slidenum">
              <a:rPr lang="en-US" smtClean="0"/>
              <a:t>7</a:t>
            </a:fld>
            <a:endParaRPr lang="en-US"/>
          </a:p>
        </p:txBody>
      </p:sp>
      <p:pic>
        <p:nvPicPr>
          <p:cNvPr id="5" name="Picture 4" descr="A screen shot of a computer&#10;&#10;Description automatically generated">
            <a:extLst>
              <a:ext uri="{FF2B5EF4-FFF2-40B4-BE49-F238E27FC236}">
                <a16:creationId xmlns:a16="http://schemas.microsoft.com/office/drawing/2014/main" id="{9E685096-F0F0-4A8D-9144-9E38FD78C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0"/>
            <a:ext cx="9720072" cy="6858000"/>
          </a:xfrm>
          <a:prstGeom prst="rect">
            <a:avLst/>
          </a:prstGeom>
        </p:spPr>
      </p:pic>
    </p:spTree>
    <p:extLst>
      <p:ext uri="{BB962C8B-B14F-4D97-AF65-F5344CB8AC3E}">
        <p14:creationId xmlns:p14="http://schemas.microsoft.com/office/powerpoint/2010/main" val="332511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310A22-00C9-4C44-91ED-52266ECCF2A6}"/>
              </a:ext>
            </a:extLst>
          </p:cNvPr>
          <p:cNvSpPr>
            <a:spLocks noGrp="1"/>
          </p:cNvSpPr>
          <p:nvPr>
            <p:ph type="sldNum" sz="quarter" idx="12"/>
          </p:nvPr>
        </p:nvSpPr>
        <p:spPr/>
        <p:txBody>
          <a:bodyPr/>
          <a:lstStyle/>
          <a:p>
            <a:fld id="{9AD71B9F-3993-4306-BFF8-A983D4BB9097}" type="slidenum">
              <a:rPr lang="en-US" smtClean="0"/>
              <a:t>8</a:t>
            </a:fld>
            <a:endParaRPr lang="en-US"/>
          </a:p>
        </p:txBody>
      </p:sp>
      <p:pic>
        <p:nvPicPr>
          <p:cNvPr id="5" name="Picture 4" descr="A screenshot of a cell phone&#10;&#10;Description automatically generated">
            <a:extLst>
              <a:ext uri="{FF2B5EF4-FFF2-40B4-BE49-F238E27FC236}">
                <a16:creationId xmlns:a16="http://schemas.microsoft.com/office/drawing/2014/main" id="{2F219868-7D84-4D5A-8785-86F434773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 y="715575"/>
            <a:ext cx="12145328" cy="5426849"/>
          </a:xfrm>
          <a:prstGeom prst="rect">
            <a:avLst/>
          </a:prstGeom>
        </p:spPr>
      </p:pic>
    </p:spTree>
    <p:extLst>
      <p:ext uri="{BB962C8B-B14F-4D97-AF65-F5344CB8AC3E}">
        <p14:creationId xmlns:p14="http://schemas.microsoft.com/office/powerpoint/2010/main" val="32810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9A3FD3A-4B27-4028-BA57-0810F205B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461F8B-A17E-4AE4-92BC-BA2E49E1A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661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AC80C-8861-4E46-97DD-31AF5B0128D8}"/>
              </a:ext>
            </a:extLst>
          </p:cNvPr>
          <p:cNvSpPr>
            <a:spLocks noGrp="1"/>
          </p:cNvSpPr>
          <p:nvPr>
            <p:ph type="title"/>
          </p:nvPr>
        </p:nvSpPr>
        <p:spPr>
          <a:xfrm>
            <a:off x="457200" y="640080"/>
            <a:ext cx="3185917" cy="3034857"/>
          </a:xfrm>
        </p:spPr>
        <p:txBody>
          <a:bodyPr vert="horz" lIns="91440" tIns="45720" rIns="91440" bIns="45720" rtlCol="0" anchor="b">
            <a:normAutofit/>
          </a:bodyPr>
          <a:lstStyle/>
          <a:p>
            <a:pPr algn="r"/>
            <a:r>
              <a:rPr lang="en-US" sz="4400" spc="200">
                <a:solidFill>
                  <a:srgbClr val="FFFFFF"/>
                </a:solidFill>
              </a:rPr>
              <a:t>App screens</a:t>
            </a:r>
          </a:p>
        </p:txBody>
      </p:sp>
      <p:cxnSp>
        <p:nvCxnSpPr>
          <p:cNvPr id="23" name="Straight Connector 22">
            <a:extLst>
              <a:ext uri="{FF2B5EF4-FFF2-40B4-BE49-F238E27FC236}">
                <a16:creationId xmlns:a16="http://schemas.microsoft.com/office/drawing/2014/main" id="{5E450F13-FCAB-474F-93BB-704690139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749" y="3765314"/>
            <a:ext cx="2834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video game&#10;&#10;Description automatically generated">
            <a:extLst>
              <a:ext uri="{FF2B5EF4-FFF2-40B4-BE49-F238E27FC236}">
                <a16:creationId xmlns:a16="http://schemas.microsoft.com/office/drawing/2014/main" id="{1FA15BA3-2692-4B7F-A431-BDB95382B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843" y="251528"/>
            <a:ext cx="3498286" cy="6219176"/>
          </a:xfrm>
          <a:prstGeom prst="rect">
            <a:avLst/>
          </a:prstGeom>
        </p:spPr>
      </p:pic>
      <p:cxnSp>
        <p:nvCxnSpPr>
          <p:cNvPr id="25" name="Straight Connector 24">
            <a:extLst>
              <a:ext uri="{FF2B5EF4-FFF2-40B4-BE49-F238E27FC236}">
                <a16:creationId xmlns:a16="http://schemas.microsoft.com/office/drawing/2014/main" id="{00E7859C-56C8-49DC-ABF5-6C538427C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5130" y="1963779"/>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CEB91FD7-BBDF-4B9F-9233-50CBAE030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415" y="251528"/>
            <a:ext cx="3494927" cy="6219177"/>
          </a:xfrm>
          <a:prstGeom prst="rect">
            <a:avLst/>
          </a:prstGeom>
        </p:spPr>
      </p:pic>
      <p:sp>
        <p:nvSpPr>
          <p:cNvPr id="4" name="Slide Number Placeholder 3">
            <a:extLst>
              <a:ext uri="{FF2B5EF4-FFF2-40B4-BE49-F238E27FC236}">
                <a16:creationId xmlns:a16="http://schemas.microsoft.com/office/drawing/2014/main" id="{AC15DB8B-5261-476E-9A74-A7D17175FEC8}"/>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9AD71B9F-3993-4306-BFF8-A983D4BB9097}" type="slidenum">
              <a:rPr lang="en-US" kern="1200" dirty="0">
                <a:solidFill>
                  <a:schemeClr val="tx1">
                    <a:lumMod val="95000"/>
                    <a:lumOff val="5000"/>
                  </a:schemeClr>
                </a:solidFill>
                <a:latin typeface="+mj-lt"/>
                <a:ea typeface="+mn-ea"/>
                <a:cs typeface="+mn-cs"/>
              </a:rPr>
              <a:pPr>
                <a:spcAft>
                  <a:spcPts val="600"/>
                </a:spcAft>
              </a:pPr>
              <a:t>9</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643234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335</Words>
  <Application>Microsoft Office PowerPoint</Application>
  <PresentationFormat>Widescreen</PresentationFormat>
  <Paragraphs>47</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Montserrat ExtraBold</vt:lpstr>
      <vt:lpstr>Tw Cen MT</vt:lpstr>
      <vt:lpstr>Tw Cen MT Condensed</vt:lpstr>
      <vt:lpstr>Wingdings 3</vt:lpstr>
      <vt:lpstr>Integral</vt:lpstr>
      <vt:lpstr>Photo studio app</vt:lpstr>
      <vt:lpstr>Team members</vt:lpstr>
      <vt:lpstr>APP LOGIC STRUCTURE</vt:lpstr>
      <vt:lpstr>Functionality</vt:lpstr>
      <vt:lpstr>Idea explanation of app</vt:lpstr>
      <vt:lpstr>Technology stack</vt:lpstr>
      <vt:lpstr>PowerPoint Presentation</vt:lpstr>
      <vt:lpstr>PowerPoint Presentation</vt:lpstr>
      <vt:lpstr>App screens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studio app</dc:title>
  <dc:creator>Fidan Həsənquliyeva</dc:creator>
  <cp:lastModifiedBy>Ulvi Bashir</cp:lastModifiedBy>
  <cp:revision>14</cp:revision>
  <dcterms:created xsi:type="dcterms:W3CDTF">2020-07-14T00:08:56Z</dcterms:created>
  <dcterms:modified xsi:type="dcterms:W3CDTF">2020-07-21T13:11:21Z</dcterms:modified>
</cp:coreProperties>
</file>