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70" r:id="rId4"/>
    <p:sldId id="272" r:id="rId5"/>
    <p:sldId id="271" r:id="rId6"/>
    <p:sldId id="267" r:id="rId7"/>
    <p:sldId id="257" r:id="rId8"/>
    <p:sldId id="258" r:id="rId9"/>
    <p:sldId id="269" r:id="rId10"/>
    <p:sldId id="259" r:id="rId11"/>
    <p:sldId id="260" r:id="rId12"/>
    <p:sldId id="261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60C3B-2362-4D55-AA23-448F1EBFB7B2}" v="1" dt="2020-08-01T19:57:23.077"/>
    <p1510:client id="{5648BB73-CAB7-41F8-BFD3-7CD6DC1C6E64}" v="197" dt="2020-08-01T19:40:48.585"/>
    <p1510:client id="{80E9DD1A-6DCD-4AFE-83F7-E95AA8C4EA96}" v="106" dt="2020-08-01T19:54:06.247"/>
    <p1510:client id="{88462098-6921-4D20-8859-ADD6B51A7999}" v="102" dt="2020-08-01T19:26:46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1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Erik Munk" userId="7e116541029eca9a" providerId="Windows Live" clId="Web-{5648BB73-CAB7-41F8-BFD3-7CD6DC1C6E64}"/>
    <pc:docChg chg="addSld modSld">
      <pc:chgData name="Kristian Erik Munk" userId="7e116541029eca9a" providerId="Windows Live" clId="Web-{5648BB73-CAB7-41F8-BFD3-7CD6DC1C6E64}" dt="2020-08-01T19:40:48.585" v="196" actId="1076"/>
      <pc:docMkLst>
        <pc:docMk/>
      </pc:docMkLst>
      <pc:sldChg chg="addSp modSp">
        <pc:chgData name="Kristian Erik Munk" userId="7e116541029eca9a" providerId="Windows Live" clId="Web-{5648BB73-CAB7-41F8-BFD3-7CD6DC1C6E64}" dt="2020-08-01T19:40:48.585" v="196" actId="1076"/>
        <pc:sldMkLst>
          <pc:docMk/>
          <pc:sldMk cId="3598206644" sldId="270"/>
        </pc:sldMkLst>
        <pc:spChg chg="mod">
          <ac:chgData name="Kristian Erik Munk" userId="7e116541029eca9a" providerId="Windows Live" clId="Web-{5648BB73-CAB7-41F8-BFD3-7CD6DC1C6E64}" dt="2020-08-01T19:39:55.940" v="189" actId="20577"/>
          <ac:spMkLst>
            <pc:docMk/>
            <pc:sldMk cId="3598206644" sldId="270"/>
            <ac:spMk id="2" creationId="{20A7D5AA-0E80-4644-A4A3-BA667345E181}"/>
          </ac:spMkLst>
        </pc:spChg>
        <pc:spChg chg="mod">
          <ac:chgData name="Kristian Erik Munk" userId="7e116541029eca9a" providerId="Windows Live" clId="Web-{5648BB73-CAB7-41F8-BFD3-7CD6DC1C6E64}" dt="2020-08-01T19:40:48.585" v="196" actId="1076"/>
          <ac:spMkLst>
            <pc:docMk/>
            <pc:sldMk cId="3598206644" sldId="270"/>
            <ac:spMk id="3" creationId="{1FC81834-47C4-42CE-9EEF-0303A17111DA}"/>
          </ac:spMkLst>
        </pc:spChg>
        <pc:spChg chg="add mod">
          <ac:chgData name="Kristian Erik Munk" userId="7e116541029eca9a" providerId="Windows Live" clId="Web-{5648BB73-CAB7-41F8-BFD3-7CD6DC1C6E64}" dt="2020-08-01T19:40:24.161" v="192" actId="20577"/>
          <ac:spMkLst>
            <pc:docMk/>
            <pc:sldMk cId="3598206644" sldId="270"/>
            <ac:spMk id="4" creationId="{D7A916D7-050B-48B7-9686-07099E43518F}"/>
          </ac:spMkLst>
        </pc:spChg>
      </pc:sldChg>
      <pc:sldChg chg="new">
        <pc:chgData name="Kristian Erik Munk" userId="7e116541029eca9a" providerId="Windows Live" clId="Web-{5648BB73-CAB7-41F8-BFD3-7CD6DC1C6E64}" dt="2020-08-01T19:28:07.742" v="0"/>
        <pc:sldMkLst>
          <pc:docMk/>
          <pc:sldMk cId="108447960" sldId="272"/>
        </pc:sldMkLst>
      </pc:sldChg>
    </pc:docChg>
  </pc:docChgLst>
  <pc:docChgLst>
    <pc:chgData name="Kristian Erik Munk" userId="7e116541029eca9a" providerId="Windows Live" clId="Web-{80E9DD1A-6DCD-4AFE-83F7-E95AA8C4EA96}"/>
    <pc:docChg chg="modSld">
      <pc:chgData name="Kristian Erik Munk" userId="7e116541029eca9a" providerId="Windows Live" clId="Web-{80E9DD1A-6DCD-4AFE-83F7-E95AA8C4EA96}" dt="2020-08-01T19:54:05.966" v="99" actId="20577"/>
      <pc:docMkLst>
        <pc:docMk/>
      </pc:docMkLst>
      <pc:sldChg chg="delSp modSp">
        <pc:chgData name="Kristian Erik Munk" userId="7e116541029eca9a" providerId="Windows Live" clId="Web-{80E9DD1A-6DCD-4AFE-83F7-E95AA8C4EA96}" dt="2020-08-01T19:52:22.348" v="44" actId="20577"/>
        <pc:sldMkLst>
          <pc:docMk/>
          <pc:sldMk cId="3598206644" sldId="270"/>
        </pc:sldMkLst>
        <pc:spChg chg="mod">
          <ac:chgData name="Kristian Erik Munk" userId="7e116541029eca9a" providerId="Windows Live" clId="Web-{80E9DD1A-6DCD-4AFE-83F7-E95AA8C4EA96}" dt="2020-08-01T19:52:22.348" v="44" actId="20577"/>
          <ac:spMkLst>
            <pc:docMk/>
            <pc:sldMk cId="3598206644" sldId="270"/>
            <ac:spMk id="2" creationId="{20A7D5AA-0E80-4644-A4A3-BA667345E181}"/>
          </ac:spMkLst>
        </pc:spChg>
        <pc:spChg chg="del mod">
          <ac:chgData name="Kristian Erik Munk" userId="7e116541029eca9a" providerId="Windows Live" clId="Web-{80E9DD1A-6DCD-4AFE-83F7-E95AA8C4EA96}" dt="2020-08-01T19:51:51.861" v="42"/>
          <ac:spMkLst>
            <pc:docMk/>
            <pc:sldMk cId="3598206644" sldId="270"/>
            <ac:spMk id="3" creationId="{1FC81834-47C4-42CE-9EEF-0303A17111DA}"/>
          </ac:spMkLst>
        </pc:spChg>
        <pc:spChg chg="mod">
          <ac:chgData name="Kristian Erik Munk" userId="7e116541029eca9a" providerId="Windows Live" clId="Web-{80E9DD1A-6DCD-4AFE-83F7-E95AA8C4EA96}" dt="2020-08-01T19:51:35.188" v="38" actId="20577"/>
          <ac:spMkLst>
            <pc:docMk/>
            <pc:sldMk cId="3598206644" sldId="270"/>
            <ac:spMk id="4" creationId="{D7A916D7-050B-48B7-9686-07099E43518F}"/>
          </ac:spMkLst>
        </pc:spChg>
      </pc:sldChg>
      <pc:sldChg chg="addSp delSp modSp">
        <pc:chgData name="Kristian Erik Munk" userId="7e116541029eca9a" providerId="Windows Live" clId="Web-{80E9DD1A-6DCD-4AFE-83F7-E95AA8C4EA96}" dt="2020-08-01T19:54:04.075" v="97" actId="20577"/>
        <pc:sldMkLst>
          <pc:docMk/>
          <pc:sldMk cId="108447960" sldId="272"/>
        </pc:sldMkLst>
        <pc:spChg chg="add mod">
          <ac:chgData name="Kristian Erik Munk" userId="7e116541029eca9a" providerId="Windows Live" clId="Web-{80E9DD1A-6DCD-4AFE-83F7-E95AA8C4EA96}" dt="2020-08-01T19:51:40.735" v="41"/>
          <ac:spMkLst>
            <pc:docMk/>
            <pc:sldMk cId="108447960" sldId="272"/>
            <ac:spMk id="2" creationId="{2F9C73F1-1FFA-459A-A93E-B2130737A064}"/>
          </ac:spMkLst>
        </pc:spChg>
        <pc:spChg chg="add">
          <ac:chgData name="Kristian Erik Munk" userId="7e116541029eca9a" providerId="Windows Live" clId="Web-{80E9DD1A-6DCD-4AFE-83F7-E95AA8C4EA96}" dt="2020-08-01T19:51:57.752" v="43"/>
          <ac:spMkLst>
            <pc:docMk/>
            <pc:sldMk cId="108447960" sldId="272"/>
            <ac:spMk id="3" creationId="{163EF740-2BBF-4593-93DF-43333D17E000}"/>
          </ac:spMkLst>
        </pc:spChg>
        <pc:spChg chg="add mod">
          <ac:chgData name="Kristian Erik Munk" userId="7e116541029eca9a" providerId="Windows Live" clId="Web-{80E9DD1A-6DCD-4AFE-83F7-E95AA8C4EA96}" dt="2020-08-01T19:53:30.072" v="78" actId="20577"/>
          <ac:spMkLst>
            <pc:docMk/>
            <pc:sldMk cId="108447960" sldId="272"/>
            <ac:spMk id="4" creationId="{4D7923DA-79B7-494E-859B-A25A337FE25C}"/>
          </ac:spMkLst>
        </pc:spChg>
        <pc:spChg chg="add del mod">
          <ac:chgData name="Kristian Erik Munk" userId="7e116541029eca9a" providerId="Windows Live" clId="Web-{80E9DD1A-6DCD-4AFE-83F7-E95AA8C4EA96}" dt="2020-08-01T19:52:45.287" v="50"/>
          <ac:spMkLst>
            <pc:docMk/>
            <pc:sldMk cId="108447960" sldId="272"/>
            <ac:spMk id="5" creationId="{163EF740-2BBF-4593-93DF-43333D17E000}"/>
          </ac:spMkLst>
        </pc:spChg>
        <pc:spChg chg="add mod">
          <ac:chgData name="Kristian Erik Munk" userId="7e116541029eca9a" providerId="Windows Live" clId="Web-{80E9DD1A-6DCD-4AFE-83F7-E95AA8C4EA96}" dt="2020-08-01T19:53:11.164" v="62" actId="20577"/>
          <ac:spMkLst>
            <pc:docMk/>
            <pc:sldMk cId="108447960" sldId="272"/>
            <ac:spMk id="6" creationId="{C1DCFF79-112F-40DD-8F34-19DC5368AA06}"/>
          </ac:spMkLst>
        </pc:spChg>
        <pc:spChg chg="add mod">
          <ac:chgData name="Kristian Erik Munk" userId="7e116541029eca9a" providerId="Windows Live" clId="Web-{80E9DD1A-6DCD-4AFE-83F7-E95AA8C4EA96}" dt="2020-08-01T19:54:04.075" v="97" actId="20577"/>
          <ac:spMkLst>
            <pc:docMk/>
            <pc:sldMk cId="108447960" sldId="272"/>
            <ac:spMk id="7" creationId="{F5E34FF5-1C44-4DE4-838E-28116DE2E18E}"/>
          </ac:spMkLst>
        </pc:spChg>
      </pc:sldChg>
    </pc:docChg>
  </pc:docChgLst>
  <pc:docChgLst>
    <pc:chgData name="Kristian Erik Munk" userId="7e116541029eca9a" providerId="Windows Live" clId="Web-{3B060C3B-2362-4D55-AA23-448F1EBFB7B2}"/>
    <pc:docChg chg="modSld">
      <pc:chgData name="Kristian Erik Munk" userId="7e116541029eca9a" providerId="Windows Live" clId="Web-{3B060C3B-2362-4D55-AA23-448F1EBFB7B2}" dt="2020-08-01T19:57:23.077" v="0" actId="14100"/>
      <pc:docMkLst>
        <pc:docMk/>
      </pc:docMkLst>
      <pc:sldChg chg="modSp">
        <pc:chgData name="Kristian Erik Munk" userId="7e116541029eca9a" providerId="Windows Live" clId="Web-{3B060C3B-2362-4D55-AA23-448F1EBFB7B2}" dt="2020-08-01T19:57:23.077" v="0" actId="14100"/>
        <pc:sldMkLst>
          <pc:docMk/>
          <pc:sldMk cId="108447960" sldId="272"/>
        </pc:sldMkLst>
        <pc:spChg chg="mod">
          <ac:chgData name="Kristian Erik Munk" userId="7e116541029eca9a" providerId="Windows Live" clId="Web-{3B060C3B-2362-4D55-AA23-448F1EBFB7B2}" dt="2020-08-01T19:57:23.077" v="0" actId="14100"/>
          <ac:spMkLst>
            <pc:docMk/>
            <pc:sldMk cId="108447960" sldId="272"/>
            <ac:spMk id="2" creationId="{2F9C73F1-1FFA-459A-A93E-B2130737A0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70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Kmunk1975@gmail.com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dsholder til indhold 11">
            <a:extLst>
              <a:ext uri="{FF2B5EF4-FFF2-40B4-BE49-F238E27FC236}">
                <a16:creationId xmlns:a16="http://schemas.microsoft.com/office/drawing/2014/main" id="{6CF7E804-4F65-4A46-91CF-EFE781D3DAE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53" y="3451508"/>
            <a:ext cx="3186060" cy="688769"/>
          </a:xfrm>
          <a:prstGeom prst="rect">
            <a:avLst/>
          </a:prstGeom>
        </p:spPr>
      </p:pic>
      <p:pic>
        <p:nvPicPr>
          <p:cNvPr id="3" name="Pladsholder til indhold 15">
            <a:extLst>
              <a:ext uri="{FF2B5EF4-FFF2-40B4-BE49-F238E27FC236}">
                <a16:creationId xmlns:a16="http://schemas.microsoft.com/office/drawing/2014/main" id="{D16F2A77-A95B-44FC-B1AA-2362747427FD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9145" y="2241934"/>
            <a:ext cx="2256708" cy="7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06F4795-AFFC-4C2A-8EA4-047623BCF90E}"/>
              </a:ext>
            </a:extLst>
          </p:cNvPr>
          <p:cNvSpPr/>
          <p:nvPr/>
        </p:nvSpPr>
        <p:spPr>
          <a:xfrm>
            <a:off x="3048000" y="2056110"/>
            <a:ext cx="6096000" cy="230832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dirty="0"/>
              <a:t>Hackathons typically start with one or more presentations about the event, as well as about the specific subject, if any.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participants suggest ideas and form teams, based on individual interests and skills.</a:t>
            </a:r>
          </a:p>
          <a:p>
            <a:endParaRPr lang="en-US" dirty="0"/>
          </a:p>
          <a:p>
            <a:r>
              <a:rPr lang="en-US" dirty="0"/>
              <a:t>Then the main work of the hackathon begins, which can last anywhere from several hours to several days. </a:t>
            </a:r>
          </a:p>
        </p:txBody>
      </p:sp>
    </p:spTree>
    <p:extLst>
      <p:ext uri="{BB962C8B-B14F-4D97-AF65-F5344CB8AC3E}">
        <p14:creationId xmlns:p14="http://schemas.microsoft.com/office/powerpoint/2010/main" val="313898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BFB0A16-C9A9-4531-B55B-45E69D3786C3}"/>
              </a:ext>
            </a:extLst>
          </p:cNvPr>
          <p:cNvSpPr/>
          <p:nvPr/>
        </p:nvSpPr>
        <p:spPr>
          <a:xfrm>
            <a:off x="3154516" y="1280761"/>
            <a:ext cx="5833807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/>
              <a:t>At the end of hackathons, there is usually a series of demonstrations in which each group presents their results.</a:t>
            </a:r>
          </a:p>
          <a:p>
            <a:endParaRPr lang="en-US" dirty="0"/>
          </a:p>
          <a:p>
            <a:r>
              <a:rPr lang="en-US" dirty="0"/>
              <a:t>To capture the great ideas often people post a video of the demonstrations, blog about results with screenshots and details, share links and progress on social media, suggest a place for open source code and generally make it possible for people to share, learn from and possibly build from the ideas generated and initial work completed.</a:t>
            </a:r>
          </a:p>
          <a:p>
            <a:endParaRPr lang="en-US" dirty="0"/>
          </a:p>
          <a:p>
            <a:r>
              <a:rPr lang="en-US" dirty="0"/>
              <a:t>There is a contest element as well, in which a panel of judges select the winning teams, and prizes are given. At many hackathons, the judges are made up of </a:t>
            </a:r>
            <a:r>
              <a:rPr lang="en-US" dirty="0" err="1"/>
              <a:t>organisers</a:t>
            </a:r>
            <a:r>
              <a:rPr lang="en-US" dirty="0"/>
              <a:t> and sponsors.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6334CA20-C1FC-495F-ABF0-25F8F44DCCC8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decentralized web needs a decentralized filesystem.</a:t>
            </a:r>
          </a:p>
          <a:p>
            <a:r>
              <a:rPr lang="en-US" dirty="0"/>
              <a:t>The future is web3: a digital world that is censorship-resistant, decentralized, and trustless. A web where users control their own data and identity.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HackFS</a:t>
            </a:r>
            <a:r>
              <a:rPr lang="en-US" dirty="0"/>
              <a:t> is an </a:t>
            </a:r>
            <a:r>
              <a:rPr lang="en-US" dirty="0" err="1"/>
              <a:t>ETHGlobal</a:t>
            </a:r>
            <a:r>
              <a:rPr lang="en-US" dirty="0"/>
              <a:t> hackathon focused on building the foundation for that world. We've partnered with Protocol Labs - the organization building </a:t>
            </a:r>
            <a:r>
              <a:rPr lang="en-US" dirty="0" err="1"/>
              <a:t>Filecoin</a:t>
            </a:r>
            <a:r>
              <a:rPr lang="en-US" dirty="0"/>
              <a:t> and IPFS - to run an event centered on </a:t>
            </a:r>
            <a:r>
              <a:rPr lang="en-US" dirty="0" err="1"/>
              <a:t>dapps</a:t>
            </a:r>
            <a:r>
              <a:rPr lang="en-US" dirty="0"/>
              <a:t>, web3, decentralized storage, and everything in between.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09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D5396-3D8D-4BE1-AD5A-A994E3C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991" y="811469"/>
            <a:ext cx="7943952" cy="1332000"/>
          </a:xfrm>
        </p:spPr>
        <p:txBody>
          <a:bodyPr/>
          <a:lstStyle/>
          <a:p>
            <a:pPr algn="ctr"/>
            <a:r>
              <a:rPr lang="da-DK" dirty="0" err="1"/>
              <a:t>Hackfs</a:t>
            </a:r>
            <a:r>
              <a:rPr lang="da-DK" dirty="0"/>
              <a:t>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649291-4F06-43FC-B49B-A75FF0AFD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F8F3BDC-D994-4278-986A-888AA7C2D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77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D12A-E3D2-4EAD-BBC2-F374A1FB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47" y="1311275"/>
            <a:ext cx="11090274" cy="1332000"/>
          </a:xfrm>
        </p:spPr>
        <p:txBody>
          <a:bodyPr/>
          <a:lstStyle/>
          <a:p>
            <a:pPr algn="ctr"/>
            <a:r>
              <a:rPr lang="da-DK" dirty="0"/>
              <a:t>Kristian Erik Munk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E75D8F8-5551-4BA4-B345-72CF588D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1861" y="2097175"/>
            <a:ext cx="3321665" cy="223403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a-DK" dirty="0" err="1">
                <a:solidFill>
                  <a:srgbClr val="FFFFFF"/>
                </a:solidFill>
              </a:rPr>
              <a:t>Ulvus</a:t>
            </a:r>
            <a:endParaRPr lang="da-DK" dirty="0" err="1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rgbClr val="FFFFFF"/>
                </a:solidFill>
                <a:hlinkClick r:id="rId2"/>
              </a:rPr>
              <a:t>Kmunk1975@gmail.com</a:t>
            </a:r>
            <a:endParaRPr lang="da-DK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rgbClr val="FFFFFF"/>
                </a:solidFill>
              </a:rPr>
              <a:t>Github.com/</a:t>
            </a:r>
            <a:r>
              <a:rPr lang="da-DK" dirty="0" err="1">
                <a:solidFill>
                  <a:srgbClr val="FFFFFF"/>
                </a:solidFill>
              </a:rPr>
              <a:t>ulvus</a:t>
            </a:r>
            <a:endParaRPr lang="da-DK" dirty="0" err="1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2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8DF06-06EF-462E-93F5-422A01F7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85" y="1507920"/>
            <a:ext cx="11097551" cy="13320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Is web addicted to the backbone?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3920290-BCBB-46E3-B2F8-F1F7F889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2283" y="2520371"/>
            <a:ext cx="3126606" cy="592710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Google:</a:t>
            </a:r>
            <a:br>
              <a:rPr lang="da-DK" dirty="0"/>
            </a:br>
            <a:r>
              <a:rPr lang="en-US" dirty="0"/>
              <a:t>Our Edge Network is how we connect with ISPs to get traffic to and from users</a:t>
            </a:r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C19E38C-6ADD-4117-8E71-A5545914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-10800000" flipV="1">
            <a:off x="6105509" y="2523145"/>
            <a:ext cx="2748909" cy="6936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/>
              <a:t>Ipfs:</a:t>
            </a:r>
            <a:br>
              <a:rPr lang="da-DK" dirty="0"/>
            </a:br>
            <a:r>
              <a:rPr lang="en-US"/>
              <a:t>powers the creation of </a:t>
            </a:r>
            <a:r>
              <a:rPr lang="en-US" dirty="0"/>
              <a:t>diversely resilient networks that enable persistent availability </a:t>
            </a:r>
            <a:endParaRPr lang="da-DK" dirty="0"/>
          </a:p>
        </p:txBody>
      </p:sp>
      <p:pic>
        <p:nvPicPr>
          <p:cNvPr id="8" name="Pladsholder til indhold 7" descr="Et billede, der indeholder grøn, indendørs, side om side, lille&#10;&#10;Automatisk genereret beskrivelse">
            <a:extLst>
              <a:ext uri="{FF2B5EF4-FFF2-40B4-BE49-F238E27FC236}">
                <a16:creationId xmlns:a16="http://schemas.microsoft.com/office/drawing/2014/main" id="{056A4672-E82D-4C1F-AC6D-54AA271C89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4" y="3576126"/>
            <a:ext cx="1151122" cy="1369603"/>
          </a:xfrm>
        </p:spPr>
      </p:pic>
      <p:pic>
        <p:nvPicPr>
          <p:cNvPr id="12" name="Pladsholder til indhold 11" descr="Et billede, der indeholder tegning, skilt&#10;&#10;Automatisk genereret beskrivelse">
            <a:extLst>
              <a:ext uri="{FF2B5EF4-FFF2-40B4-BE49-F238E27FC236}">
                <a16:creationId xmlns:a16="http://schemas.microsoft.com/office/drawing/2014/main" id="{4ABA481F-E62A-409A-8207-328D36121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4" y="3896519"/>
            <a:ext cx="2590800" cy="876300"/>
          </a:xfrm>
        </p:spPr>
      </p:pic>
    </p:spTree>
    <p:extLst>
      <p:ext uri="{BB962C8B-B14F-4D97-AF65-F5344CB8AC3E}">
        <p14:creationId xmlns:p14="http://schemas.microsoft.com/office/powerpoint/2010/main" val="26546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BDBC4-5D7F-47E0-9E38-4FF7DE4B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121" y="967146"/>
            <a:ext cx="4863178" cy="905936"/>
          </a:xfrm>
        </p:spPr>
        <p:txBody>
          <a:bodyPr>
            <a:normAutofit fontScale="90000"/>
          </a:bodyPr>
          <a:lstStyle/>
          <a:p>
            <a:r>
              <a:rPr lang="en-US" dirty="0"/>
              <a:t>  Deadline submitting </a:t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01901-1505-40A4-8134-CEEDC4B1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0539" y="2342981"/>
            <a:ext cx="4943988" cy="88210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Project deadline 23:59 CEST on August 06th.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60D917D-A3B5-4BE0-80EF-B32B5BB9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2248" y="3350788"/>
            <a:ext cx="5443793" cy="95584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Encourage to submit full coding for Judging</a:t>
            </a:r>
            <a:endParaRPr lang="da-D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AACDE-DF18-43C9-8568-5E93908B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085" y="955195"/>
            <a:ext cx="8281987" cy="2954655"/>
          </a:xfrm>
        </p:spPr>
        <p:txBody>
          <a:bodyPr/>
          <a:lstStyle/>
          <a:p>
            <a:pPr algn="ctr"/>
            <a:r>
              <a:rPr lang="da-DK" dirty="0" err="1"/>
              <a:t>HackFS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Jul 6 - </a:t>
            </a:r>
            <a:r>
              <a:rPr lang="da-DK" dirty="0" err="1"/>
              <a:t>Aug</a:t>
            </a:r>
            <a:r>
              <a:rPr lang="da-DK" dirty="0"/>
              <a:t> 6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AC43D2-BBA5-4641-A9C2-195B31A69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826" y="3078113"/>
            <a:ext cx="8281989" cy="2555874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dirty="0"/>
              <a:t>Build the foundation for the decentralized web.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Virtual Hackathon by </a:t>
            </a:r>
            <a:r>
              <a:rPr lang="en-US" dirty="0" err="1">
                <a:solidFill>
                  <a:srgbClr val="FFFFFF"/>
                </a:solidFill>
              </a:rPr>
              <a:t>ETHGlobal</a:t>
            </a:r>
            <a:r>
              <a:rPr lang="en-US" dirty="0">
                <a:solidFill>
                  <a:srgbClr val="FFFFFF"/>
                </a:solidFill>
              </a:rPr>
              <a:t> and Protocol Labs</a:t>
            </a:r>
            <a:endParaRPr lang="da-D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5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20A7D5AA-0E80-4644-A4A3-BA667345E181}"/>
              </a:ext>
            </a:extLst>
          </p:cNvPr>
          <p:cNvSpPr txBox="1"/>
          <p:nvPr/>
        </p:nvSpPr>
        <p:spPr>
          <a:xfrm>
            <a:off x="3765756" y="914399"/>
            <a:ext cx="4259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a-DK" dirty="0"/>
              <a:t>hacking 3bi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7A916D7-050B-48B7-9686-07099E43518F}"/>
              </a:ext>
            </a:extLst>
          </p:cNvPr>
          <p:cNvSpPr txBox="1"/>
          <p:nvPr/>
        </p:nvSpPr>
        <p:spPr>
          <a:xfrm>
            <a:off x="3077497" y="1717368"/>
            <a:ext cx="56027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3 buttons interface to web3</a:t>
            </a:r>
            <a:endParaRPr lang="en-US" dirty="0">
              <a:latin typeface="Gill Sans MT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File Social Payment</a:t>
            </a:r>
            <a:endParaRPr lang="en-US" dirty="0">
              <a:latin typeface="Arial"/>
              <a:ea typeface="+mn-lt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Click the first</a:t>
            </a:r>
            <a:r>
              <a:rPr lang="en-US" dirty="0">
                <a:latin typeface="Arial"/>
                <a:ea typeface="+mn-lt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button and trigger the action</a:t>
            </a:r>
            <a:endParaRPr lang="en-US" dirty="0"/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File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2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2F9C73F1-1FFA-459A-A93E-B2130737A064}"/>
              </a:ext>
            </a:extLst>
          </p:cNvPr>
          <p:cNvSpPr txBox="1"/>
          <p:nvPr/>
        </p:nvSpPr>
        <p:spPr>
          <a:xfrm>
            <a:off x="4617884" y="3200400"/>
            <a:ext cx="2849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</a:rPr>
              <a:t>HackFS Project july 2020</a:t>
            </a:r>
            <a:r>
              <a:rPr lang="da-DK">
                <a:latin typeface="Arial"/>
                <a:cs typeface="Arial"/>
              </a:rPr>
              <a:t>​</a:t>
            </a:r>
            <a:endParaRPr lang="da-DK"/>
          </a:p>
        </p:txBody>
      </p:sp>
      <p:sp>
        <p:nvSpPr>
          <p:cNvPr id="3" name="Tekstfelt 1">
            <a:extLst>
              <a:ext uri="{FF2B5EF4-FFF2-40B4-BE49-F238E27FC236}">
                <a16:creationId xmlns:a16="http://schemas.microsoft.com/office/drawing/2014/main" id="{163EF740-2BBF-4593-93DF-43333D17E000}"/>
              </a:ext>
            </a:extLst>
          </p:cNvPr>
          <p:cNvSpPr txBox="1"/>
          <p:nvPr/>
        </p:nvSpPr>
        <p:spPr>
          <a:xfrm>
            <a:off x="3343275" y="4555919"/>
            <a:ext cx="55044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https://github.com/ulvus/3-buttons-interface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D7923DA-79B7-494E-859B-A25A337FE25C}"/>
              </a:ext>
            </a:extLst>
          </p:cNvPr>
          <p:cNvSpPr txBox="1"/>
          <p:nvPr/>
        </p:nvSpPr>
        <p:spPr>
          <a:xfrm>
            <a:off x="4699819" y="39214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/>
              <a:t>Kmunk1975@gmail.com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C1DCFF79-112F-40DD-8F34-19DC5368AA06}"/>
              </a:ext>
            </a:extLst>
          </p:cNvPr>
          <p:cNvSpPr txBox="1"/>
          <p:nvPr/>
        </p:nvSpPr>
        <p:spPr>
          <a:xfrm>
            <a:off x="4457598" y="19094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 err="1"/>
              <a:t>Ulvus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5E34FF5-1C44-4DE4-838E-28116DE2E18E}"/>
              </a:ext>
            </a:extLst>
          </p:cNvPr>
          <p:cNvSpPr txBox="1"/>
          <p:nvPr/>
        </p:nvSpPr>
        <p:spPr>
          <a:xfrm>
            <a:off x="4616860" y="25602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/>
              <a:t>Kristian Erik Munk</a:t>
            </a:r>
          </a:p>
        </p:txBody>
      </p:sp>
    </p:spTree>
    <p:extLst>
      <p:ext uri="{BB962C8B-B14F-4D97-AF65-F5344CB8AC3E}">
        <p14:creationId xmlns:p14="http://schemas.microsoft.com/office/powerpoint/2010/main" val="10844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1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706A0-9F4F-4E4B-BB95-02353B19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915" y="-202829"/>
            <a:ext cx="11090274" cy="1332000"/>
          </a:xfrm>
        </p:spPr>
        <p:txBody>
          <a:bodyPr>
            <a:normAutofit fontScale="90000"/>
          </a:bodyPr>
          <a:lstStyle/>
          <a:p>
            <a:r>
              <a:rPr lang="en-US" b="1"/>
              <a:t>3b</a:t>
            </a:r>
            <a:br>
              <a:rPr lang="en-US" b="1"/>
            </a:br>
            <a:r>
              <a:rPr lang="en-US" b="1"/>
              <a:t>utton interface</a:t>
            </a:r>
            <a:endParaRPr lang="da-DK" b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B478D8-DB83-2842-9447-1A65B02FB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Contact</a:t>
            </a:r>
          </a:p>
          <a:p>
            <a:r>
              <a:rPr lang="en-US"/>
              <a:t>File on</a:t>
            </a:r>
          </a:p>
          <a:p>
            <a:r>
              <a:rPr lang="en-US"/>
              <a:t>ipfs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AC30B2C-F218-C34C-9030-D9F38E8B8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0470"/>
            <a:ext cx="5435600" cy="3995650"/>
          </a:xfrm>
        </p:spPr>
        <p:txBody>
          <a:bodyPr/>
          <a:lstStyle/>
          <a:p>
            <a:r>
              <a:rPr lang="en-US"/>
              <a:t>Microsoft windows</a:t>
            </a:r>
          </a:p>
          <a:p>
            <a:r>
              <a:rPr lang="en-US"/>
              <a:t>Chromium chrome/edge</a:t>
            </a:r>
          </a:p>
          <a:p>
            <a:r>
              <a:rPr lang="en-US"/>
              <a:t>Js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38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8FF2-9A26-4901-8F24-8EDC8E24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da-DK" dirty="0"/>
            </a:br>
            <a:r>
              <a:rPr lang="da-DK"/>
              <a:t>Hacking started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B7339B7-EDCA-4876-8AA7-2790B641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862" y="2145973"/>
            <a:ext cx="4215888" cy="257033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rgbClr val="FFFFFF"/>
                </a:solidFill>
              </a:rPr>
              <a:t>Have </a:t>
            </a:r>
            <a:r>
              <a:rPr lang="da-DK" dirty="0" err="1">
                <a:solidFill>
                  <a:srgbClr val="FFFFFF"/>
                </a:solidFill>
              </a:rPr>
              <a:t>fun</a:t>
            </a:r>
            <a:endParaRPr lang="da-DK" dirty="0" err="1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rgbClr val="FFFFFF"/>
                </a:solidFill>
              </a:rPr>
              <a:t>Showcase</a:t>
            </a:r>
            <a:endParaRPr lang="da-DK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rgbClr val="FFFFFF"/>
                </a:solidFill>
              </a:rPr>
              <a:t>Check in</a:t>
            </a:r>
          </a:p>
          <a:p>
            <a:pPr marL="0" indent="0">
              <a:buNone/>
            </a:pPr>
            <a:r>
              <a:rPr lang="da-DK" dirty="0" err="1">
                <a:solidFill>
                  <a:srgbClr val="FFFFFF"/>
                </a:solidFill>
              </a:rPr>
              <a:t>Submitting</a:t>
            </a:r>
          </a:p>
        </p:txBody>
      </p:sp>
    </p:spTree>
    <p:extLst>
      <p:ext uri="{BB962C8B-B14F-4D97-AF65-F5344CB8AC3E}">
        <p14:creationId xmlns:p14="http://schemas.microsoft.com/office/powerpoint/2010/main" val="100415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86C1101-ADDB-48BC-973B-78A2BE651CB4}"/>
              </a:ext>
            </a:extLst>
          </p:cNvPr>
          <p:cNvSpPr/>
          <p:nvPr/>
        </p:nvSpPr>
        <p:spPr>
          <a:xfrm>
            <a:off x="3195483" y="2549180"/>
            <a:ext cx="5981291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/>
              <a:t>A hackathon is a design sprint-like event; often, in which computer programmers and others involved in software development, including graphic designers, interface designers, project managers, domain experts, and others collaborate intensively on software projects.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37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763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A44DC3"/>
      </a:accent1>
      <a:accent2>
        <a:srgbClr val="6C49B7"/>
      </a:accent2>
      <a:accent3>
        <a:srgbClr val="4D59C3"/>
      </a:accent3>
      <a:accent4>
        <a:srgbClr val="3B78B1"/>
      </a:accent4>
      <a:accent5>
        <a:srgbClr val="48B1B8"/>
      </a:accent5>
      <a:accent6>
        <a:srgbClr val="3BB188"/>
      </a:accent6>
      <a:hlink>
        <a:srgbClr val="378DA7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635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17" baseType="lpstr">
      <vt:lpstr>3DFloatVTI</vt:lpstr>
      <vt:lpstr>PowerPoint-præsentation</vt:lpstr>
      <vt:lpstr>HackFS  Jul 6 - Aug 6</vt:lpstr>
      <vt:lpstr>PowerPoint-præsentation</vt:lpstr>
      <vt:lpstr>PowerPoint-præsentation</vt:lpstr>
      <vt:lpstr>PowerPoint-præsentation</vt:lpstr>
      <vt:lpstr>3b utton interface</vt:lpstr>
      <vt:lpstr> Hacking started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Hackfs </vt:lpstr>
      <vt:lpstr>Kristian Erik Munk</vt:lpstr>
      <vt:lpstr> Is web addicted to the backbone?</vt:lpstr>
      <vt:lpstr>  Deadline submitting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HackFS Juli 2020</dc:title>
  <dc:creator>Kristian Erik Munk</dc:creator>
  <cp:lastModifiedBy>Kristian Erik Munk</cp:lastModifiedBy>
  <cp:revision>342</cp:revision>
  <dcterms:created xsi:type="dcterms:W3CDTF">2020-07-06T18:09:02Z</dcterms:created>
  <dcterms:modified xsi:type="dcterms:W3CDTF">2020-08-01T19:57:23Z</dcterms:modified>
</cp:coreProperties>
</file>