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ection" id="{644F399C-B84A-42A1-981D-61E89D7DB8BA}">
          <p14:sldIdLst>
            <p14:sldId id="256"/>
          </p14:sldIdLst>
        </p14:section>
        <p14:section name="Text section" id="{143EC31C-76ED-4742-9E6C-CF42FB2A58AF}">
          <p14:sldIdLst>
            <p14:sldId id="257"/>
            <p14:sldId id="259"/>
            <p14:sldId id="258"/>
            <p14:sldId id="260"/>
          </p14:sldIdLst>
        </p14:section>
        <p14:section name="Other section" id="{5E861518-4656-4B63-A6C5-01B65D1FF7FB}">
          <p14:sldIdLst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C8BF-BF77-4269-9163-7711BC04E43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41F-3C7E-467F-9FE7-481397C24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2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C8BF-BF77-4269-9163-7711BC04E43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41F-3C7E-467F-9FE7-481397C24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73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C8BF-BF77-4269-9163-7711BC04E43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41F-3C7E-467F-9FE7-481397C24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59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C8BF-BF77-4269-9163-7711BC04E43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41F-3C7E-467F-9FE7-481397C24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05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C8BF-BF77-4269-9163-7711BC04E43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41F-3C7E-467F-9FE7-481397C24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2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C8BF-BF77-4269-9163-7711BC04E43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41F-3C7E-467F-9FE7-481397C24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62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C8BF-BF77-4269-9163-7711BC04E43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41F-3C7E-467F-9FE7-481397C24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07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C8BF-BF77-4269-9163-7711BC04E43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41F-3C7E-467F-9FE7-481397C24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61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C8BF-BF77-4269-9163-7711BC04E43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41F-3C7E-467F-9FE7-481397C24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6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C8BF-BF77-4269-9163-7711BC04E43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41F-3C7E-467F-9FE7-481397C24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89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C8BF-BF77-4269-9163-7711BC04E43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41F-3C7E-467F-9FE7-481397C24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18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5C8BF-BF77-4269-9163-7711BC04E43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A441F-3C7E-467F-9FE7-481397C24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3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 presentation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(dummy for converting to latex)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417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check: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Useful links:</a:t>
            </a:r>
          </a:p>
          <a:p>
            <a:r>
              <a:rPr lang="en-US" dirty="0" smtClean="0">
                <a:hlinkClick r:id="rId2"/>
              </a:rPr>
              <a:t>Google</a:t>
            </a:r>
            <a:r>
              <a:rPr lang="en-US" dirty="0" smtClean="0"/>
              <a:t>;</a:t>
            </a:r>
          </a:p>
          <a:p>
            <a:r>
              <a:rPr lang="en-US" dirty="0" smtClean="0">
                <a:hlinkClick r:id="rId3"/>
              </a:rPr>
              <a:t>YouTube</a:t>
            </a:r>
            <a:r>
              <a:rPr lang="en-US" dirty="0" smtClean="0"/>
              <a:t>;</a:t>
            </a:r>
          </a:p>
          <a:p>
            <a:r>
              <a:rPr lang="en-US" dirty="0" smtClean="0">
                <a:hlinkClick r:id="rId4"/>
              </a:rPr>
              <a:t>Wikipedia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95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(unnumbered) check: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 1;</a:t>
            </a:r>
          </a:p>
          <a:p>
            <a:r>
              <a:rPr lang="en-US" dirty="0" smtClean="0"/>
              <a:t>Item 2;</a:t>
            </a:r>
          </a:p>
          <a:p>
            <a:pPr lvl="1"/>
            <a:r>
              <a:rPr lang="en-US" dirty="0" smtClean="0"/>
              <a:t>Sub item 1;</a:t>
            </a:r>
          </a:p>
          <a:p>
            <a:pPr lvl="1"/>
            <a:r>
              <a:rPr lang="en-US" dirty="0" smtClean="0"/>
              <a:t>Sub item 2;</a:t>
            </a:r>
          </a:p>
          <a:p>
            <a:pPr lvl="2"/>
            <a:r>
              <a:rPr lang="en-US" dirty="0" smtClean="0"/>
              <a:t>Sub </a:t>
            </a:r>
            <a:r>
              <a:rPr lang="en-US" dirty="0" err="1" smtClean="0"/>
              <a:t>sub</a:t>
            </a:r>
            <a:r>
              <a:rPr lang="en-US" dirty="0" smtClean="0"/>
              <a:t> item.</a:t>
            </a:r>
          </a:p>
          <a:p>
            <a:pPr lvl="1"/>
            <a:r>
              <a:rPr lang="en-US" dirty="0" smtClean="0"/>
              <a:t>Sub item 3;</a:t>
            </a:r>
          </a:p>
          <a:p>
            <a:r>
              <a:rPr lang="en-US" dirty="0" smtClean="0"/>
              <a:t>Item 3;</a:t>
            </a:r>
          </a:p>
          <a:p>
            <a:r>
              <a:rPr lang="en-US" dirty="0" smtClean="0"/>
              <a:t>Item 4.</a:t>
            </a:r>
          </a:p>
        </p:txBody>
      </p:sp>
    </p:spTree>
    <p:extLst>
      <p:ext uri="{BB962C8B-B14F-4D97-AF65-F5344CB8AC3E}">
        <p14:creationId xmlns:p14="http://schemas.microsoft.com/office/powerpoint/2010/main" val="251936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(numbered) check: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Item 1;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Item 2;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Sub item 1;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Sub item 2;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Sub </a:t>
            </a:r>
            <a:r>
              <a:rPr lang="en-US" dirty="0" err="1" smtClean="0"/>
              <a:t>sub</a:t>
            </a:r>
            <a:r>
              <a:rPr lang="en-US" dirty="0" smtClean="0"/>
              <a:t> item.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Sub item 3;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Item 3;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Item 4.</a:t>
            </a:r>
          </a:p>
        </p:txBody>
      </p:sp>
    </p:spTree>
    <p:extLst>
      <p:ext uri="{BB962C8B-B14F-4D97-AF65-F5344CB8AC3E}">
        <p14:creationId xmlns:p14="http://schemas.microsoft.com/office/powerpoint/2010/main" val="271002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formatting check: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text;</a:t>
            </a:r>
          </a:p>
          <a:p>
            <a:r>
              <a:rPr lang="en-US" i="1" dirty="0" smtClean="0"/>
              <a:t>Cursive text;</a:t>
            </a:r>
          </a:p>
          <a:p>
            <a:r>
              <a:rPr lang="en-US" b="1" dirty="0" smtClean="0"/>
              <a:t>Bold text;</a:t>
            </a:r>
          </a:p>
          <a:p>
            <a:r>
              <a:rPr lang="en-US" u="sng" dirty="0" smtClean="0"/>
              <a:t>Underlined text;</a:t>
            </a:r>
          </a:p>
          <a:p>
            <a:r>
              <a:rPr lang="en-US" strike="sngStrike" dirty="0" smtClean="0"/>
              <a:t>Crossed text;</a:t>
            </a:r>
          </a:p>
          <a:p>
            <a:r>
              <a:rPr lang="en-US" b="1" i="1" dirty="0" smtClean="0"/>
              <a:t>Cursive + Bold text.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72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text check: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FFC000"/>
                </a:solidFill>
              </a:rPr>
              <a:t>Hi, you can find here some interesting (not) text.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This text is about how you can occupy a lot of space for good text formatting check and this text do not contain any normal sense.</a:t>
            </a:r>
            <a:b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</a:b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 is dedicated to nothing other than taking even more space on this </a:t>
            </a: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en-US" dirty="0" smtClean="0"/>
              <a:t>. </a:t>
            </a:r>
            <a:r>
              <a:rPr lang="en-US" u="sng" strike="sngStrike" dirty="0" smtClean="0"/>
              <a:t>So feel free to do with this information whatever you want.</a:t>
            </a:r>
          </a:p>
          <a:p>
            <a:pPr marL="0" indent="0">
              <a:buNone/>
            </a:pPr>
            <a:r>
              <a:rPr lang="en-US" sz="4000" dirty="0" smtClean="0">
                <a:latin typeface="Baskerville Old Face" panose="02020602080505020303" pitchFamily="18" charset="0"/>
              </a:rPr>
              <a:t>Even this part of the text has no any sense, so, please, just move on…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u="sng" dirty="0" smtClean="0"/>
              <a:t>P.S.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Oh, you are already here. So, no mercy! Let’s leave no space for this slide!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0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check:</a:t>
            </a:r>
            <a:endParaRPr lang="ru-RU" dirty="0"/>
          </a:p>
        </p:txBody>
      </p:sp>
      <p:pic>
        <p:nvPicPr>
          <p:cNvPr id="4" name="Рисунок 3" title="Important question for mankin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74" y="1798984"/>
            <a:ext cx="8281852" cy="424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9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check:</a:t>
            </a:r>
            <a:endParaRPr lang="ru-RU" dirty="0"/>
          </a:p>
        </p:txBody>
      </p:sp>
      <p:sp>
        <p:nvSpPr>
          <p:cNvPr id="4" name="Улыбающееся лицо 3"/>
          <p:cNvSpPr/>
          <p:nvPr/>
        </p:nvSpPr>
        <p:spPr>
          <a:xfrm>
            <a:off x="3250095" y="3985591"/>
            <a:ext cx="2415209" cy="2216426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Выноска-облако 4"/>
          <p:cNvSpPr/>
          <p:nvPr/>
        </p:nvSpPr>
        <p:spPr>
          <a:xfrm>
            <a:off x="5138531" y="1273244"/>
            <a:ext cx="4234069" cy="2603017"/>
          </a:xfrm>
          <a:prstGeom prst="cloudCallout">
            <a:avLst>
              <a:gd name="adj1" fmla="val -44542"/>
              <a:gd name="adj2" fmla="val 7051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нак запрета 5"/>
          <p:cNvSpPr/>
          <p:nvPr/>
        </p:nvSpPr>
        <p:spPr>
          <a:xfrm>
            <a:off x="6283186" y="1660870"/>
            <a:ext cx="1944757" cy="1768129"/>
          </a:xfrm>
          <a:prstGeom prst="noSmoking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check: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37931" y="1825625"/>
                <a:ext cx="11261034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25+9+1+1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=5+3+1+1=10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𝑥𝑑𝑥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7931" y="1825625"/>
                <a:ext cx="11261034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62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figures check: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3110947" y="1511783"/>
            <a:ext cx="6122505" cy="4928773"/>
            <a:chOff x="3250095" y="1273244"/>
            <a:chExt cx="6122505" cy="4928773"/>
          </a:xfrm>
        </p:grpSpPr>
        <p:sp>
          <p:nvSpPr>
            <p:cNvPr id="4" name="Улыбающееся лицо 3"/>
            <p:cNvSpPr/>
            <p:nvPr/>
          </p:nvSpPr>
          <p:spPr>
            <a:xfrm>
              <a:off x="3250095" y="3985591"/>
              <a:ext cx="2415209" cy="2216426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Выноска-облако 4"/>
            <p:cNvSpPr/>
            <p:nvPr/>
          </p:nvSpPr>
          <p:spPr>
            <a:xfrm>
              <a:off x="5138531" y="1273244"/>
              <a:ext cx="4234069" cy="2603017"/>
            </a:xfrm>
            <a:prstGeom prst="cloudCallout">
              <a:avLst>
                <a:gd name="adj1" fmla="val -44542"/>
                <a:gd name="adj2" fmla="val 70518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Знак запрета 5"/>
            <p:cNvSpPr/>
            <p:nvPr/>
          </p:nvSpPr>
          <p:spPr>
            <a:xfrm>
              <a:off x="6283186" y="1660870"/>
              <a:ext cx="1944757" cy="1768129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2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373</Words>
  <Application>Microsoft Office PowerPoint</Application>
  <PresentationFormat>Широкоэкранный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Baskerville Old Face</vt:lpstr>
      <vt:lpstr>Calibri</vt:lpstr>
      <vt:lpstr>Calibri Light</vt:lpstr>
      <vt:lpstr>Cambria Math</vt:lpstr>
      <vt:lpstr>Times New Roman</vt:lpstr>
      <vt:lpstr>Тема Office</vt:lpstr>
      <vt:lpstr>Test presentation</vt:lpstr>
      <vt:lpstr>List (unnumbered) check:</vt:lpstr>
      <vt:lpstr>List (numbered) check:</vt:lpstr>
      <vt:lpstr>Text formatting check:</vt:lpstr>
      <vt:lpstr>More text check:</vt:lpstr>
      <vt:lpstr>Image check:</vt:lpstr>
      <vt:lpstr>Figure check:</vt:lpstr>
      <vt:lpstr>Formula check:</vt:lpstr>
      <vt:lpstr>Grouped figures check:</vt:lpstr>
      <vt:lpstr>Links check: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</dc:title>
  <dc:creator>User</dc:creator>
  <cp:lastModifiedBy>User</cp:lastModifiedBy>
  <cp:revision>5</cp:revision>
  <dcterms:created xsi:type="dcterms:W3CDTF">2023-05-24T12:47:14Z</dcterms:created>
  <dcterms:modified xsi:type="dcterms:W3CDTF">2023-05-24T13:31:21Z</dcterms:modified>
</cp:coreProperties>
</file>