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01A4E884-5626-4060-A398-D0D81DA1BA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AA5044B-1672-48F1-ABB1-2A07D5FC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48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E884-5626-4060-A398-D0D81DA1BA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044B-1672-48F1-ABB1-2A07D5FC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E884-5626-4060-A398-D0D81DA1BA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044B-1672-48F1-ABB1-2A07D5FC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235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E884-5626-4060-A398-D0D81DA1BA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044B-1672-48F1-ABB1-2A07D5FC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1A4E884-5626-4060-A398-D0D81DA1BA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EAA5044B-1672-48F1-ABB1-2A07D5FC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25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E884-5626-4060-A398-D0D81DA1BA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044B-1672-48F1-ABB1-2A07D5FC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3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E884-5626-4060-A398-D0D81DA1BA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044B-1672-48F1-ABB1-2A07D5FC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7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E884-5626-4060-A398-D0D81DA1BA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044B-1672-48F1-ABB1-2A07D5FC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1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E884-5626-4060-A398-D0D81DA1BA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044B-1672-48F1-ABB1-2A07D5FC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6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E884-5626-4060-A398-D0D81DA1BA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A5044B-1672-48F1-ABB1-2A07D5FC1C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086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1A4E884-5626-4060-A398-D0D81DA1BA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A5044B-1672-48F1-ABB1-2A07D5FC1CF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691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A4E884-5626-4060-A398-D0D81DA1BA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AA5044B-1672-48F1-ABB1-2A07D5FC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2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0342-4012-4CA8-A025-81787797F1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Cyclopeptide Sequencing Problem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27E1B-BEE0-44DE-AC7C-906D6FA3B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Camille Hendry</a:t>
            </a:r>
          </a:p>
        </p:txBody>
      </p:sp>
    </p:spTree>
    <p:extLst>
      <p:ext uri="{BB962C8B-B14F-4D97-AF65-F5344CB8AC3E}">
        <p14:creationId xmlns:p14="http://schemas.microsoft.com/office/powerpoint/2010/main" val="233451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CA96-920D-4665-812C-C6FA560A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214E-7BAD-455D-8494-91BEA9929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923"/>
            <a:ext cx="10515600" cy="4641952"/>
          </a:xfrm>
        </p:spPr>
        <p:txBody>
          <a:bodyPr/>
          <a:lstStyle/>
          <a:p>
            <a:r>
              <a:rPr lang="en-US" sz="2800" dirty="0"/>
              <a:t>Reconstructing a cyclic peptide from masses taken out of a mass spectrometer </a:t>
            </a:r>
          </a:p>
          <a:p>
            <a:r>
              <a:rPr lang="en-US" sz="2800" dirty="0"/>
              <a:t>We have mass of all twenty peptides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Use the branch and bound method to solve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04364-C647-4CA2-9DAD-0FEECB0D7E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006"/>
          <a:stretch/>
        </p:blipFill>
        <p:spPr>
          <a:xfrm>
            <a:off x="8779818" y="2925024"/>
            <a:ext cx="2971800" cy="3513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5E2714-92A5-430C-8F01-B78ECE266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30" y="3546988"/>
            <a:ext cx="8693649" cy="8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8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B6F7-C65D-4DC5-A6B0-53AF62EF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29" y="495110"/>
            <a:ext cx="10355826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Assuming we have an ideal spectrum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C6AAD3-B3AE-4622-9766-F1D225040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987" y="1696270"/>
            <a:ext cx="9791084" cy="493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2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879D-E347-4296-BA12-5299BF7E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4607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If we do not have an ideal spectrum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D2DAB9-5D06-4A59-9D74-17CA55938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59192"/>
            <a:ext cx="8543553" cy="508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7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A7FC-AE04-48D1-864E-EC955138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Taken From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CE2C-5FFC-49C9-A650-D362980F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Cyclopepeptide</a:t>
            </a:r>
            <a:r>
              <a:rPr lang="en-US" sz="2400" dirty="0"/>
              <a:t> sequencing </a:t>
            </a:r>
          </a:p>
          <a:p>
            <a:pPr lvl="1"/>
            <a:r>
              <a:rPr lang="en-US" sz="2000" dirty="0"/>
              <a:t>Input: 0 113 128 186 241 299 314 427</a:t>
            </a:r>
          </a:p>
          <a:p>
            <a:pPr lvl="1"/>
            <a:r>
              <a:rPr lang="en-US" sz="2000" dirty="0"/>
              <a:t>Output: 186-128-113, 186-113-128, 128-186-113, 128-113-186, 113-186-128 113-128-186</a:t>
            </a:r>
          </a:p>
          <a:p>
            <a:r>
              <a:rPr lang="en-US" sz="2400" dirty="0" err="1"/>
              <a:t>Leaderboardpeptide</a:t>
            </a:r>
            <a:r>
              <a:rPr lang="en-US" sz="2400" dirty="0"/>
              <a:t> sequencing </a:t>
            </a:r>
          </a:p>
          <a:p>
            <a:pPr lvl="1"/>
            <a:r>
              <a:rPr lang="en-US" sz="2000" dirty="0"/>
              <a:t>Input: </a:t>
            </a:r>
          </a:p>
          <a:p>
            <a:pPr lvl="2"/>
            <a:r>
              <a:rPr lang="en-US" sz="1800" dirty="0"/>
              <a:t>10 (N)</a:t>
            </a:r>
          </a:p>
          <a:p>
            <a:pPr lvl="2"/>
            <a:r>
              <a:rPr lang="en-US" sz="1800" dirty="0"/>
              <a:t>0 71 113 129 147 200 218 260 313 331 347 389 460</a:t>
            </a:r>
          </a:p>
          <a:p>
            <a:pPr lvl="1"/>
            <a:r>
              <a:rPr lang="en-US" sz="2000" dirty="0"/>
              <a:t>Output: 113-147-71-129</a:t>
            </a:r>
          </a:p>
          <a:p>
            <a:pPr lvl="2"/>
            <a:endParaRPr lang="en-US" dirty="0"/>
          </a:p>
        </p:txBody>
      </p:sp>
      <p:pic>
        <p:nvPicPr>
          <p:cNvPr id="2054" name="Picture 6" descr="Image result for leaderboard cyclopeptide sequencing">
            <a:extLst>
              <a:ext uri="{FF2B5EF4-FFF2-40B4-BE49-F238E27FC236}">
                <a16:creationId xmlns:a16="http://schemas.microsoft.com/office/drawing/2014/main" id="{CE384442-E643-47E1-890D-D302C41D4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264" y="642594"/>
            <a:ext cx="5327854" cy="13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67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FFDD-4DB9-485C-A8F2-9DCF7039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3459"/>
            <a:ext cx="10613923" cy="1371600"/>
          </a:xfrm>
        </p:spPr>
        <p:txBody>
          <a:bodyPr>
            <a:normAutofit/>
          </a:bodyPr>
          <a:lstStyle/>
          <a:p>
            <a:r>
              <a:rPr lang="en-US" sz="2800" u="sng" dirty="0"/>
              <a:t>High Order Steps- cyclopeptide sequencing spectrum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75688-4A00-4D5E-BA08-10FFD4C4C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60089"/>
            <a:ext cx="10058400" cy="501445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Cyclopeptide sequencing spectrum</a:t>
            </a:r>
          </a:p>
          <a:p>
            <a:pPr lvl="1"/>
            <a:r>
              <a:rPr lang="en-US" sz="2000" dirty="0"/>
              <a:t>input an ideal Spectrum (list of integers) </a:t>
            </a:r>
          </a:p>
          <a:p>
            <a:pPr lvl="1"/>
            <a:r>
              <a:rPr lang="en-US" sz="2000" dirty="0"/>
              <a:t>output all possible peptide strings in a list</a:t>
            </a:r>
          </a:p>
          <a:p>
            <a:r>
              <a:rPr lang="en-US" sz="2400" dirty="0"/>
              <a:t>Total mass of a peptide function</a:t>
            </a:r>
          </a:p>
          <a:p>
            <a:pPr lvl="1"/>
            <a:r>
              <a:rPr lang="en-US" sz="2000" dirty="0"/>
              <a:t>input of peptide (list of masses) </a:t>
            </a:r>
          </a:p>
          <a:p>
            <a:pPr lvl="1"/>
            <a:r>
              <a:rPr lang="en-US" sz="2000" dirty="0"/>
              <a:t> outputs total mass. </a:t>
            </a:r>
          </a:p>
          <a:p>
            <a:r>
              <a:rPr lang="en-US" sz="2400" dirty="0"/>
              <a:t>Expand function</a:t>
            </a:r>
          </a:p>
          <a:p>
            <a:pPr lvl="1"/>
            <a:r>
              <a:rPr lang="en-US" sz="2000" dirty="0"/>
              <a:t> Which add to the list of total peptides (Branch step)</a:t>
            </a:r>
          </a:p>
          <a:p>
            <a:pPr lvl="1"/>
            <a:r>
              <a:rPr lang="en-US" sz="2000" dirty="0"/>
              <a:t> The input is the current peptide list </a:t>
            </a:r>
          </a:p>
          <a:p>
            <a:pPr lvl="1"/>
            <a:r>
              <a:rPr lang="en-US" sz="2000" dirty="0"/>
              <a:t>doesn’t return anything, but instead modify the peptide list that was inputted.</a:t>
            </a:r>
          </a:p>
          <a:p>
            <a:r>
              <a:rPr lang="en-US" sz="2400" dirty="0"/>
              <a:t>A consistent function </a:t>
            </a:r>
          </a:p>
          <a:p>
            <a:pPr lvl="1"/>
            <a:r>
              <a:rPr lang="en-US" sz="2000" dirty="0"/>
              <a:t>Checks to see if the peptide is consistent with spectrum (Bound step)</a:t>
            </a:r>
          </a:p>
          <a:p>
            <a:pPr lvl="1"/>
            <a:r>
              <a:rPr lang="en-US" sz="2000" dirty="0"/>
              <a:t>input a peptide (list of mass) and a spectrum</a:t>
            </a:r>
          </a:p>
          <a:p>
            <a:pPr lvl="1"/>
            <a:r>
              <a:rPr lang="en-US" sz="2000" dirty="0"/>
              <a:t> Outputted True or False</a:t>
            </a:r>
          </a:p>
        </p:txBody>
      </p:sp>
    </p:spTree>
    <p:extLst>
      <p:ext uri="{BB962C8B-B14F-4D97-AF65-F5344CB8AC3E}">
        <p14:creationId xmlns:p14="http://schemas.microsoft.com/office/powerpoint/2010/main" val="416951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EFB2-6775-4347-8922-FBDB7456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/>
              <a:t>High Order Steps- Leadership cyclopeptide </a:t>
            </a:r>
            <a:r>
              <a:rPr lang="en-US" sz="2400" u="sng" dirty="0"/>
              <a:t>sequencing</a:t>
            </a:r>
            <a:r>
              <a:rPr lang="en-US" sz="2800" u="sng" dirty="0"/>
              <a:t> spectrum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6A70-80E9-47E1-AFB7-E425D1FB8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1426"/>
            <a:ext cx="10058400" cy="4645742"/>
          </a:xfrm>
        </p:spPr>
        <p:txBody>
          <a:bodyPr>
            <a:normAutofit/>
          </a:bodyPr>
          <a:lstStyle/>
          <a:p>
            <a:r>
              <a:rPr lang="en-US" sz="2400" dirty="0"/>
              <a:t>Leadership cyclopeptide sequencing</a:t>
            </a:r>
          </a:p>
          <a:p>
            <a:r>
              <a:rPr lang="en-US" sz="2400" dirty="0"/>
              <a:t>Inputs an ideal Spectrum (list of integers) and a N (the highest score, with ties)</a:t>
            </a:r>
          </a:p>
          <a:p>
            <a:r>
              <a:rPr lang="en-US" sz="2400" dirty="0"/>
              <a:t>Ideal spectrum function</a:t>
            </a:r>
          </a:p>
          <a:p>
            <a:pPr lvl="1"/>
            <a:r>
              <a:rPr lang="en-US" sz="2000" dirty="0"/>
              <a:t>Inputs a peptide (string) </a:t>
            </a:r>
          </a:p>
          <a:p>
            <a:pPr lvl="1"/>
            <a:r>
              <a:rPr lang="en-US" sz="2000" dirty="0"/>
              <a:t>Outputs a spectrum (list)</a:t>
            </a:r>
          </a:p>
          <a:p>
            <a:r>
              <a:rPr lang="en-US" sz="2400" dirty="0"/>
              <a:t>Score function </a:t>
            </a:r>
          </a:p>
          <a:p>
            <a:pPr lvl="1"/>
            <a:r>
              <a:rPr lang="en-US" sz="2000" dirty="0"/>
              <a:t>Compares the experimental spectrum to the ideal spectrum and gives a score based on number of values that match</a:t>
            </a:r>
          </a:p>
          <a:p>
            <a:pPr lvl="1"/>
            <a:r>
              <a:rPr lang="en-US" sz="2000" dirty="0"/>
              <a:t>Inputs are peptide (list of masses) and spectrum(list). </a:t>
            </a:r>
          </a:p>
          <a:p>
            <a:pPr lvl="1"/>
            <a:r>
              <a:rPr lang="en-US" sz="2000" dirty="0"/>
              <a:t>Outputs a score (integer). </a:t>
            </a:r>
          </a:p>
        </p:txBody>
      </p:sp>
    </p:spTree>
    <p:extLst>
      <p:ext uri="{BB962C8B-B14F-4D97-AF65-F5344CB8AC3E}">
        <p14:creationId xmlns:p14="http://schemas.microsoft.com/office/powerpoint/2010/main" val="286972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2B80-37A3-4CCE-8FF0-092B99E2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36ED-BB00-40BF-B816-94B017DE9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function one step closer </a:t>
            </a:r>
          </a:p>
          <a:p>
            <a:r>
              <a:rPr lang="en-US" sz="2400" dirty="0"/>
              <a:t>Leadership still not prefect</a:t>
            </a:r>
          </a:p>
          <a:p>
            <a:r>
              <a:rPr lang="en-US" sz="2400" dirty="0"/>
              <a:t>Due to time saving nature of algorithm you could get rid of best possibility </a:t>
            </a:r>
          </a:p>
          <a:p>
            <a:r>
              <a:rPr lang="en-US" sz="2400" dirty="0"/>
              <a:t>But In practice it works pretty well</a:t>
            </a:r>
          </a:p>
        </p:txBody>
      </p:sp>
    </p:spTree>
    <p:extLst>
      <p:ext uri="{BB962C8B-B14F-4D97-AF65-F5344CB8AC3E}">
        <p14:creationId xmlns:p14="http://schemas.microsoft.com/office/powerpoint/2010/main" val="2123774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35</TotalTime>
  <Words>331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Garamond</vt:lpstr>
      <vt:lpstr>Savon</vt:lpstr>
      <vt:lpstr>Cyclopeptide Sequencing Problem</vt:lpstr>
      <vt:lpstr>The problem</vt:lpstr>
      <vt:lpstr>Assuming we have an ideal spectrum </vt:lpstr>
      <vt:lpstr>If we do not have an ideal spectrum</vt:lpstr>
      <vt:lpstr>Data Taken From  </vt:lpstr>
      <vt:lpstr>High Order Steps- cyclopeptide sequencing spectrum </vt:lpstr>
      <vt:lpstr>High Order Steps- Leadership cyclopeptide sequencing spectrum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Cyclopeptide Sequencing Problem</dc:title>
  <dc:creator>Camille Hendry</dc:creator>
  <cp:lastModifiedBy>Camille Hendry</cp:lastModifiedBy>
  <cp:revision>5</cp:revision>
  <dcterms:created xsi:type="dcterms:W3CDTF">2018-05-07T23:27:13Z</dcterms:created>
  <dcterms:modified xsi:type="dcterms:W3CDTF">2018-05-08T00:03:05Z</dcterms:modified>
</cp:coreProperties>
</file>