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8D025-3255-4BB5-9E8D-86BF66A73874}" type="doc">
      <dgm:prSet loTypeId="urn:microsoft.com/office/officeart/2011/layout/Tab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1ACF5BD-2DB1-4C62-96EB-90E1F2B33864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72A00DB0-8FF6-472F-ACE2-EDD6CE06B410}" type="parTrans" cxnId="{4067D062-4FC0-4F6A-A5AB-6C353BACB123}">
      <dgm:prSet/>
      <dgm:spPr/>
      <dgm:t>
        <a:bodyPr/>
        <a:lstStyle/>
        <a:p>
          <a:endParaRPr lang="en-US"/>
        </a:p>
      </dgm:t>
    </dgm:pt>
    <dgm:pt modelId="{A3C16B85-862C-41C8-ACE2-D87A22F331E0}" type="sibTrans" cxnId="{4067D062-4FC0-4F6A-A5AB-6C353BACB123}">
      <dgm:prSet/>
      <dgm:spPr/>
      <dgm:t>
        <a:bodyPr/>
        <a:lstStyle/>
        <a:p>
          <a:endParaRPr lang="en-US"/>
        </a:p>
      </dgm:t>
    </dgm:pt>
    <dgm:pt modelId="{5468E0A3-ABAE-4A50-B8F2-74DD47C77716}">
      <dgm:prSet phldrT="[Text]"/>
      <dgm:spPr/>
      <dgm:t>
        <a:bodyPr/>
        <a:lstStyle/>
        <a:p>
          <a:r>
            <a:rPr lang="fr-FR" dirty="0" smtClean="0"/>
            <a:t>Segment client &amp; </a:t>
          </a:r>
          <a:r>
            <a:rPr lang="fr-FR" dirty="0" err="1" smtClean="0"/>
            <a:t>Personas</a:t>
          </a:r>
          <a:endParaRPr lang="en-US" dirty="0"/>
        </a:p>
      </dgm:t>
    </dgm:pt>
    <dgm:pt modelId="{B3C1C76F-0FC3-41F0-8EC4-CB41CC549850}" type="parTrans" cxnId="{0C0634DE-D986-4928-97D7-AE50CEDA264F}">
      <dgm:prSet/>
      <dgm:spPr/>
      <dgm:t>
        <a:bodyPr/>
        <a:lstStyle/>
        <a:p>
          <a:endParaRPr lang="en-US"/>
        </a:p>
      </dgm:t>
    </dgm:pt>
    <dgm:pt modelId="{CA7B5C0A-E452-4503-8AD5-9B2FFA4144DB}" type="sibTrans" cxnId="{0C0634DE-D986-4928-97D7-AE50CEDA264F}">
      <dgm:prSet/>
      <dgm:spPr/>
      <dgm:t>
        <a:bodyPr/>
        <a:lstStyle/>
        <a:p>
          <a:endParaRPr lang="en-US"/>
        </a:p>
      </dgm:t>
    </dgm:pt>
    <dgm:pt modelId="{02FC3DAE-5DFA-4CBE-A6CB-3740A7A46F6E}">
      <dgm:prSet phldrT="[Text]"/>
      <dgm:spPr/>
      <dgm:t>
        <a:bodyPr/>
        <a:lstStyle/>
        <a:p>
          <a:r>
            <a:rPr lang="fr-FR" dirty="0" smtClean="0"/>
            <a:t>Personne avec un esprit joueur &amp; Toutes catégories de personnes</a:t>
          </a:r>
          <a:endParaRPr lang="en-US" dirty="0"/>
        </a:p>
      </dgm:t>
    </dgm:pt>
    <dgm:pt modelId="{42396C56-B047-4664-85E8-2EB1A4938DA3}" type="parTrans" cxnId="{C4182F36-BA03-4DAC-BF60-D897414B0859}">
      <dgm:prSet/>
      <dgm:spPr/>
      <dgm:t>
        <a:bodyPr/>
        <a:lstStyle/>
        <a:p>
          <a:endParaRPr lang="en-US"/>
        </a:p>
      </dgm:t>
    </dgm:pt>
    <dgm:pt modelId="{A4E2F7F3-E16D-42E1-84D3-8C06D73EC2E4}" type="sibTrans" cxnId="{C4182F36-BA03-4DAC-BF60-D897414B0859}">
      <dgm:prSet/>
      <dgm:spPr/>
      <dgm:t>
        <a:bodyPr/>
        <a:lstStyle/>
        <a:p>
          <a:endParaRPr lang="en-US"/>
        </a:p>
      </dgm:t>
    </dgm:pt>
    <dgm:pt modelId="{313A78AE-8029-4152-9F0F-58C87C61A655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5F0EED08-EC0A-429B-BE50-B3AA167F6CE3}" type="parTrans" cxnId="{984EF88B-F6BF-4695-BD50-D3972322983B}">
      <dgm:prSet/>
      <dgm:spPr/>
      <dgm:t>
        <a:bodyPr/>
        <a:lstStyle/>
        <a:p>
          <a:endParaRPr lang="en-US"/>
        </a:p>
      </dgm:t>
    </dgm:pt>
    <dgm:pt modelId="{0C0B027D-A384-4D1C-9549-7A8710B565E2}" type="sibTrans" cxnId="{984EF88B-F6BF-4695-BD50-D3972322983B}">
      <dgm:prSet/>
      <dgm:spPr/>
      <dgm:t>
        <a:bodyPr/>
        <a:lstStyle/>
        <a:p>
          <a:endParaRPr lang="en-US"/>
        </a:p>
      </dgm:t>
    </dgm:pt>
    <dgm:pt modelId="{0B3C4955-080D-4D8A-AC97-0C80B51210A5}">
      <dgm:prSet phldrT="[Text]"/>
      <dgm:spPr/>
      <dgm:t>
        <a:bodyPr/>
        <a:lstStyle/>
        <a:p>
          <a:r>
            <a:rPr lang="fr-FR" dirty="0" smtClean="0"/>
            <a:t>Problème à poser</a:t>
          </a:r>
          <a:endParaRPr lang="en-US" dirty="0"/>
        </a:p>
      </dgm:t>
    </dgm:pt>
    <dgm:pt modelId="{B566D847-3208-4FA4-A9A8-F71F9CF863B1}" type="parTrans" cxnId="{0E903287-CF21-466A-AF8E-55C4FE3C0B56}">
      <dgm:prSet/>
      <dgm:spPr/>
      <dgm:t>
        <a:bodyPr/>
        <a:lstStyle/>
        <a:p>
          <a:endParaRPr lang="en-US"/>
        </a:p>
      </dgm:t>
    </dgm:pt>
    <dgm:pt modelId="{AA43BDDE-83C6-4360-844C-9811C80FF87B}" type="sibTrans" cxnId="{0E903287-CF21-466A-AF8E-55C4FE3C0B56}">
      <dgm:prSet/>
      <dgm:spPr/>
      <dgm:t>
        <a:bodyPr/>
        <a:lstStyle/>
        <a:p>
          <a:endParaRPr lang="en-US"/>
        </a:p>
      </dgm:t>
    </dgm:pt>
    <dgm:pt modelId="{0AC56335-D9F8-4FCF-B060-8B34DD321C12}">
      <dgm:prSet phldrT="[Text]"/>
      <dgm:spPr/>
      <dgm:t>
        <a:bodyPr/>
        <a:lstStyle/>
        <a:p>
          <a:r>
            <a:rPr lang="fr-FR" dirty="0" smtClean="0"/>
            <a:t>Manque d’activité ludique en plein confinement et épidémie mondiale</a:t>
          </a:r>
          <a:endParaRPr lang="en-US" dirty="0"/>
        </a:p>
      </dgm:t>
    </dgm:pt>
    <dgm:pt modelId="{AA218FE6-BFEB-45E0-92C9-54E1A11EF1FB}" type="parTrans" cxnId="{13642A33-B141-4CB1-B443-635ABE8420B9}">
      <dgm:prSet/>
      <dgm:spPr/>
      <dgm:t>
        <a:bodyPr/>
        <a:lstStyle/>
        <a:p>
          <a:endParaRPr lang="en-US"/>
        </a:p>
      </dgm:t>
    </dgm:pt>
    <dgm:pt modelId="{81AF9532-CAA9-4773-BD12-4631A0FCAC62}" type="sibTrans" cxnId="{13642A33-B141-4CB1-B443-635ABE8420B9}">
      <dgm:prSet/>
      <dgm:spPr/>
      <dgm:t>
        <a:bodyPr/>
        <a:lstStyle/>
        <a:p>
          <a:endParaRPr lang="en-US"/>
        </a:p>
      </dgm:t>
    </dgm:pt>
    <dgm:pt modelId="{9CB44D9F-33BC-430A-A280-CDEBDF7FFD29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A8E6524A-68A5-4FC0-8AC2-BECEF1B19381}" type="parTrans" cxnId="{2CE53E58-AA94-48AA-BE37-848A56F8EDC4}">
      <dgm:prSet/>
      <dgm:spPr/>
      <dgm:t>
        <a:bodyPr/>
        <a:lstStyle/>
        <a:p>
          <a:endParaRPr lang="en-US"/>
        </a:p>
      </dgm:t>
    </dgm:pt>
    <dgm:pt modelId="{88762536-97EB-4CB8-8311-CDBBE2DCD53A}" type="sibTrans" cxnId="{2CE53E58-AA94-48AA-BE37-848A56F8EDC4}">
      <dgm:prSet/>
      <dgm:spPr/>
      <dgm:t>
        <a:bodyPr/>
        <a:lstStyle/>
        <a:p>
          <a:endParaRPr lang="en-US"/>
        </a:p>
      </dgm:t>
    </dgm:pt>
    <dgm:pt modelId="{2EB15AEF-378F-4D85-B287-2237F2285E0E}">
      <dgm:prSet phldrT="[Text]"/>
      <dgm:spPr/>
      <dgm:t>
        <a:bodyPr/>
        <a:lstStyle/>
        <a:p>
          <a:r>
            <a:rPr lang="fr-FR" dirty="0" smtClean="0"/>
            <a:t>Proposition de valeur</a:t>
          </a:r>
          <a:endParaRPr lang="en-US" dirty="0"/>
        </a:p>
      </dgm:t>
    </dgm:pt>
    <dgm:pt modelId="{4F85DCA7-499B-40E8-A422-537CB10C0F70}" type="parTrans" cxnId="{16367039-0AD9-43CA-B366-7525CB579D92}">
      <dgm:prSet/>
      <dgm:spPr/>
      <dgm:t>
        <a:bodyPr/>
        <a:lstStyle/>
        <a:p>
          <a:endParaRPr lang="en-US"/>
        </a:p>
      </dgm:t>
    </dgm:pt>
    <dgm:pt modelId="{BC241422-7B5A-4D46-99A9-5C98A30335F5}" type="sibTrans" cxnId="{16367039-0AD9-43CA-B366-7525CB579D92}">
      <dgm:prSet/>
      <dgm:spPr/>
      <dgm:t>
        <a:bodyPr/>
        <a:lstStyle/>
        <a:p>
          <a:endParaRPr lang="en-US"/>
        </a:p>
      </dgm:t>
    </dgm:pt>
    <dgm:pt modelId="{8C74C137-59C6-4856-ABFD-76598D7C245E}">
      <dgm:prSet phldrT="[Text]"/>
      <dgm:spPr/>
      <dgm:t>
        <a:bodyPr/>
        <a:lstStyle/>
        <a:p>
          <a:r>
            <a:rPr lang="fr-FR" dirty="0" smtClean="0"/>
            <a:t>Apporter de la joie à l’utilisateur</a:t>
          </a:r>
          <a:endParaRPr lang="en-US" dirty="0"/>
        </a:p>
      </dgm:t>
    </dgm:pt>
    <dgm:pt modelId="{5D1945A4-676C-4F72-A4AA-4549648FE5BF}" type="parTrans" cxnId="{D079CCE5-6560-4703-9104-0EDD45787D12}">
      <dgm:prSet/>
      <dgm:spPr/>
      <dgm:t>
        <a:bodyPr/>
        <a:lstStyle/>
        <a:p>
          <a:endParaRPr lang="en-US"/>
        </a:p>
      </dgm:t>
    </dgm:pt>
    <dgm:pt modelId="{3D46E8C0-4B38-432A-9697-02149ED75046}" type="sibTrans" cxnId="{D079CCE5-6560-4703-9104-0EDD45787D12}">
      <dgm:prSet/>
      <dgm:spPr/>
      <dgm:t>
        <a:bodyPr/>
        <a:lstStyle/>
        <a:p>
          <a:endParaRPr lang="en-US"/>
        </a:p>
      </dgm:t>
    </dgm:pt>
    <dgm:pt modelId="{40225BFA-279D-4A73-AB10-45B598786EB1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4F137264-E74F-49F4-857B-79342F499791}" type="parTrans" cxnId="{A025FA03-BFF6-46E1-B38F-1B7008E798FA}">
      <dgm:prSet/>
      <dgm:spPr/>
      <dgm:t>
        <a:bodyPr/>
        <a:lstStyle/>
        <a:p>
          <a:endParaRPr lang="en-US"/>
        </a:p>
      </dgm:t>
    </dgm:pt>
    <dgm:pt modelId="{F3F2E6A7-03AE-44FB-82FA-433B21AB16D0}" type="sibTrans" cxnId="{A025FA03-BFF6-46E1-B38F-1B7008E798FA}">
      <dgm:prSet/>
      <dgm:spPr/>
      <dgm:t>
        <a:bodyPr/>
        <a:lstStyle/>
        <a:p>
          <a:endParaRPr lang="en-US"/>
        </a:p>
      </dgm:t>
    </dgm:pt>
    <dgm:pt modelId="{2DFD6725-1BFD-4FB8-A578-9BC8F46A9D1A}">
      <dgm:prSet phldrT="[Text]"/>
      <dgm:spPr/>
      <dgm:t>
        <a:bodyPr/>
        <a:lstStyle/>
        <a:p>
          <a:r>
            <a:rPr lang="fr-FR" dirty="0" smtClean="0"/>
            <a:t>Solution</a:t>
          </a:r>
          <a:endParaRPr lang="en-US" dirty="0"/>
        </a:p>
      </dgm:t>
    </dgm:pt>
    <dgm:pt modelId="{9164A75D-FAA7-41D6-9B09-73F2A90F6760}" type="parTrans" cxnId="{BE0C0CD9-6053-4B13-B9B4-80065103CF76}">
      <dgm:prSet/>
      <dgm:spPr/>
      <dgm:t>
        <a:bodyPr/>
        <a:lstStyle/>
        <a:p>
          <a:endParaRPr lang="en-US"/>
        </a:p>
      </dgm:t>
    </dgm:pt>
    <dgm:pt modelId="{9FE45997-18A4-4F26-B28B-FAE28503F2F2}" type="sibTrans" cxnId="{BE0C0CD9-6053-4B13-B9B4-80065103CF76}">
      <dgm:prSet/>
      <dgm:spPr/>
      <dgm:t>
        <a:bodyPr/>
        <a:lstStyle/>
        <a:p>
          <a:endParaRPr lang="en-US"/>
        </a:p>
      </dgm:t>
    </dgm:pt>
    <dgm:pt modelId="{E643B09F-C327-450C-9EEB-6D1FD3CE994E}">
      <dgm:prSet phldrT="[Text]"/>
      <dgm:spPr/>
      <dgm:t>
        <a:bodyPr/>
        <a:lstStyle/>
        <a:p>
          <a:r>
            <a:rPr lang="fr-FR" dirty="0" smtClean="0"/>
            <a:t>Réaliser le jeu du pendu en langage Python avec </a:t>
          </a:r>
          <a:r>
            <a:rPr lang="fr-FR" dirty="0" err="1" smtClean="0"/>
            <a:t>Tkinter</a:t>
          </a:r>
          <a:r>
            <a:rPr lang="fr-FR" dirty="0" smtClean="0"/>
            <a:t> comme interface graphique</a:t>
          </a:r>
          <a:endParaRPr lang="en-US" dirty="0"/>
        </a:p>
      </dgm:t>
    </dgm:pt>
    <dgm:pt modelId="{40A40477-7C9B-4825-8AF8-1442B6B40E08}" type="parTrans" cxnId="{A73765B1-AC8B-4BDA-9499-175555C987C7}">
      <dgm:prSet/>
      <dgm:spPr/>
      <dgm:t>
        <a:bodyPr/>
        <a:lstStyle/>
        <a:p>
          <a:endParaRPr lang="en-US"/>
        </a:p>
      </dgm:t>
    </dgm:pt>
    <dgm:pt modelId="{44BD7041-C5ED-4453-8BE0-7EC5607F0F87}" type="sibTrans" cxnId="{A73765B1-AC8B-4BDA-9499-175555C987C7}">
      <dgm:prSet/>
      <dgm:spPr/>
      <dgm:t>
        <a:bodyPr/>
        <a:lstStyle/>
        <a:p>
          <a:endParaRPr lang="en-US"/>
        </a:p>
      </dgm:t>
    </dgm:pt>
    <dgm:pt modelId="{F4BFFD9C-8115-4A40-B046-BBDC6D8338A7}">
      <dgm:prSet phldrT="[Text]"/>
      <dgm:spPr/>
      <dgm:t>
        <a:bodyPr/>
        <a:lstStyle/>
        <a:p>
          <a:r>
            <a:rPr lang="fr-FR" dirty="0" smtClean="0"/>
            <a:t>Apporter un moment ludique</a:t>
          </a:r>
          <a:endParaRPr lang="en-US" dirty="0"/>
        </a:p>
      </dgm:t>
    </dgm:pt>
    <dgm:pt modelId="{78322810-9568-4763-826E-827AD0E30161}" type="parTrans" cxnId="{B1354D0D-1A1D-4556-BD7F-0B37E6ECD551}">
      <dgm:prSet/>
      <dgm:spPr/>
      <dgm:t>
        <a:bodyPr/>
        <a:lstStyle/>
        <a:p>
          <a:endParaRPr lang="en-US"/>
        </a:p>
      </dgm:t>
    </dgm:pt>
    <dgm:pt modelId="{F3E357BD-516B-4C38-8F27-37CD8F977B60}" type="sibTrans" cxnId="{B1354D0D-1A1D-4556-BD7F-0B37E6ECD551}">
      <dgm:prSet/>
      <dgm:spPr/>
      <dgm:t>
        <a:bodyPr/>
        <a:lstStyle/>
        <a:p>
          <a:endParaRPr lang="en-US"/>
        </a:p>
      </dgm:t>
    </dgm:pt>
    <dgm:pt modelId="{4CD29BCC-6702-450E-A307-FF4F26D72D58}" type="pres">
      <dgm:prSet presAssocID="{4F08D025-3255-4BB5-9E8D-86BF66A7387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DFDD648-EF38-4E09-81ED-6C3D72152200}" type="pres">
      <dgm:prSet presAssocID="{11ACF5BD-2DB1-4C62-96EB-90E1F2B33864}" presName="composite" presStyleCnt="0"/>
      <dgm:spPr/>
      <dgm:t>
        <a:bodyPr/>
        <a:lstStyle/>
        <a:p>
          <a:endParaRPr lang="en-US"/>
        </a:p>
      </dgm:t>
    </dgm:pt>
    <dgm:pt modelId="{8E6A2FAD-A1B9-4344-BC78-AF02B29B3EBB}" type="pres">
      <dgm:prSet presAssocID="{11ACF5BD-2DB1-4C62-96EB-90E1F2B33864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FB888-E20A-4378-B684-BEE44642EF06}" type="pres">
      <dgm:prSet presAssocID="{11ACF5BD-2DB1-4C62-96EB-90E1F2B33864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A7315-3B2B-468F-811E-F5DB3C24F4F9}" type="pres">
      <dgm:prSet presAssocID="{11ACF5BD-2DB1-4C62-96EB-90E1F2B33864}" presName="Accent" presStyleLbl="parChTrans1D1" presStyleIdx="0" presStyleCnt="4"/>
      <dgm:spPr/>
      <dgm:t>
        <a:bodyPr/>
        <a:lstStyle/>
        <a:p>
          <a:endParaRPr lang="en-US"/>
        </a:p>
      </dgm:t>
    </dgm:pt>
    <dgm:pt modelId="{3DA93478-B25C-4603-971E-8E2702ABFCA7}" type="pres">
      <dgm:prSet presAssocID="{11ACF5BD-2DB1-4C62-96EB-90E1F2B33864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47FB9-6D11-4B71-BFD7-754319AE1B19}" type="pres">
      <dgm:prSet presAssocID="{A3C16B85-862C-41C8-ACE2-D87A22F331E0}" presName="sibTrans" presStyleCnt="0"/>
      <dgm:spPr/>
      <dgm:t>
        <a:bodyPr/>
        <a:lstStyle/>
        <a:p>
          <a:endParaRPr lang="en-US"/>
        </a:p>
      </dgm:t>
    </dgm:pt>
    <dgm:pt modelId="{73090E5F-8085-4EBA-8D9D-8FAC64F550D5}" type="pres">
      <dgm:prSet presAssocID="{313A78AE-8029-4152-9F0F-58C87C61A655}" presName="composite" presStyleCnt="0"/>
      <dgm:spPr/>
      <dgm:t>
        <a:bodyPr/>
        <a:lstStyle/>
        <a:p>
          <a:endParaRPr lang="en-US"/>
        </a:p>
      </dgm:t>
    </dgm:pt>
    <dgm:pt modelId="{FDC01EA2-9480-46E9-B22C-4E48D06A70EC}" type="pres">
      <dgm:prSet presAssocID="{313A78AE-8029-4152-9F0F-58C87C61A655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5F288-AD74-4EFD-91E3-597A6097E068}" type="pres">
      <dgm:prSet presAssocID="{313A78AE-8029-4152-9F0F-58C87C61A655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EDACC-3974-4D07-978F-9DB2D490B0C5}" type="pres">
      <dgm:prSet presAssocID="{313A78AE-8029-4152-9F0F-58C87C61A655}" presName="Accent" presStyleLbl="parChTrans1D1" presStyleIdx="1" presStyleCnt="4"/>
      <dgm:spPr/>
      <dgm:t>
        <a:bodyPr/>
        <a:lstStyle/>
        <a:p>
          <a:endParaRPr lang="en-US"/>
        </a:p>
      </dgm:t>
    </dgm:pt>
    <dgm:pt modelId="{F5828236-D19F-471C-9E8E-860898DA7038}" type="pres">
      <dgm:prSet presAssocID="{313A78AE-8029-4152-9F0F-58C87C61A655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F4FD2-B5FE-4CB5-BC81-A27FAA4C4DE4}" type="pres">
      <dgm:prSet presAssocID="{0C0B027D-A384-4D1C-9549-7A8710B565E2}" presName="sibTrans" presStyleCnt="0"/>
      <dgm:spPr/>
      <dgm:t>
        <a:bodyPr/>
        <a:lstStyle/>
        <a:p>
          <a:endParaRPr lang="en-US"/>
        </a:p>
      </dgm:t>
    </dgm:pt>
    <dgm:pt modelId="{2FCF64B4-2889-4975-A113-37FED27B41F2}" type="pres">
      <dgm:prSet presAssocID="{9CB44D9F-33BC-430A-A280-CDEBDF7FFD29}" presName="composite" presStyleCnt="0"/>
      <dgm:spPr/>
      <dgm:t>
        <a:bodyPr/>
        <a:lstStyle/>
        <a:p>
          <a:endParaRPr lang="en-US"/>
        </a:p>
      </dgm:t>
    </dgm:pt>
    <dgm:pt modelId="{08D22741-D8E0-4D27-AE16-E96099DFA531}" type="pres">
      <dgm:prSet presAssocID="{9CB44D9F-33BC-430A-A280-CDEBDF7FFD29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60F8D-3462-4A1E-BF0A-81FAD7584557}" type="pres">
      <dgm:prSet presAssocID="{9CB44D9F-33BC-430A-A280-CDEBDF7FFD29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AE43C-A4CD-4D43-B5EB-AA2F16E31FE6}" type="pres">
      <dgm:prSet presAssocID="{9CB44D9F-33BC-430A-A280-CDEBDF7FFD29}" presName="Accent" presStyleLbl="parChTrans1D1" presStyleIdx="2" presStyleCnt="4"/>
      <dgm:spPr/>
      <dgm:t>
        <a:bodyPr/>
        <a:lstStyle/>
        <a:p>
          <a:endParaRPr lang="en-US"/>
        </a:p>
      </dgm:t>
    </dgm:pt>
    <dgm:pt modelId="{22E8D982-27CB-4E67-A888-FEB77A933DF7}" type="pres">
      <dgm:prSet presAssocID="{9CB44D9F-33BC-430A-A280-CDEBDF7FFD2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E123A-DC2F-4717-9216-D4AFDF1AC000}" type="pres">
      <dgm:prSet presAssocID="{88762536-97EB-4CB8-8311-CDBBE2DCD53A}" presName="sibTrans" presStyleCnt="0"/>
      <dgm:spPr/>
      <dgm:t>
        <a:bodyPr/>
        <a:lstStyle/>
        <a:p>
          <a:endParaRPr lang="en-US"/>
        </a:p>
      </dgm:t>
    </dgm:pt>
    <dgm:pt modelId="{E97FA60D-2991-4F0F-9E20-954FC828FB9D}" type="pres">
      <dgm:prSet presAssocID="{40225BFA-279D-4A73-AB10-45B598786EB1}" presName="composite" presStyleCnt="0"/>
      <dgm:spPr/>
      <dgm:t>
        <a:bodyPr/>
        <a:lstStyle/>
        <a:p>
          <a:endParaRPr lang="en-US"/>
        </a:p>
      </dgm:t>
    </dgm:pt>
    <dgm:pt modelId="{82967121-B997-41A2-9A0B-43500131534B}" type="pres">
      <dgm:prSet presAssocID="{40225BFA-279D-4A73-AB10-45B598786EB1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F2395-8F4B-4A72-8D5C-321928E3E01B}" type="pres">
      <dgm:prSet presAssocID="{40225BFA-279D-4A73-AB10-45B598786EB1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55493-58EF-4A23-81E2-F00E921AD322}" type="pres">
      <dgm:prSet presAssocID="{40225BFA-279D-4A73-AB10-45B598786EB1}" presName="Accent" presStyleLbl="parChTrans1D1" presStyleIdx="3" presStyleCnt="4"/>
      <dgm:spPr/>
      <dgm:t>
        <a:bodyPr/>
        <a:lstStyle/>
        <a:p>
          <a:endParaRPr lang="en-US"/>
        </a:p>
      </dgm:t>
    </dgm:pt>
    <dgm:pt modelId="{39295E11-6C03-4B25-AB76-F829D46F5D8D}" type="pres">
      <dgm:prSet presAssocID="{40225BFA-279D-4A73-AB10-45B598786EB1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0C0CD9-6053-4B13-B9B4-80065103CF76}" srcId="{40225BFA-279D-4A73-AB10-45B598786EB1}" destId="{2DFD6725-1BFD-4FB8-A578-9BC8F46A9D1A}" srcOrd="0" destOrd="0" parTransId="{9164A75D-FAA7-41D6-9B09-73F2A90F6760}" sibTransId="{9FE45997-18A4-4F26-B28B-FAE28503F2F2}"/>
    <dgm:cxn modelId="{C254EA5C-3A8B-4C88-BDAC-02E9C3D706A2}" type="presOf" srcId="{E643B09F-C327-450C-9EEB-6D1FD3CE994E}" destId="{39295E11-6C03-4B25-AB76-F829D46F5D8D}" srcOrd="0" destOrd="0" presId="urn:microsoft.com/office/officeart/2011/layout/TabList"/>
    <dgm:cxn modelId="{1213228E-D339-4F4F-A2F5-987D6A3A9567}" type="presOf" srcId="{11ACF5BD-2DB1-4C62-96EB-90E1F2B33864}" destId="{A96FB888-E20A-4378-B684-BEE44642EF06}" srcOrd="0" destOrd="0" presId="urn:microsoft.com/office/officeart/2011/layout/TabList"/>
    <dgm:cxn modelId="{C6820EF6-215C-4840-A0E2-F2A2AB7AB572}" type="presOf" srcId="{8C74C137-59C6-4856-ABFD-76598D7C245E}" destId="{22E8D982-27CB-4E67-A888-FEB77A933DF7}" srcOrd="0" destOrd="0" presId="urn:microsoft.com/office/officeart/2011/layout/TabList"/>
    <dgm:cxn modelId="{36156ADC-6534-45D0-9BF7-48E5D6A1C151}" type="presOf" srcId="{4F08D025-3255-4BB5-9E8D-86BF66A73874}" destId="{4CD29BCC-6702-450E-A307-FF4F26D72D58}" srcOrd="0" destOrd="0" presId="urn:microsoft.com/office/officeart/2011/layout/TabList"/>
    <dgm:cxn modelId="{BAD0ECBF-94CB-4375-AE98-D34C92275A9D}" type="presOf" srcId="{5468E0A3-ABAE-4A50-B8F2-74DD47C77716}" destId="{8E6A2FAD-A1B9-4344-BC78-AF02B29B3EBB}" srcOrd="0" destOrd="0" presId="urn:microsoft.com/office/officeart/2011/layout/TabList"/>
    <dgm:cxn modelId="{C4182F36-BA03-4DAC-BF60-D897414B0859}" srcId="{11ACF5BD-2DB1-4C62-96EB-90E1F2B33864}" destId="{02FC3DAE-5DFA-4CBE-A6CB-3740A7A46F6E}" srcOrd="1" destOrd="0" parTransId="{42396C56-B047-4664-85E8-2EB1A4938DA3}" sibTransId="{A4E2F7F3-E16D-42E1-84D3-8C06D73EC2E4}"/>
    <dgm:cxn modelId="{2CE53E58-AA94-48AA-BE37-848A56F8EDC4}" srcId="{4F08D025-3255-4BB5-9E8D-86BF66A73874}" destId="{9CB44D9F-33BC-430A-A280-CDEBDF7FFD29}" srcOrd="2" destOrd="0" parTransId="{A8E6524A-68A5-4FC0-8AC2-BECEF1B19381}" sibTransId="{88762536-97EB-4CB8-8311-CDBBE2DCD53A}"/>
    <dgm:cxn modelId="{B17CA957-CCD5-41C7-9BE5-D90FCD2F8C6C}" type="presOf" srcId="{313A78AE-8029-4152-9F0F-58C87C61A655}" destId="{C275F288-AD74-4EFD-91E3-597A6097E068}" srcOrd="0" destOrd="0" presId="urn:microsoft.com/office/officeart/2011/layout/TabList"/>
    <dgm:cxn modelId="{A73765B1-AC8B-4BDA-9499-175555C987C7}" srcId="{40225BFA-279D-4A73-AB10-45B598786EB1}" destId="{E643B09F-C327-450C-9EEB-6D1FD3CE994E}" srcOrd="1" destOrd="0" parTransId="{40A40477-7C9B-4825-8AF8-1442B6B40E08}" sibTransId="{44BD7041-C5ED-4453-8BE0-7EC5607F0F87}"/>
    <dgm:cxn modelId="{7E45E398-3B0D-4A39-A1BE-2C54C52F01AC}" type="presOf" srcId="{0AC56335-D9F8-4FCF-B060-8B34DD321C12}" destId="{F5828236-D19F-471C-9E8E-860898DA7038}" srcOrd="0" destOrd="0" presId="urn:microsoft.com/office/officeart/2011/layout/TabList"/>
    <dgm:cxn modelId="{E30687D9-E78E-446C-A7B2-1D2A56DE34ED}" type="presOf" srcId="{0B3C4955-080D-4D8A-AC97-0C80B51210A5}" destId="{FDC01EA2-9480-46E9-B22C-4E48D06A70EC}" srcOrd="0" destOrd="0" presId="urn:microsoft.com/office/officeart/2011/layout/TabList"/>
    <dgm:cxn modelId="{984EF88B-F6BF-4695-BD50-D3972322983B}" srcId="{4F08D025-3255-4BB5-9E8D-86BF66A73874}" destId="{313A78AE-8029-4152-9F0F-58C87C61A655}" srcOrd="1" destOrd="0" parTransId="{5F0EED08-EC0A-429B-BE50-B3AA167F6CE3}" sibTransId="{0C0B027D-A384-4D1C-9549-7A8710B565E2}"/>
    <dgm:cxn modelId="{B1354D0D-1A1D-4556-BD7F-0B37E6ECD551}" srcId="{9CB44D9F-33BC-430A-A280-CDEBDF7FFD29}" destId="{F4BFFD9C-8115-4A40-B046-BBDC6D8338A7}" srcOrd="2" destOrd="0" parTransId="{78322810-9568-4763-826E-827AD0E30161}" sibTransId="{F3E357BD-516B-4C38-8F27-37CD8F977B60}"/>
    <dgm:cxn modelId="{0C0634DE-D986-4928-97D7-AE50CEDA264F}" srcId="{11ACF5BD-2DB1-4C62-96EB-90E1F2B33864}" destId="{5468E0A3-ABAE-4A50-B8F2-74DD47C77716}" srcOrd="0" destOrd="0" parTransId="{B3C1C76F-0FC3-41F0-8EC4-CB41CC549850}" sibTransId="{CA7B5C0A-E452-4503-8AD5-9B2FFA4144DB}"/>
    <dgm:cxn modelId="{0E903287-CF21-466A-AF8E-55C4FE3C0B56}" srcId="{313A78AE-8029-4152-9F0F-58C87C61A655}" destId="{0B3C4955-080D-4D8A-AC97-0C80B51210A5}" srcOrd="0" destOrd="0" parTransId="{B566D847-3208-4FA4-A9A8-F71F9CF863B1}" sibTransId="{AA43BDDE-83C6-4360-844C-9811C80FF87B}"/>
    <dgm:cxn modelId="{143A112C-0773-4746-A813-9C9EE1C7EA57}" type="presOf" srcId="{2DFD6725-1BFD-4FB8-A578-9BC8F46A9D1A}" destId="{82967121-B997-41A2-9A0B-43500131534B}" srcOrd="0" destOrd="0" presId="urn:microsoft.com/office/officeart/2011/layout/TabList"/>
    <dgm:cxn modelId="{A025FA03-BFF6-46E1-B38F-1B7008E798FA}" srcId="{4F08D025-3255-4BB5-9E8D-86BF66A73874}" destId="{40225BFA-279D-4A73-AB10-45B598786EB1}" srcOrd="3" destOrd="0" parTransId="{4F137264-E74F-49F4-857B-79342F499791}" sibTransId="{F3F2E6A7-03AE-44FB-82FA-433B21AB16D0}"/>
    <dgm:cxn modelId="{1720E9F9-C4E7-46D8-BE12-691BBA98219B}" type="presOf" srcId="{40225BFA-279D-4A73-AB10-45B598786EB1}" destId="{D88F2395-8F4B-4A72-8D5C-321928E3E01B}" srcOrd="0" destOrd="0" presId="urn:microsoft.com/office/officeart/2011/layout/TabList"/>
    <dgm:cxn modelId="{D079CCE5-6560-4703-9104-0EDD45787D12}" srcId="{9CB44D9F-33BC-430A-A280-CDEBDF7FFD29}" destId="{8C74C137-59C6-4856-ABFD-76598D7C245E}" srcOrd="1" destOrd="0" parTransId="{5D1945A4-676C-4F72-A4AA-4549648FE5BF}" sibTransId="{3D46E8C0-4B38-432A-9697-02149ED75046}"/>
    <dgm:cxn modelId="{D1B1835C-ED29-4FA3-8055-9B427F0CE485}" type="presOf" srcId="{F4BFFD9C-8115-4A40-B046-BBDC6D8338A7}" destId="{22E8D982-27CB-4E67-A888-FEB77A933DF7}" srcOrd="0" destOrd="1" presId="urn:microsoft.com/office/officeart/2011/layout/TabList"/>
    <dgm:cxn modelId="{16367039-0AD9-43CA-B366-7525CB579D92}" srcId="{9CB44D9F-33BC-430A-A280-CDEBDF7FFD29}" destId="{2EB15AEF-378F-4D85-B287-2237F2285E0E}" srcOrd="0" destOrd="0" parTransId="{4F85DCA7-499B-40E8-A422-537CB10C0F70}" sibTransId="{BC241422-7B5A-4D46-99A9-5C98A30335F5}"/>
    <dgm:cxn modelId="{1602FB81-C3B8-4269-AFE8-B70352E5D25F}" type="presOf" srcId="{9CB44D9F-33BC-430A-A280-CDEBDF7FFD29}" destId="{98960F8D-3462-4A1E-BF0A-81FAD7584557}" srcOrd="0" destOrd="0" presId="urn:microsoft.com/office/officeart/2011/layout/TabList"/>
    <dgm:cxn modelId="{13642A33-B141-4CB1-B443-635ABE8420B9}" srcId="{313A78AE-8029-4152-9F0F-58C87C61A655}" destId="{0AC56335-D9F8-4FCF-B060-8B34DD321C12}" srcOrd="1" destOrd="0" parTransId="{AA218FE6-BFEB-45E0-92C9-54E1A11EF1FB}" sibTransId="{81AF9532-CAA9-4773-BD12-4631A0FCAC62}"/>
    <dgm:cxn modelId="{C4C84D7C-98BB-40B8-BDED-524A94AE1A83}" type="presOf" srcId="{2EB15AEF-378F-4D85-B287-2237F2285E0E}" destId="{08D22741-D8E0-4D27-AE16-E96099DFA531}" srcOrd="0" destOrd="0" presId="urn:microsoft.com/office/officeart/2011/layout/TabList"/>
    <dgm:cxn modelId="{4067D062-4FC0-4F6A-A5AB-6C353BACB123}" srcId="{4F08D025-3255-4BB5-9E8D-86BF66A73874}" destId="{11ACF5BD-2DB1-4C62-96EB-90E1F2B33864}" srcOrd="0" destOrd="0" parTransId="{72A00DB0-8FF6-472F-ACE2-EDD6CE06B410}" sibTransId="{A3C16B85-862C-41C8-ACE2-D87A22F331E0}"/>
    <dgm:cxn modelId="{9163D942-BE59-49D3-90F7-33C38CB614D6}" type="presOf" srcId="{02FC3DAE-5DFA-4CBE-A6CB-3740A7A46F6E}" destId="{3DA93478-B25C-4603-971E-8E2702ABFCA7}" srcOrd="0" destOrd="0" presId="urn:microsoft.com/office/officeart/2011/layout/TabList"/>
    <dgm:cxn modelId="{DCE7A98D-C5A1-4C58-80DF-1B09EE021982}" type="presParOf" srcId="{4CD29BCC-6702-450E-A307-FF4F26D72D58}" destId="{2DFDD648-EF38-4E09-81ED-6C3D72152200}" srcOrd="0" destOrd="0" presId="urn:microsoft.com/office/officeart/2011/layout/TabList"/>
    <dgm:cxn modelId="{39045591-59AB-4825-BF53-489305BD498D}" type="presParOf" srcId="{2DFDD648-EF38-4E09-81ED-6C3D72152200}" destId="{8E6A2FAD-A1B9-4344-BC78-AF02B29B3EBB}" srcOrd="0" destOrd="0" presId="urn:microsoft.com/office/officeart/2011/layout/TabList"/>
    <dgm:cxn modelId="{6B311359-22B6-442B-B4FE-B26C93C613F4}" type="presParOf" srcId="{2DFDD648-EF38-4E09-81ED-6C3D72152200}" destId="{A96FB888-E20A-4378-B684-BEE44642EF06}" srcOrd="1" destOrd="0" presId="urn:microsoft.com/office/officeart/2011/layout/TabList"/>
    <dgm:cxn modelId="{5B43D5ED-AC76-4D56-B516-F8B0D57A9C46}" type="presParOf" srcId="{2DFDD648-EF38-4E09-81ED-6C3D72152200}" destId="{778A7315-3B2B-468F-811E-F5DB3C24F4F9}" srcOrd="2" destOrd="0" presId="urn:microsoft.com/office/officeart/2011/layout/TabList"/>
    <dgm:cxn modelId="{2B142900-E7C9-44FF-9E70-39848D4950E5}" type="presParOf" srcId="{4CD29BCC-6702-450E-A307-FF4F26D72D58}" destId="{3DA93478-B25C-4603-971E-8E2702ABFCA7}" srcOrd="1" destOrd="0" presId="urn:microsoft.com/office/officeart/2011/layout/TabList"/>
    <dgm:cxn modelId="{6A429126-B1C4-452C-B375-6F7A9F528186}" type="presParOf" srcId="{4CD29BCC-6702-450E-A307-FF4F26D72D58}" destId="{99347FB9-6D11-4B71-BFD7-754319AE1B19}" srcOrd="2" destOrd="0" presId="urn:microsoft.com/office/officeart/2011/layout/TabList"/>
    <dgm:cxn modelId="{3A3F7300-FF7F-4230-8B6B-CAECBA4C4F8A}" type="presParOf" srcId="{4CD29BCC-6702-450E-A307-FF4F26D72D58}" destId="{73090E5F-8085-4EBA-8D9D-8FAC64F550D5}" srcOrd="3" destOrd="0" presId="urn:microsoft.com/office/officeart/2011/layout/TabList"/>
    <dgm:cxn modelId="{01C00CBF-0C88-4D98-8578-A5CF4E198A2A}" type="presParOf" srcId="{73090E5F-8085-4EBA-8D9D-8FAC64F550D5}" destId="{FDC01EA2-9480-46E9-B22C-4E48D06A70EC}" srcOrd="0" destOrd="0" presId="urn:microsoft.com/office/officeart/2011/layout/TabList"/>
    <dgm:cxn modelId="{2F1E7A2B-DDF5-4D1D-9085-50D29D695730}" type="presParOf" srcId="{73090E5F-8085-4EBA-8D9D-8FAC64F550D5}" destId="{C275F288-AD74-4EFD-91E3-597A6097E068}" srcOrd="1" destOrd="0" presId="urn:microsoft.com/office/officeart/2011/layout/TabList"/>
    <dgm:cxn modelId="{F23C5452-FB46-4EFB-8C6E-B00EEA48B66B}" type="presParOf" srcId="{73090E5F-8085-4EBA-8D9D-8FAC64F550D5}" destId="{243EDACC-3974-4D07-978F-9DB2D490B0C5}" srcOrd="2" destOrd="0" presId="urn:microsoft.com/office/officeart/2011/layout/TabList"/>
    <dgm:cxn modelId="{0C7EA0F0-70E1-42B3-B83B-10D6ECCA414D}" type="presParOf" srcId="{4CD29BCC-6702-450E-A307-FF4F26D72D58}" destId="{F5828236-D19F-471C-9E8E-860898DA7038}" srcOrd="4" destOrd="0" presId="urn:microsoft.com/office/officeart/2011/layout/TabList"/>
    <dgm:cxn modelId="{75F3DB67-4682-44B4-B1F2-59EC6EC3BD5B}" type="presParOf" srcId="{4CD29BCC-6702-450E-A307-FF4F26D72D58}" destId="{D4BF4FD2-B5FE-4CB5-BC81-A27FAA4C4DE4}" srcOrd="5" destOrd="0" presId="urn:microsoft.com/office/officeart/2011/layout/TabList"/>
    <dgm:cxn modelId="{8893B196-26C6-498E-8A65-DE9DEAC3E850}" type="presParOf" srcId="{4CD29BCC-6702-450E-A307-FF4F26D72D58}" destId="{2FCF64B4-2889-4975-A113-37FED27B41F2}" srcOrd="6" destOrd="0" presId="urn:microsoft.com/office/officeart/2011/layout/TabList"/>
    <dgm:cxn modelId="{5DC3FF43-8B36-4C6C-8F0D-5D601D847DE7}" type="presParOf" srcId="{2FCF64B4-2889-4975-A113-37FED27B41F2}" destId="{08D22741-D8E0-4D27-AE16-E96099DFA531}" srcOrd="0" destOrd="0" presId="urn:microsoft.com/office/officeart/2011/layout/TabList"/>
    <dgm:cxn modelId="{CCAAD20A-2D62-4B76-B35C-124CA959D521}" type="presParOf" srcId="{2FCF64B4-2889-4975-A113-37FED27B41F2}" destId="{98960F8D-3462-4A1E-BF0A-81FAD7584557}" srcOrd="1" destOrd="0" presId="urn:microsoft.com/office/officeart/2011/layout/TabList"/>
    <dgm:cxn modelId="{F08B89E2-64A0-4387-B437-90A840165407}" type="presParOf" srcId="{2FCF64B4-2889-4975-A113-37FED27B41F2}" destId="{E62AE43C-A4CD-4D43-B5EB-AA2F16E31FE6}" srcOrd="2" destOrd="0" presId="urn:microsoft.com/office/officeart/2011/layout/TabList"/>
    <dgm:cxn modelId="{A96A3639-222F-4CF3-A0EB-A1D40C08DCB5}" type="presParOf" srcId="{4CD29BCC-6702-450E-A307-FF4F26D72D58}" destId="{22E8D982-27CB-4E67-A888-FEB77A933DF7}" srcOrd="7" destOrd="0" presId="urn:microsoft.com/office/officeart/2011/layout/TabList"/>
    <dgm:cxn modelId="{02903091-345D-4F99-B480-4943205CAC6B}" type="presParOf" srcId="{4CD29BCC-6702-450E-A307-FF4F26D72D58}" destId="{32FE123A-DC2F-4717-9216-D4AFDF1AC000}" srcOrd="8" destOrd="0" presId="urn:microsoft.com/office/officeart/2011/layout/TabList"/>
    <dgm:cxn modelId="{13BA420C-3A40-4B98-A94D-AE935381CB5C}" type="presParOf" srcId="{4CD29BCC-6702-450E-A307-FF4F26D72D58}" destId="{E97FA60D-2991-4F0F-9E20-954FC828FB9D}" srcOrd="9" destOrd="0" presId="urn:microsoft.com/office/officeart/2011/layout/TabList"/>
    <dgm:cxn modelId="{A4DA943F-97A5-4021-9288-D44B734CF6E5}" type="presParOf" srcId="{E97FA60D-2991-4F0F-9E20-954FC828FB9D}" destId="{82967121-B997-41A2-9A0B-43500131534B}" srcOrd="0" destOrd="0" presId="urn:microsoft.com/office/officeart/2011/layout/TabList"/>
    <dgm:cxn modelId="{84C4A583-BCFC-46C9-A95E-59764F8618A5}" type="presParOf" srcId="{E97FA60D-2991-4F0F-9E20-954FC828FB9D}" destId="{D88F2395-8F4B-4A72-8D5C-321928E3E01B}" srcOrd="1" destOrd="0" presId="urn:microsoft.com/office/officeart/2011/layout/TabList"/>
    <dgm:cxn modelId="{E34C7F50-8B5B-4806-AE56-D57395ABE079}" type="presParOf" srcId="{E97FA60D-2991-4F0F-9E20-954FC828FB9D}" destId="{F2255493-58EF-4A23-81E2-F00E921AD322}" srcOrd="2" destOrd="0" presId="urn:microsoft.com/office/officeart/2011/layout/TabList"/>
    <dgm:cxn modelId="{98D3E3F9-EB18-465A-99C6-597AA52FAFEA}" type="presParOf" srcId="{4CD29BCC-6702-450E-A307-FF4F26D72D58}" destId="{39295E11-6C03-4B25-AB76-F829D46F5D8D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55493-58EF-4A23-81E2-F00E921AD322}">
      <dsp:nvSpPr>
        <dsp:cNvPr id="0" name=""/>
        <dsp:cNvSpPr/>
      </dsp:nvSpPr>
      <dsp:spPr>
        <a:xfrm>
          <a:off x="0" y="3653076"/>
          <a:ext cx="9601200" cy="0"/>
        </a:xfrm>
        <a:prstGeom prst="line">
          <a:avLst/>
        </a:pr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AE43C-A4CD-4D43-B5EB-AA2F16E31FE6}">
      <dsp:nvSpPr>
        <dsp:cNvPr id="0" name=""/>
        <dsp:cNvSpPr/>
      </dsp:nvSpPr>
      <dsp:spPr>
        <a:xfrm>
          <a:off x="0" y="2555577"/>
          <a:ext cx="9601200" cy="0"/>
        </a:xfrm>
        <a:prstGeom prst="line">
          <a:avLst/>
        </a:pr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DACC-3974-4D07-978F-9DB2D490B0C5}">
      <dsp:nvSpPr>
        <dsp:cNvPr id="0" name=""/>
        <dsp:cNvSpPr/>
      </dsp:nvSpPr>
      <dsp:spPr>
        <a:xfrm>
          <a:off x="0" y="1458077"/>
          <a:ext cx="9601200" cy="0"/>
        </a:xfrm>
        <a:prstGeom prst="line">
          <a:avLst/>
        </a:pr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A7315-3B2B-468F-811E-F5DB3C24F4F9}">
      <dsp:nvSpPr>
        <dsp:cNvPr id="0" name=""/>
        <dsp:cNvSpPr/>
      </dsp:nvSpPr>
      <dsp:spPr>
        <a:xfrm>
          <a:off x="0" y="360577"/>
          <a:ext cx="9601200" cy="0"/>
        </a:xfrm>
        <a:prstGeom prst="line">
          <a:avLst/>
        </a:pr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A2FAD-A1B9-4344-BC78-AF02B29B3EBB}">
      <dsp:nvSpPr>
        <dsp:cNvPr id="0" name=""/>
        <dsp:cNvSpPr/>
      </dsp:nvSpPr>
      <dsp:spPr>
        <a:xfrm>
          <a:off x="2496311" y="776"/>
          <a:ext cx="7104888" cy="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Segment client &amp; </a:t>
          </a:r>
          <a:r>
            <a:rPr lang="fr-FR" sz="1900" kern="1200" dirty="0" err="1" smtClean="0"/>
            <a:t>Personas</a:t>
          </a:r>
          <a:endParaRPr lang="en-US" sz="1900" kern="1200" dirty="0"/>
        </a:p>
      </dsp:txBody>
      <dsp:txXfrm>
        <a:off x="2496311" y="776"/>
        <a:ext cx="7104888" cy="359800"/>
      </dsp:txXfrm>
    </dsp:sp>
    <dsp:sp modelId="{A96FB888-E20A-4378-B684-BEE44642EF06}">
      <dsp:nvSpPr>
        <dsp:cNvPr id="0" name=""/>
        <dsp:cNvSpPr/>
      </dsp:nvSpPr>
      <dsp:spPr>
        <a:xfrm>
          <a:off x="0" y="776"/>
          <a:ext cx="2496312" cy="3598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1</a:t>
          </a:r>
          <a:endParaRPr lang="en-US" sz="1900" kern="1200" dirty="0"/>
        </a:p>
      </dsp:txBody>
      <dsp:txXfrm>
        <a:off x="17567" y="18343"/>
        <a:ext cx="2461178" cy="342233"/>
      </dsp:txXfrm>
    </dsp:sp>
    <dsp:sp modelId="{3DA93478-B25C-4603-971E-8E2702ABFCA7}">
      <dsp:nvSpPr>
        <dsp:cNvPr id="0" name=""/>
        <dsp:cNvSpPr/>
      </dsp:nvSpPr>
      <dsp:spPr>
        <a:xfrm>
          <a:off x="0" y="360577"/>
          <a:ext cx="9601200" cy="71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Personne avec un esprit joueur &amp; Toutes catégories de personnes</a:t>
          </a:r>
          <a:endParaRPr lang="en-US" sz="1500" kern="1200" dirty="0"/>
        </a:p>
      </dsp:txBody>
      <dsp:txXfrm>
        <a:off x="0" y="360577"/>
        <a:ext cx="9601200" cy="719709"/>
      </dsp:txXfrm>
    </dsp:sp>
    <dsp:sp modelId="{FDC01EA2-9480-46E9-B22C-4E48D06A70EC}">
      <dsp:nvSpPr>
        <dsp:cNvPr id="0" name=""/>
        <dsp:cNvSpPr/>
      </dsp:nvSpPr>
      <dsp:spPr>
        <a:xfrm>
          <a:off x="2496311" y="1098276"/>
          <a:ext cx="7104888" cy="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Problème à poser</a:t>
          </a:r>
          <a:endParaRPr lang="en-US" sz="1900" kern="1200" dirty="0"/>
        </a:p>
      </dsp:txBody>
      <dsp:txXfrm>
        <a:off x="2496311" y="1098276"/>
        <a:ext cx="7104888" cy="359800"/>
      </dsp:txXfrm>
    </dsp:sp>
    <dsp:sp modelId="{C275F288-AD74-4EFD-91E3-597A6097E068}">
      <dsp:nvSpPr>
        <dsp:cNvPr id="0" name=""/>
        <dsp:cNvSpPr/>
      </dsp:nvSpPr>
      <dsp:spPr>
        <a:xfrm>
          <a:off x="0" y="1098276"/>
          <a:ext cx="2496312" cy="3598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1500215"/>
            <a:satOff val="0"/>
            <a:lumOff val="5490"/>
            <a:alphaOff val="0"/>
          </a:schemeClr>
        </a:solidFill>
        <a:ln w="10000" cap="flat" cmpd="sng" algn="ctr">
          <a:solidFill>
            <a:schemeClr val="accent4">
              <a:hueOff val="-1500215"/>
              <a:satOff val="0"/>
              <a:lumOff val="549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2</a:t>
          </a:r>
          <a:endParaRPr lang="en-US" sz="1900" kern="1200" dirty="0"/>
        </a:p>
      </dsp:txBody>
      <dsp:txXfrm>
        <a:off x="17567" y="1115843"/>
        <a:ext cx="2461178" cy="342233"/>
      </dsp:txXfrm>
    </dsp:sp>
    <dsp:sp modelId="{F5828236-D19F-471C-9E8E-860898DA7038}">
      <dsp:nvSpPr>
        <dsp:cNvPr id="0" name=""/>
        <dsp:cNvSpPr/>
      </dsp:nvSpPr>
      <dsp:spPr>
        <a:xfrm>
          <a:off x="0" y="1458077"/>
          <a:ext cx="9601200" cy="71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Manque d’activité ludique en plein confinement et épidémie mondiale</a:t>
          </a:r>
          <a:endParaRPr lang="en-US" sz="1500" kern="1200" dirty="0"/>
        </a:p>
      </dsp:txBody>
      <dsp:txXfrm>
        <a:off x="0" y="1458077"/>
        <a:ext cx="9601200" cy="719709"/>
      </dsp:txXfrm>
    </dsp:sp>
    <dsp:sp modelId="{08D22741-D8E0-4D27-AE16-E96099DFA531}">
      <dsp:nvSpPr>
        <dsp:cNvPr id="0" name=""/>
        <dsp:cNvSpPr/>
      </dsp:nvSpPr>
      <dsp:spPr>
        <a:xfrm>
          <a:off x="2496311" y="2195776"/>
          <a:ext cx="7104888" cy="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Proposition de valeur</a:t>
          </a:r>
          <a:endParaRPr lang="en-US" sz="1900" kern="1200" dirty="0"/>
        </a:p>
      </dsp:txBody>
      <dsp:txXfrm>
        <a:off x="2496311" y="2195776"/>
        <a:ext cx="7104888" cy="359800"/>
      </dsp:txXfrm>
    </dsp:sp>
    <dsp:sp modelId="{98960F8D-3462-4A1E-BF0A-81FAD7584557}">
      <dsp:nvSpPr>
        <dsp:cNvPr id="0" name=""/>
        <dsp:cNvSpPr/>
      </dsp:nvSpPr>
      <dsp:spPr>
        <a:xfrm>
          <a:off x="0" y="2195776"/>
          <a:ext cx="2496312" cy="3598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3000431"/>
            <a:satOff val="0"/>
            <a:lumOff val="10981"/>
            <a:alphaOff val="0"/>
          </a:schemeClr>
        </a:solidFill>
        <a:ln w="10000" cap="flat" cmpd="sng" algn="ctr">
          <a:solidFill>
            <a:schemeClr val="accent4">
              <a:hueOff val="-3000431"/>
              <a:satOff val="0"/>
              <a:lumOff val="10981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3</a:t>
          </a:r>
          <a:endParaRPr lang="en-US" sz="1900" kern="1200" dirty="0"/>
        </a:p>
      </dsp:txBody>
      <dsp:txXfrm>
        <a:off x="17567" y="2213343"/>
        <a:ext cx="2461178" cy="342233"/>
      </dsp:txXfrm>
    </dsp:sp>
    <dsp:sp modelId="{22E8D982-27CB-4E67-A888-FEB77A933DF7}">
      <dsp:nvSpPr>
        <dsp:cNvPr id="0" name=""/>
        <dsp:cNvSpPr/>
      </dsp:nvSpPr>
      <dsp:spPr>
        <a:xfrm>
          <a:off x="0" y="2555577"/>
          <a:ext cx="9601200" cy="71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Apporter de la joie à l’utilisateur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Apporter un moment ludique</a:t>
          </a:r>
          <a:endParaRPr lang="en-US" sz="1500" kern="1200" dirty="0"/>
        </a:p>
      </dsp:txBody>
      <dsp:txXfrm>
        <a:off x="0" y="2555577"/>
        <a:ext cx="9601200" cy="719709"/>
      </dsp:txXfrm>
    </dsp:sp>
    <dsp:sp modelId="{82967121-B997-41A2-9A0B-43500131534B}">
      <dsp:nvSpPr>
        <dsp:cNvPr id="0" name=""/>
        <dsp:cNvSpPr/>
      </dsp:nvSpPr>
      <dsp:spPr>
        <a:xfrm>
          <a:off x="2496311" y="3293276"/>
          <a:ext cx="7104888" cy="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Solution</a:t>
          </a:r>
          <a:endParaRPr lang="en-US" sz="1900" kern="1200" dirty="0"/>
        </a:p>
      </dsp:txBody>
      <dsp:txXfrm>
        <a:off x="2496311" y="3293276"/>
        <a:ext cx="7104888" cy="359800"/>
      </dsp:txXfrm>
    </dsp:sp>
    <dsp:sp modelId="{D88F2395-8F4B-4A72-8D5C-321928E3E01B}">
      <dsp:nvSpPr>
        <dsp:cNvPr id="0" name=""/>
        <dsp:cNvSpPr/>
      </dsp:nvSpPr>
      <dsp:spPr>
        <a:xfrm>
          <a:off x="0" y="3293276"/>
          <a:ext cx="2496312" cy="3598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4500646"/>
            <a:satOff val="0"/>
            <a:lumOff val="16471"/>
            <a:alphaOff val="0"/>
          </a:schemeClr>
        </a:solidFill>
        <a:ln w="10000" cap="flat" cmpd="sng" algn="ctr">
          <a:solidFill>
            <a:schemeClr val="accent4">
              <a:hueOff val="-4500646"/>
              <a:satOff val="0"/>
              <a:lumOff val="16471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4</a:t>
          </a:r>
          <a:endParaRPr lang="en-US" sz="1900" kern="1200" dirty="0"/>
        </a:p>
      </dsp:txBody>
      <dsp:txXfrm>
        <a:off x="17567" y="3310843"/>
        <a:ext cx="2461178" cy="342233"/>
      </dsp:txXfrm>
    </dsp:sp>
    <dsp:sp modelId="{39295E11-6C03-4B25-AB76-F829D46F5D8D}">
      <dsp:nvSpPr>
        <dsp:cNvPr id="0" name=""/>
        <dsp:cNvSpPr/>
      </dsp:nvSpPr>
      <dsp:spPr>
        <a:xfrm>
          <a:off x="0" y="3653076"/>
          <a:ext cx="9601200" cy="71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Réaliser le jeu du pendu en langage Python avec </a:t>
          </a:r>
          <a:r>
            <a:rPr lang="fr-FR" sz="1500" kern="1200" dirty="0" err="1" smtClean="0"/>
            <a:t>Tkinter</a:t>
          </a:r>
          <a:r>
            <a:rPr lang="fr-FR" sz="1500" kern="1200" dirty="0" smtClean="0"/>
            <a:t> comme interface graphique</a:t>
          </a:r>
          <a:endParaRPr lang="en-US" sz="1500" kern="1200" dirty="0"/>
        </a:p>
      </dsp:txBody>
      <dsp:txXfrm>
        <a:off x="0" y="3653076"/>
        <a:ext cx="9601200" cy="719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35CA-A198-404B-89E9-DBC26FD17D49}" type="datetimeFigureOut">
              <a:rPr lang="en-US"/>
              <a:t>5/26/2021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54B89-F8C0-44B0-8667-09CB008EB24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332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8E1C-ECF7-4794-B9B9-3492DD4651F2}" type="datetimeFigureOut">
              <a:rPr lang="en-US"/>
              <a:t>5/26/2021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2617A-7A23-44B5-BC1B-219E0FF1E64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922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5/26/2021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5/26/2021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5/26/2021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Cahier des charges</a:t>
            </a:r>
            <a:endParaRPr lang="en-US" dirty="0"/>
          </a:p>
        </p:txBody>
      </p:sp>
      <p:graphicFrame>
        <p:nvGraphicFramePr>
          <p:cNvPr id="5" name="Content Placeholder 2" descr="Tab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553150"/>
              </p:ext>
            </p:extLst>
          </p:nvPr>
        </p:nvGraphicFramePr>
        <p:xfrm>
          <a:off x="1370012" y="1752600"/>
          <a:ext cx="96012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4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20 16x9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6B1215-F7D8-4A06-B0EF-84A6D2B845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Tab List SmartArt Diagram Slide (multicolor on black, widescreen)</Template>
  <TotalTime>0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Process 20 16x9</vt:lpstr>
      <vt:lpstr>Cahier des charges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2021-05-26T05:39:27Z</dcterms:created>
  <dcterms:modified xsi:type="dcterms:W3CDTF">2021-05-26T05:51:01Z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TC028883169991</vt:lpwstr>
  </property>
</Properties>
</file>