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6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9DF08-4FAF-47EE-BC90-C1E9A1096D4E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45E1CF-F771-4B0B-834F-42FD5AF302CB}">
      <dgm:prSet/>
      <dgm:spPr/>
      <dgm:t>
        <a:bodyPr/>
        <a:lstStyle/>
        <a:p>
          <a:r>
            <a:rPr lang="en-US" b="0" i="0" baseline="0"/>
            <a:t>Briefly describe the </a:t>
          </a:r>
          <a:r>
            <a:rPr lang="en-US" b="1" i="0" baseline="0"/>
            <a:t>microservices project</a:t>
          </a:r>
          <a:r>
            <a:rPr lang="en-US" b="0" i="0" baseline="0"/>
            <a:t> implemented based on the </a:t>
          </a:r>
          <a:r>
            <a:rPr lang="en-US" b="1" i="0" baseline="0"/>
            <a:t>Auth0 tutorial</a:t>
          </a:r>
          <a:r>
            <a:rPr lang="en-US" b="0" i="0" baseline="0"/>
            <a:t>.</a:t>
          </a:r>
          <a:endParaRPr lang="en-US"/>
        </a:p>
      </dgm:t>
    </dgm:pt>
    <dgm:pt modelId="{11B40514-5428-46C4-90C7-817C5AE1B8F8}" type="parTrans" cxnId="{1431F943-18CA-48DB-9911-7BC0A401070E}">
      <dgm:prSet/>
      <dgm:spPr/>
      <dgm:t>
        <a:bodyPr/>
        <a:lstStyle/>
        <a:p>
          <a:endParaRPr lang="en-US"/>
        </a:p>
      </dgm:t>
    </dgm:pt>
    <dgm:pt modelId="{E6A540BC-3727-4632-A6C8-9099FE46929D}" type="sibTrans" cxnId="{1431F943-18CA-48DB-9911-7BC0A401070E}">
      <dgm:prSet/>
      <dgm:spPr/>
      <dgm:t>
        <a:bodyPr/>
        <a:lstStyle/>
        <a:p>
          <a:endParaRPr lang="en-US"/>
        </a:p>
      </dgm:t>
    </dgm:pt>
    <dgm:pt modelId="{B2C4B5A6-ACD4-40FD-A765-B85BD8CD7E4D}">
      <dgm:prSet/>
      <dgm:spPr/>
      <dgm:t>
        <a:bodyPr/>
        <a:lstStyle/>
        <a:p>
          <a:r>
            <a:rPr lang="en-US" b="0" i="0" baseline="0"/>
            <a:t>Mention the </a:t>
          </a:r>
          <a:r>
            <a:rPr lang="en-US" b="1" i="0" baseline="0"/>
            <a:t>core technologies</a:t>
          </a:r>
          <a:r>
            <a:rPr lang="en-US" b="0" i="0" baseline="0"/>
            <a:t> involved (Spring Boot, Auth0 integration, microservice architecture).</a:t>
          </a:r>
          <a:endParaRPr lang="en-US"/>
        </a:p>
      </dgm:t>
    </dgm:pt>
    <dgm:pt modelId="{0E1103F7-1BA2-4337-BB23-731B257CC061}" type="parTrans" cxnId="{A1B6C793-37F2-4311-8E55-D9FE7F177AF9}">
      <dgm:prSet/>
      <dgm:spPr/>
      <dgm:t>
        <a:bodyPr/>
        <a:lstStyle/>
        <a:p>
          <a:endParaRPr lang="en-US"/>
        </a:p>
      </dgm:t>
    </dgm:pt>
    <dgm:pt modelId="{8EB47602-33B0-4CB6-B366-29DDE3302BCF}" type="sibTrans" cxnId="{A1B6C793-37F2-4311-8E55-D9FE7F177AF9}">
      <dgm:prSet/>
      <dgm:spPr/>
      <dgm:t>
        <a:bodyPr/>
        <a:lstStyle/>
        <a:p>
          <a:endParaRPr lang="en-US"/>
        </a:p>
      </dgm:t>
    </dgm:pt>
    <dgm:pt modelId="{FC8DA7B9-395A-45D3-B1C6-2AD768E7C87C}" type="pres">
      <dgm:prSet presAssocID="{22E9DF08-4FAF-47EE-BC90-C1E9A1096D4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B0D77FD-B6D4-43DC-89BF-02CE5BD2066E}" type="pres">
      <dgm:prSet presAssocID="{4F45E1CF-F771-4B0B-834F-42FD5AF302CB}" presName="hierRoot1" presStyleCnt="0"/>
      <dgm:spPr/>
    </dgm:pt>
    <dgm:pt modelId="{BB5384EE-23E4-4A82-A3F3-D33EF209E67C}" type="pres">
      <dgm:prSet presAssocID="{4F45E1CF-F771-4B0B-834F-42FD5AF302CB}" presName="composite" presStyleCnt="0"/>
      <dgm:spPr/>
    </dgm:pt>
    <dgm:pt modelId="{EE6B03F6-90CA-4802-BCCF-5BF48FEA1C50}" type="pres">
      <dgm:prSet presAssocID="{4F45E1CF-F771-4B0B-834F-42FD5AF302CB}" presName="background" presStyleLbl="node0" presStyleIdx="0" presStyleCnt="2"/>
      <dgm:spPr/>
    </dgm:pt>
    <dgm:pt modelId="{547C5474-6C27-491A-83B2-2C294085C925}" type="pres">
      <dgm:prSet presAssocID="{4F45E1CF-F771-4B0B-834F-42FD5AF302CB}" presName="text" presStyleLbl="fgAcc0" presStyleIdx="0" presStyleCnt="2">
        <dgm:presLayoutVars>
          <dgm:chPref val="3"/>
        </dgm:presLayoutVars>
      </dgm:prSet>
      <dgm:spPr/>
    </dgm:pt>
    <dgm:pt modelId="{28FF993C-AC32-46A6-A1A6-CFC9CB9BF0D1}" type="pres">
      <dgm:prSet presAssocID="{4F45E1CF-F771-4B0B-834F-42FD5AF302CB}" presName="hierChild2" presStyleCnt="0"/>
      <dgm:spPr/>
    </dgm:pt>
    <dgm:pt modelId="{E40D3CAB-1D3A-433D-A2A7-A5B2BA7EACF9}" type="pres">
      <dgm:prSet presAssocID="{B2C4B5A6-ACD4-40FD-A765-B85BD8CD7E4D}" presName="hierRoot1" presStyleCnt="0"/>
      <dgm:spPr/>
    </dgm:pt>
    <dgm:pt modelId="{543CDDE4-758E-4D3F-95EE-93161672E623}" type="pres">
      <dgm:prSet presAssocID="{B2C4B5A6-ACD4-40FD-A765-B85BD8CD7E4D}" presName="composite" presStyleCnt="0"/>
      <dgm:spPr/>
    </dgm:pt>
    <dgm:pt modelId="{0E5F73C6-1ABB-45FF-AE92-04F5C284F807}" type="pres">
      <dgm:prSet presAssocID="{B2C4B5A6-ACD4-40FD-A765-B85BD8CD7E4D}" presName="background" presStyleLbl="node0" presStyleIdx="1" presStyleCnt="2"/>
      <dgm:spPr/>
    </dgm:pt>
    <dgm:pt modelId="{DCF8A8A2-CE7F-443B-913F-EA2AE8957F2C}" type="pres">
      <dgm:prSet presAssocID="{B2C4B5A6-ACD4-40FD-A765-B85BD8CD7E4D}" presName="text" presStyleLbl="fgAcc0" presStyleIdx="1" presStyleCnt="2">
        <dgm:presLayoutVars>
          <dgm:chPref val="3"/>
        </dgm:presLayoutVars>
      </dgm:prSet>
      <dgm:spPr/>
    </dgm:pt>
    <dgm:pt modelId="{2096608A-B685-4BC2-8C64-C4A503913A4C}" type="pres">
      <dgm:prSet presAssocID="{B2C4B5A6-ACD4-40FD-A765-B85BD8CD7E4D}" presName="hierChild2" presStyleCnt="0"/>
      <dgm:spPr/>
    </dgm:pt>
  </dgm:ptLst>
  <dgm:cxnLst>
    <dgm:cxn modelId="{86FF4711-DC62-4A55-B843-EA8A2717ECF9}" type="presOf" srcId="{B2C4B5A6-ACD4-40FD-A765-B85BD8CD7E4D}" destId="{DCF8A8A2-CE7F-443B-913F-EA2AE8957F2C}" srcOrd="0" destOrd="0" presId="urn:microsoft.com/office/officeart/2005/8/layout/hierarchy1"/>
    <dgm:cxn modelId="{1431F943-18CA-48DB-9911-7BC0A401070E}" srcId="{22E9DF08-4FAF-47EE-BC90-C1E9A1096D4E}" destId="{4F45E1CF-F771-4B0B-834F-42FD5AF302CB}" srcOrd="0" destOrd="0" parTransId="{11B40514-5428-46C4-90C7-817C5AE1B8F8}" sibTransId="{E6A540BC-3727-4632-A6C8-9099FE46929D}"/>
    <dgm:cxn modelId="{A1B6C793-37F2-4311-8E55-D9FE7F177AF9}" srcId="{22E9DF08-4FAF-47EE-BC90-C1E9A1096D4E}" destId="{B2C4B5A6-ACD4-40FD-A765-B85BD8CD7E4D}" srcOrd="1" destOrd="0" parTransId="{0E1103F7-1BA2-4337-BB23-731B257CC061}" sibTransId="{8EB47602-33B0-4CB6-B366-29DDE3302BCF}"/>
    <dgm:cxn modelId="{CE90F1C7-4C84-4035-89A3-84D30E96096A}" type="presOf" srcId="{4F45E1CF-F771-4B0B-834F-42FD5AF302CB}" destId="{547C5474-6C27-491A-83B2-2C294085C925}" srcOrd="0" destOrd="0" presId="urn:microsoft.com/office/officeart/2005/8/layout/hierarchy1"/>
    <dgm:cxn modelId="{602BC9EA-09DD-4836-9852-AA81B5AE58CD}" type="presOf" srcId="{22E9DF08-4FAF-47EE-BC90-C1E9A1096D4E}" destId="{FC8DA7B9-395A-45D3-B1C6-2AD768E7C87C}" srcOrd="0" destOrd="0" presId="urn:microsoft.com/office/officeart/2005/8/layout/hierarchy1"/>
    <dgm:cxn modelId="{4F45026D-190F-4A74-A5A7-D9BBDFA7CB77}" type="presParOf" srcId="{FC8DA7B9-395A-45D3-B1C6-2AD768E7C87C}" destId="{2B0D77FD-B6D4-43DC-89BF-02CE5BD2066E}" srcOrd="0" destOrd="0" presId="urn:microsoft.com/office/officeart/2005/8/layout/hierarchy1"/>
    <dgm:cxn modelId="{9520E67D-1110-4FAA-A072-DDBD8435D3CC}" type="presParOf" srcId="{2B0D77FD-B6D4-43DC-89BF-02CE5BD2066E}" destId="{BB5384EE-23E4-4A82-A3F3-D33EF209E67C}" srcOrd="0" destOrd="0" presId="urn:microsoft.com/office/officeart/2005/8/layout/hierarchy1"/>
    <dgm:cxn modelId="{B4C58584-7F99-42B4-866E-5C46310783A2}" type="presParOf" srcId="{BB5384EE-23E4-4A82-A3F3-D33EF209E67C}" destId="{EE6B03F6-90CA-4802-BCCF-5BF48FEA1C50}" srcOrd="0" destOrd="0" presId="urn:microsoft.com/office/officeart/2005/8/layout/hierarchy1"/>
    <dgm:cxn modelId="{94309022-6D38-4101-8829-3D1B41CC9A8C}" type="presParOf" srcId="{BB5384EE-23E4-4A82-A3F3-D33EF209E67C}" destId="{547C5474-6C27-491A-83B2-2C294085C925}" srcOrd="1" destOrd="0" presId="urn:microsoft.com/office/officeart/2005/8/layout/hierarchy1"/>
    <dgm:cxn modelId="{709614A4-229F-448F-8984-44D587BE9E81}" type="presParOf" srcId="{2B0D77FD-B6D4-43DC-89BF-02CE5BD2066E}" destId="{28FF993C-AC32-46A6-A1A6-CFC9CB9BF0D1}" srcOrd="1" destOrd="0" presId="urn:microsoft.com/office/officeart/2005/8/layout/hierarchy1"/>
    <dgm:cxn modelId="{24D27CFE-9AD0-4D3A-8971-67B160E163DB}" type="presParOf" srcId="{FC8DA7B9-395A-45D3-B1C6-2AD768E7C87C}" destId="{E40D3CAB-1D3A-433D-A2A7-A5B2BA7EACF9}" srcOrd="1" destOrd="0" presId="urn:microsoft.com/office/officeart/2005/8/layout/hierarchy1"/>
    <dgm:cxn modelId="{DE78FF71-BDA2-4CAA-89DB-D90536ED4AEB}" type="presParOf" srcId="{E40D3CAB-1D3A-433D-A2A7-A5B2BA7EACF9}" destId="{543CDDE4-758E-4D3F-95EE-93161672E623}" srcOrd="0" destOrd="0" presId="urn:microsoft.com/office/officeart/2005/8/layout/hierarchy1"/>
    <dgm:cxn modelId="{C4E9835D-E7E7-4306-8F86-3848EFF7D82E}" type="presParOf" srcId="{543CDDE4-758E-4D3F-95EE-93161672E623}" destId="{0E5F73C6-1ABB-45FF-AE92-04F5C284F807}" srcOrd="0" destOrd="0" presId="urn:microsoft.com/office/officeart/2005/8/layout/hierarchy1"/>
    <dgm:cxn modelId="{35ECDEF1-CDBD-4195-83E6-1C15A68903A2}" type="presParOf" srcId="{543CDDE4-758E-4D3F-95EE-93161672E623}" destId="{DCF8A8A2-CE7F-443B-913F-EA2AE8957F2C}" srcOrd="1" destOrd="0" presId="urn:microsoft.com/office/officeart/2005/8/layout/hierarchy1"/>
    <dgm:cxn modelId="{21D06245-CA6A-406C-8E29-AEB5C2279C4F}" type="presParOf" srcId="{E40D3CAB-1D3A-433D-A2A7-A5B2BA7EACF9}" destId="{2096608A-B685-4BC2-8C64-C4A503913A4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B03F6-90CA-4802-BCCF-5BF48FEA1C50}">
      <dsp:nvSpPr>
        <dsp:cNvPr id="0" name=""/>
        <dsp:cNvSpPr/>
      </dsp:nvSpPr>
      <dsp:spPr>
        <a:xfrm>
          <a:off x="134291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5474-6C27-491A-83B2-2C294085C925}">
      <dsp:nvSpPr>
        <dsp:cNvPr id="0" name=""/>
        <dsp:cNvSpPr/>
      </dsp:nvSpPr>
      <dsp:spPr>
        <a:xfrm>
          <a:off x="615713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Briefly describe the </a:t>
          </a:r>
          <a:r>
            <a:rPr lang="en-US" sz="2900" b="1" i="0" kern="1200" baseline="0"/>
            <a:t>microservices project</a:t>
          </a:r>
          <a:r>
            <a:rPr lang="en-US" sz="2900" b="0" i="0" kern="1200" baseline="0"/>
            <a:t> implemented based on the </a:t>
          </a:r>
          <a:r>
            <a:rPr lang="en-US" sz="2900" b="1" i="0" kern="1200" baseline="0"/>
            <a:t>Auth0 tutorial</a:t>
          </a:r>
          <a:r>
            <a:rPr lang="en-US" sz="2900" b="0" i="0" kern="1200" baseline="0"/>
            <a:t>.</a:t>
          </a:r>
          <a:endParaRPr lang="en-US" sz="2900" kern="1200"/>
        </a:p>
      </dsp:txBody>
      <dsp:txXfrm>
        <a:off x="696297" y="538547"/>
        <a:ext cx="4171627" cy="2590157"/>
      </dsp:txXfrm>
    </dsp:sp>
    <dsp:sp modelId="{0E5F73C6-1ABB-45FF-AE92-04F5C284F807}">
      <dsp:nvSpPr>
        <dsp:cNvPr id="0" name=""/>
        <dsp:cNvSpPr/>
      </dsp:nvSpPr>
      <dsp:spPr>
        <a:xfrm>
          <a:off x="5429930" y="612"/>
          <a:ext cx="4332795" cy="275132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F8A8A2-CE7F-443B-913F-EA2AE8957F2C}">
      <dsp:nvSpPr>
        <dsp:cNvPr id="0" name=""/>
        <dsp:cNvSpPr/>
      </dsp:nvSpPr>
      <dsp:spPr>
        <a:xfrm>
          <a:off x="5911352" y="457963"/>
          <a:ext cx="4332795" cy="275132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0" i="0" kern="1200" baseline="0"/>
            <a:t>Mention the </a:t>
          </a:r>
          <a:r>
            <a:rPr lang="en-US" sz="2900" b="1" i="0" kern="1200" baseline="0"/>
            <a:t>core technologies</a:t>
          </a:r>
          <a:r>
            <a:rPr lang="en-US" sz="2900" b="0" i="0" kern="1200" baseline="0"/>
            <a:t> involved (Spring Boot, Auth0 integration, microservice architecture).</a:t>
          </a:r>
          <a:endParaRPr lang="en-US" sz="2900" kern="1200"/>
        </a:p>
      </dsp:txBody>
      <dsp:txXfrm>
        <a:off x="5991936" y="538547"/>
        <a:ext cx="4171627" cy="25901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3430BF-AC81-E0D7-AF4A-8A652E2BE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CEE9F8E-6A51-7A1D-F3F5-456E1EB09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546105-D934-110D-EC62-EF6A43210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8C3E27-5A1C-189B-7DBC-92B421462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F8DBDA-379B-5876-8785-E1610FDF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538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FAE432-CC0B-204B-43C3-1AC42AA5E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E50089-BF7A-8E69-3FAA-4BF5CC813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62B0980-BD98-222C-D10E-6B54F218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C200C2-6410-6C97-8838-CB091762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5B6209-65FA-F915-F3B4-436416D17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833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D411839-6A03-1C08-75F0-1D8BED2EF7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456E99-B291-5B31-63D1-AB369BAF8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6B5EE9-07BB-C7A4-650A-F7CCB490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9B3C5F-0D27-3800-5406-34F48E3E6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37463B-52E2-B04D-CDA8-7A70EE4BE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93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A0B4E-C4BB-1C91-5F6E-E4246AA60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8630DA-5B09-BF55-A018-E44B474E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008A60-2526-BBC3-F3A6-979AADF3C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146B4-64B4-1A19-4A29-C06736F5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0E05AA-F279-FAB7-1CC4-00A217F4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27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6CF73-A20D-0366-CCB0-73ECEF18B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33898F1-F378-F561-FC51-31A06B559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210E8F-73C4-EA0E-21F7-EFFEC97E6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1B3638-8E1B-8993-26A8-FEE1B8523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34300D-F96D-92C9-950E-216119B84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15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98A24-837F-7F19-96C5-4046AE971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D3D9C-C837-DAA5-341D-B21102728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4E43A8-15DF-585C-71B1-1432EC663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402F5F-3C14-544F-3093-2EC9CC0C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7F641F-646B-C7AA-D4A6-AFB1A28E0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EF3475-BE98-2C53-98C9-C5A2861E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054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C29938-F2E8-C25C-DE54-2E5866C70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E19D5B-B1D9-8693-A869-F3E8B6CB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19C97A-EA30-DEBE-4EF6-C73E653C6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DAD3783-32A9-8E39-6C84-80640FD4A6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22AB19B-3EAD-CE73-8CBA-B2B30D7A7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59D930A-7B4D-0E62-889F-3011875A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F235C32-DFF2-6BC0-D0AC-43703B875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5249E14-0E60-5E66-EEE0-333ECCBA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4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60D87-8735-F791-4563-5BC490615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854A39D-FE20-238C-95B7-D75AD20BE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EE1184-1BFE-05C2-792B-1DE89AB0F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FF43F8-8943-5780-7ACB-1C9FFD5D5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83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3A7EF80-5CD4-156C-1342-014310B3E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D17AC9E-12E1-C7EF-4403-D2AEA0DA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0CB64-CF0C-0986-05B1-5D36A464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36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7D8CDE-3A7F-23FD-F5E1-4692806BA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5134B1-0B24-B3EE-560C-7E7A77F2F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B7B6A2-652D-C55F-26BC-4F23EE6E0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916B6F-BD30-1991-AE4F-977A63114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6C6C736-2777-4711-DF17-6E12DEBA7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03BB15-1228-8C0D-094D-1AA7E4568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2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84C09-DA42-AB1F-24B5-AE995A6AE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FAB55B-5F6A-2A3E-34BE-3594E4020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E5E6F34-521B-6623-02D5-24C442B02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139813-D4E3-DE51-E2EC-9B0293E7E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81A617-7980-19CD-9B78-278FE8C9D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2B37BE-D1BB-9445-0623-E17539F1B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80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F8AECE-215A-1E79-B54F-C61B748F3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3FD8F-5911-46AF-D276-3FE5A39C2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FEBF06A-32A4-BCEE-4B7E-5F81CA9C07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AEFC8-6B8E-4231-9077-56945C1AB1D1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A8F6E-FA17-ED23-2C2F-0CB492627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F8FB07-6878-F57A-B24E-AEDD774E1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2E9E07-7B11-4819-910E-06E261E8B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0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6D088E8-2A4E-ADDF-D95F-0B4DF058A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8100" b="1"/>
              <a:t>Auth0 Java Spring Boot Microservices</a:t>
            </a:r>
            <a:endParaRPr lang="en-US" sz="810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1CB7F3-F3F7-83EB-C02D-BB4BED370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pPr algn="l"/>
            <a:br>
              <a:rPr lang="en-US" dirty="0"/>
            </a:br>
            <a:r>
              <a:rPr lang="en-US" dirty="0"/>
              <a:t>Student: Ulykpan Adilzhan</a:t>
            </a:r>
            <a:br>
              <a:rPr lang="en-US" dirty="0"/>
            </a:br>
            <a:r>
              <a:rPr lang="en-US" dirty="0"/>
              <a:t>Class: IT2-2210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89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61AF32-9207-CEFB-A225-5DD017D1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Key Learnings</a:t>
            </a:r>
          </a:p>
        </p:txBody>
      </p:sp>
      <p:pic>
        <p:nvPicPr>
          <p:cNvPr id="5" name="Picture 4" descr="3D 波浪图案">
            <a:extLst>
              <a:ext uri="{FF2B5EF4-FFF2-40B4-BE49-F238E27FC236}">
                <a16:creationId xmlns:a16="http://schemas.microsoft.com/office/drawing/2014/main" id="{B3FFCB59-3B7B-4EBF-2F71-826E627F48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72" r="38390" b="-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E54747-4C1A-0ADB-0F28-22AF550D0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3200" dirty="0"/>
              <a:t>1. **Spring Boot Microservices Architecture**: - Learned how to structure a Spring Boot application to use microservices effectively, ensuring </a:t>
            </a:r>
            <a:r>
              <a:rPr lang="en-US" sz="3200" dirty="0" err="1"/>
              <a:t>scalabil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5201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FAB69C3C-F33D-64E3-77E9-0ACE2D658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anchor="ctr">
            <a:normAutofit/>
          </a:bodyPr>
          <a:lstStyle/>
          <a:p>
            <a:r>
              <a:rPr lang="en-US" sz="4800" b="1"/>
              <a:t>Project Overview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5B7D0507-A5ED-3B94-2763-8C851BE971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607491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68766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1BA74F5-A610-6C79-88C0-29F08FC13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4100"/>
              <a:t>Key Technologies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7CADDADC-58C3-2254-093A-7879C42A4D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5260" y="1648870"/>
            <a:ext cx="4702848" cy="356026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Spring Boot</a:t>
            </a:r>
            <a:r>
              <a:rPr lang="en-US" sz="2000" dirty="0"/>
              <a:t>: For building the microservices.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Auth0</a:t>
            </a:r>
            <a:r>
              <a:rPr lang="en-US" sz="2000" dirty="0"/>
              <a:t>: For OAuth2 authentication and JWT-based security.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Microservice Architecture</a:t>
            </a:r>
            <a:r>
              <a:rPr lang="en-US" sz="2000" dirty="0"/>
              <a:t>: Breakdown of how microservices communicate and are structured in this project.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Add screenshots or a diagram if available to illustrate.</a:t>
            </a:r>
          </a:p>
        </p:txBody>
      </p:sp>
    </p:spTree>
    <p:extLst>
      <p:ext uri="{BB962C8B-B14F-4D97-AF65-F5344CB8AC3E}">
        <p14:creationId xmlns:p14="http://schemas.microsoft.com/office/powerpoint/2010/main" val="2502331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75F68F7-2439-1D92-963F-393D68F61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/>
              <a:t>Key Concepts Implemented</a:t>
            </a:r>
            <a:br>
              <a:rPr lang="en-US" sz="2500" b="1"/>
            </a:br>
            <a:endParaRPr lang="en-US" sz="25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DEB314-4283-189C-E286-93D56DAAD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OAuth2 Authentication</a:t>
            </a:r>
            <a:r>
              <a:rPr lang="en-US" sz="1800"/>
              <a:t>: Authentication using Auth0 for securing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JWT Tokens</a:t>
            </a:r>
            <a:r>
              <a:rPr lang="en-US" sz="1800"/>
              <a:t>: Used for securing requests between the microservices.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/>
              <a:t>Service-to-Service Communication</a:t>
            </a:r>
            <a:r>
              <a:rPr lang="en-US" sz="1800"/>
              <a:t>: Demonstrate how microservices communicate using RESTful APIs.</a:t>
            </a:r>
          </a:p>
          <a:p>
            <a:endParaRPr lang="en-US" sz="18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C4FF6C-4EF8-6E32-315F-B5BCF0B17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99552"/>
            <a:ext cx="5628018" cy="482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516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E5579B6-14C7-39B7-FBBA-52B0F8A10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buNone/>
            </a:pPr>
            <a:r>
              <a:rPr lang="en-US" sz="4000" b="1"/>
              <a:t>Step-by-Step Implementation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89E0BAF-CB24-B43E-D58D-186493723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79" y="457200"/>
            <a:ext cx="10238004" cy="345532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2FA9A9-6E39-D8C5-8822-07A891E6E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415" y="4230094"/>
            <a:ext cx="6235268" cy="1800164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Show key steps you followed from the </a:t>
            </a:r>
            <a:r>
              <a:rPr lang="en-US" sz="1600" b="1" dirty="0"/>
              <a:t>Auth0 tutorial</a:t>
            </a:r>
            <a:r>
              <a:rPr lang="en-US" sz="16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Set up Spring Boot project.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Configured Auth0 with Spring Security.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Defined and tested microservice endpoints.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Include relevant </a:t>
            </a:r>
            <a:r>
              <a:rPr lang="en-US" sz="1600" b="1" dirty="0"/>
              <a:t>screenshots</a:t>
            </a:r>
            <a:r>
              <a:rPr lang="en-US" sz="1600" dirty="0"/>
              <a:t> showing code, configurations, and results.</a:t>
            </a:r>
          </a:p>
          <a:p>
            <a:pPr marL="0" indent="0">
              <a:buNone/>
            </a:pPr>
            <a:endParaRPr lang="en-US" sz="1600" kern="1200">
              <a:latin typeface="+mn-lt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37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DEFEC1A-59C3-C752-E164-CA1BADC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 dirty="0"/>
              <a:t>Implementing APIs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8006F3-19D0-0A08-6A46-FF090318E1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0936" y="2807208"/>
            <a:ext cx="3429000" cy="34107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Implemented two main endpoints: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/public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api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/private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A0F26A-CA4A-18B4-5590-BC4C5991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7398" y="212497"/>
            <a:ext cx="8024602" cy="636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58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6906711-0AFB-47DD-A4B6-4E94B38B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AA91F649-894C-41F6-A21D-3D1AC558E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5155C25-C255-870A-FFB7-29BCB30EF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390525"/>
            <a:ext cx="10909640" cy="15103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/>
              <a:t>Unique Feature or Modification</a:t>
            </a:r>
            <a:endParaRPr lang="en-US" sz="66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89B730A-98FF-6754-4B2E-D9C75BCC15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37526" y="1818282"/>
            <a:ext cx="7112349" cy="15103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>
              <a:buNone/>
            </a:pPr>
            <a:r>
              <a:rPr lang="en-US" sz="1800" dirty="0"/>
              <a:t>Highlight a </a:t>
            </a:r>
            <a:r>
              <a:rPr lang="en-US" sz="1800" b="1" dirty="0"/>
              <a:t>unique feature or modification</a:t>
            </a:r>
            <a:r>
              <a:rPr lang="en-US" sz="1800" dirty="0"/>
              <a:t> you added: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Example: Additional security measures, custom endpoints, or extended functionality.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Explain how your addition builds upon the tutorial and adds value to the project.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6037404-66BD-46B5-9323-1B53131967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1753266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88AB82-4B4C-9B09-44F2-7BA85D6F5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177" y="3640849"/>
            <a:ext cx="10118598" cy="187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62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36D1E1D-E8C9-894A-AA0D-23D1CDAE70A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3433"/>
          <a:stretch/>
        </p:blipFill>
        <p:spPr>
          <a:xfrm>
            <a:off x="20" y="-9107"/>
            <a:ext cx="12191980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951C019-C0FF-F05C-327C-20BBF846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Demonstration of Working Microservices</a:t>
            </a:r>
          </a:p>
        </p:txBody>
      </p:sp>
      <p:sp>
        <p:nvSpPr>
          <p:cNvPr id="54" name="Arc 5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476976-5A73-8F05-9861-B093370A34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Provide a </a:t>
            </a:r>
            <a:r>
              <a:rPr lang="en-US" b="1">
                <a:solidFill>
                  <a:srgbClr val="FFFFFF"/>
                </a:solidFill>
              </a:rPr>
              <a:t>demonstration</a:t>
            </a:r>
            <a:r>
              <a:rPr lang="en-US">
                <a:solidFill>
                  <a:srgbClr val="FFFFFF"/>
                </a:solidFill>
              </a:rPr>
              <a:t> of your working microservice(s).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You could show Postman screenshots where the endpoints are successfully tested.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432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CE0931-C07B-C724-42F8-0EB8C3C80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Challenges and Solutions</a:t>
            </a:r>
          </a:p>
        </p:txBody>
      </p:sp>
      <p:pic>
        <p:nvPicPr>
          <p:cNvPr id="5" name="Picture 4" descr="采用线条和金融符号的抽象设计">
            <a:extLst>
              <a:ext uri="{FF2B5EF4-FFF2-40B4-BE49-F238E27FC236}">
                <a16:creationId xmlns:a16="http://schemas.microsoft.com/office/drawing/2014/main" id="{4A605E82-CCB0-D7D2-2424-71768852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79" r="25471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940CDB-E113-7203-9139-FB63B4204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Autofit/>
          </a:bodyPr>
          <a:lstStyle/>
          <a:p>
            <a:r>
              <a:rPr lang="en-US" sz="1400" dirty="0"/>
              <a:t>Challenges**: </a:t>
            </a:r>
          </a:p>
          <a:p>
            <a:r>
              <a:rPr lang="en-US" sz="1400" dirty="0"/>
              <a:t>1. **OAuth2 Integration**: - The integration of OAuth2 authentication with Auth0 was initially challenging. Configuring the JWT decoding and ensuring proper validation of tokens between microservices was tricky. </a:t>
            </a:r>
          </a:p>
          <a:p>
            <a:r>
              <a:rPr lang="en-US" sz="1400" dirty="0"/>
              <a:t>2. **Service Communication**: - Setting up communication between microservices securely and managing API access permissions correctly took some time. </a:t>
            </a:r>
          </a:p>
          <a:p>
            <a:r>
              <a:rPr lang="en-US" sz="1400" dirty="0"/>
              <a:t>**Solutions**: </a:t>
            </a:r>
          </a:p>
          <a:p>
            <a:r>
              <a:rPr lang="en-US" sz="1400" dirty="0"/>
              <a:t>1. **OAuth2 Setup**: - Followed the tutorial step-by-step to configure OAuth2 login and resource server in Spring Boot, ensuring that JWT tokens were validated using the correct issuer and audience configurations. </a:t>
            </a:r>
          </a:p>
          <a:p>
            <a:r>
              <a:rPr lang="en-US" sz="1400" dirty="0"/>
              <a:t>2. **API Communication**: - Ensured that API Gateway was properly configured to route requests to appropriate microservices and that the microservices only accepted requests with valid tokens.</a:t>
            </a:r>
          </a:p>
        </p:txBody>
      </p:sp>
    </p:spTree>
    <p:extLst>
      <p:ext uri="{BB962C8B-B14F-4D97-AF65-F5344CB8AC3E}">
        <p14:creationId xmlns:p14="http://schemas.microsoft.com/office/powerpoint/2010/main" val="1957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403</Words>
  <Application>Microsoft Office PowerPoint</Application>
  <PresentationFormat>宽屏</PresentationFormat>
  <Paragraphs>40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Arial Unicode MS</vt:lpstr>
      <vt:lpstr>Aptos</vt:lpstr>
      <vt:lpstr>Aptos Display</vt:lpstr>
      <vt:lpstr>Arial</vt:lpstr>
      <vt:lpstr>Calibri</vt:lpstr>
      <vt:lpstr>Office 主题​​</vt:lpstr>
      <vt:lpstr>Auth0 Java Spring Boot Microservices</vt:lpstr>
      <vt:lpstr>Project Overview</vt:lpstr>
      <vt:lpstr>Key Technologies</vt:lpstr>
      <vt:lpstr>Key Concepts Implemented </vt:lpstr>
      <vt:lpstr>Step-by-Step Implementation</vt:lpstr>
      <vt:lpstr>Implementing APIs</vt:lpstr>
      <vt:lpstr>Unique Feature or Modification</vt:lpstr>
      <vt:lpstr>Demonstration of Working Microservices</vt:lpstr>
      <vt:lpstr>Challenges and Solutions</vt:lpstr>
      <vt:lpstr>Key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Ulykpan Adilzhan</dc:creator>
  <cp:lastModifiedBy>Ulykpan Adilzhan</cp:lastModifiedBy>
  <cp:revision>2</cp:revision>
  <dcterms:created xsi:type="dcterms:W3CDTF">2025-04-28T19:45:52Z</dcterms:created>
  <dcterms:modified xsi:type="dcterms:W3CDTF">2025-04-29T15:56:52Z</dcterms:modified>
</cp:coreProperties>
</file>