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9A27C-2FC9-4D88-930C-F86D2B817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8AA650-2FAE-467B-A82B-72D77280B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560F6F-FCDA-45DE-A311-9113B155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EACA-3BAF-4DEA-8B65-3F9928D15D83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A1E125-0C24-4A7C-AC13-78D8D1CF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6B254C-3BD7-4CB8-90D5-F64A0229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B13-AF77-4ED4-8133-9FAE581BCA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33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B577F6-5545-41D6-A9CF-F1CBA862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3F0FC7-C702-4F26-871E-11D5F678A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9CE7C2-9F7E-4F2B-8AD2-56C0EDAB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EACA-3BAF-4DEA-8B65-3F9928D15D83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4706DF-C107-4BEE-8C98-4092A066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2C8D7-BE58-4EAE-AE23-49FA10F8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B13-AF77-4ED4-8133-9FAE581BCA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55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95AAF7-1163-47A5-A100-C817D13AA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1FA4EF-53DB-4D0D-BC79-7AD666A51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F75E54-5329-4C5A-B17D-70840AA0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EACA-3BAF-4DEA-8B65-3F9928D15D83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F67331-9B3A-4BCC-A52B-2E227E98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C22D5E-F370-4514-8DAA-6394028D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B13-AF77-4ED4-8133-9FAE581BCA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45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6D75A1-6590-44F6-A5A9-7EE74CC31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4E9B43-552E-4106-AF2E-F67CE917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3CE827-F8F1-4BCA-891C-6BCC5633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EACA-3BAF-4DEA-8B65-3F9928D15D83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899B78-49C0-48EE-9E3F-79552A5C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2F986C-DF1A-469B-811B-3CF517D1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B13-AF77-4ED4-8133-9FAE581BCA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54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06B52-A5A7-4DB9-A280-16444297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1CAF3F-39DB-4103-9574-BFA6F865D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A26ECF-81B5-4F58-90F8-2C96FF4F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EACA-3BAF-4DEA-8B65-3F9928D15D83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9BCB70-8E2A-4225-AB67-AE1DFE5C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D929CC-AF13-4E00-A58E-65D85269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B13-AF77-4ED4-8133-9FAE581BCA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9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2DFC98-27E0-49D4-A960-3C5F8669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70D0B6-128D-4B97-AA82-7B6F551E1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5B9F08-9BF4-4C4F-BF88-DF05116BD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8680C5-70CF-4FBE-875E-ABD2E0F6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EACA-3BAF-4DEA-8B65-3F9928D15D83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9C26AA-83D0-473B-B30E-F95B6367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239521-509F-4CD4-B6AB-E788F881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B13-AF77-4ED4-8133-9FAE581BCA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31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714353-367C-45F6-81CF-C3280D43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EF6F24-86F7-4E6C-8AD0-2CA3DA020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98F7CF-F5A0-4658-BDB0-4859671C4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B12ADC-C570-4D8A-A688-B60D85BD8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1E4FEB-FA32-449E-B0DC-0665349EF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7200D5-E89E-433B-8FF6-5B6C1A32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EACA-3BAF-4DEA-8B65-3F9928D15D83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66E77C3-3026-4C8F-9565-CB0C1EA3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CE41CC5-1E2B-4364-9476-9F9CF809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B13-AF77-4ED4-8133-9FAE581BCA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13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972B3-52F2-4A08-B0E1-2E7D4A25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4E637DB-27E1-4BF4-ABBA-A108188D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EACA-3BAF-4DEA-8B65-3F9928D15D83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F7D87D-E73D-4B41-89A4-5F4F7EBD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31B80A-5D94-4643-8A29-4CBB7372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B13-AF77-4ED4-8133-9FAE581BCA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98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435183-A864-47AF-A662-EA31CC26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EACA-3BAF-4DEA-8B65-3F9928D15D83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C43461-0B2E-4351-893D-9AE11AF5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AD3A80-AFEC-45A8-9154-E47C3525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B13-AF77-4ED4-8133-9FAE581BCA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97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04CE5C-F0BE-4031-AA1A-A5FD9F8C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9278A3-2CE9-424C-8F8B-1EEC9C60D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BFB833-41B2-4520-910F-953EDF2F4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586030-A1E8-4BF6-BEB6-58FB13FC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EACA-3BAF-4DEA-8B65-3F9928D15D83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08C21E-3DA3-4C61-9E44-672F93F4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D530F4-0296-4EF3-B2F1-4E1E1A12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B13-AF77-4ED4-8133-9FAE581BCA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55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3ABDC-5D9E-4BF7-8D2B-A1B73F3F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F665B62-BABA-43CB-A877-E2D22F11D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1DC8A1-FEAF-4432-BEB8-B6F9E50F8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C0B417-0307-45A6-A9E9-444DCEC6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EACA-3BAF-4DEA-8B65-3F9928D15D83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5E10D1-F986-4CCC-A13C-0548D103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49FFF3-D78B-412F-B3DC-8449658F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B13-AF77-4ED4-8133-9FAE581BCA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52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46F5A9E-7B33-4B19-9E2D-9F4955E1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707AB4-1282-454A-9981-77AE7EFF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B6E0D8-C9A8-4BC8-B532-43E8C2D91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3EACA-3BAF-4DEA-8B65-3F9928D15D83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B73347-3CEF-496C-9523-C97141672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BDA90C-6383-41C3-98A9-96D6D0566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BBB13-AF77-4ED4-8133-9FAE581BCA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83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 concept-car autonome de Renault est-il le futur des transports en  commun? – TOM.travel">
            <a:extLst>
              <a:ext uri="{FF2B5EF4-FFF2-40B4-BE49-F238E27FC236}">
                <a16:creationId xmlns:a16="http://schemas.microsoft.com/office/drawing/2014/main" id="{4C7AFDDB-5134-4623-9B75-AE1F882BA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75"/>
            <a:ext cx="12192000" cy="685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8539EF5-A26D-4F0B-A3AC-A14EDBA96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789"/>
            <a:ext cx="9144000" cy="1175136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+mn-lt"/>
              </a:rPr>
              <a:t>Self Driving Car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675773-A523-4910-8849-628EB0CBD8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02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3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e superbe concept-car Volvo va vous donner envie de voyager en voiture  autonome">
            <a:extLst>
              <a:ext uri="{FF2B5EF4-FFF2-40B4-BE49-F238E27FC236}">
                <a16:creationId xmlns:a16="http://schemas.microsoft.com/office/drawing/2014/main" id="{0C2E3808-18B7-4A5C-B060-5D89358DB0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B0BABD8-5F57-4F6F-BA24-5C2CA65B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fr-FR" sz="4000" b="1">
                <a:solidFill>
                  <a:srgbClr val="FFFFFF"/>
                </a:solidFill>
              </a:rPr>
              <a:t>Summary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Espace réservé du contenu 2">
            <a:extLst>
              <a:ext uri="{FF2B5EF4-FFF2-40B4-BE49-F238E27FC236}">
                <a16:creationId xmlns:a16="http://schemas.microsoft.com/office/drawing/2014/main" id="{C9EE8DC6-6ECE-4F67-A1E5-9666E0109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1) Introduction</a:t>
            </a:r>
          </a:p>
          <a:p>
            <a:r>
              <a:rPr lang="fr-FR" sz="2000" dirty="0">
                <a:solidFill>
                  <a:srgbClr val="FFFFFF"/>
                </a:solidFill>
              </a:rPr>
              <a:t>2) </a:t>
            </a:r>
            <a:r>
              <a:rPr lang="fr-FR" sz="2000" dirty="0" err="1">
                <a:solidFill>
                  <a:srgbClr val="FFFFFF"/>
                </a:solidFill>
              </a:rPr>
              <a:t>Premises</a:t>
            </a:r>
            <a:r>
              <a:rPr lang="fr-FR" sz="2000" dirty="0">
                <a:solidFill>
                  <a:srgbClr val="FFFFFF"/>
                </a:solidFill>
              </a:rPr>
              <a:t> </a:t>
            </a:r>
          </a:p>
          <a:p>
            <a:r>
              <a:rPr lang="fr-FR" sz="2000" dirty="0">
                <a:solidFill>
                  <a:srgbClr val="FFFFFF"/>
                </a:solidFill>
              </a:rPr>
              <a:t>3) </a:t>
            </a:r>
            <a:r>
              <a:rPr lang="fr-FR" sz="2000" dirty="0" err="1">
                <a:solidFill>
                  <a:srgbClr val="FFFFFF"/>
                </a:solidFill>
              </a:rPr>
              <a:t>autonomous</a:t>
            </a:r>
            <a:r>
              <a:rPr lang="fr-FR" sz="2000" dirty="0">
                <a:solidFill>
                  <a:srgbClr val="FFFFFF"/>
                </a:solidFill>
              </a:rPr>
              <a:t> car </a:t>
            </a:r>
            <a:r>
              <a:rPr lang="fr-FR" sz="2000" dirty="0" err="1">
                <a:solidFill>
                  <a:srgbClr val="FFFFFF"/>
                </a:solidFill>
              </a:rPr>
              <a:t>today</a:t>
            </a:r>
            <a:endParaRPr lang="fr-FR" sz="2000" dirty="0">
              <a:solidFill>
                <a:srgbClr val="FFFFFF"/>
              </a:solidFill>
            </a:endParaRPr>
          </a:p>
          <a:p>
            <a:r>
              <a:rPr lang="fr-FR" sz="2000" dirty="0">
                <a:solidFill>
                  <a:srgbClr val="FFFFFF"/>
                </a:solidFill>
              </a:rPr>
              <a:t>4) </a:t>
            </a:r>
            <a:r>
              <a:rPr lang="fr-FR" sz="2000" dirty="0" err="1">
                <a:solidFill>
                  <a:srgbClr val="FFFFFF"/>
                </a:solidFill>
              </a:rPr>
              <a:t>security</a:t>
            </a:r>
            <a:r>
              <a:rPr lang="fr-FR" sz="2000" dirty="0">
                <a:solidFill>
                  <a:srgbClr val="FFFFFF"/>
                </a:solidFill>
              </a:rPr>
              <a:t> / place of </a:t>
            </a:r>
            <a:r>
              <a:rPr lang="fr-FR" sz="2000" dirty="0" err="1">
                <a:solidFill>
                  <a:srgbClr val="FFFFFF"/>
                </a:solidFill>
              </a:rPr>
              <a:t>ethics</a:t>
            </a:r>
            <a:r>
              <a:rPr lang="fr-FR" sz="2000" dirty="0">
                <a:solidFill>
                  <a:srgbClr val="FFFFFF"/>
                </a:solidFill>
              </a:rPr>
              <a:t> </a:t>
            </a:r>
          </a:p>
          <a:p>
            <a:r>
              <a:rPr lang="fr-FR" sz="2000" dirty="0">
                <a:solidFill>
                  <a:srgbClr val="FFFFFF"/>
                </a:solidFill>
              </a:rPr>
              <a:t>5)</a:t>
            </a:r>
            <a:r>
              <a:rPr lang="fr-FR" sz="2000" dirty="0" err="1">
                <a:solidFill>
                  <a:srgbClr val="FFFFFF"/>
                </a:solidFill>
              </a:rPr>
              <a:t>What’s</a:t>
            </a:r>
            <a:r>
              <a:rPr lang="fr-FR" sz="2000" dirty="0">
                <a:solidFill>
                  <a:srgbClr val="FFFFFF"/>
                </a:solidFill>
              </a:rPr>
              <a:t> futur of Autonome car ?</a:t>
            </a:r>
          </a:p>
          <a:p>
            <a:r>
              <a:rPr lang="fr-FR" sz="2000" dirty="0">
                <a:solidFill>
                  <a:srgbClr val="FFFFFF"/>
                </a:solidFill>
              </a:rPr>
              <a:t>6) conclusion </a:t>
            </a:r>
          </a:p>
          <a:p>
            <a:r>
              <a:rPr lang="fr-FR" sz="2000" dirty="0">
                <a:solidFill>
                  <a:srgbClr val="FFFFFF"/>
                </a:solidFill>
              </a:rPr>
              <a:t>7) Question</a:t>
            </a:r>
          </a:p>
        </p:txBody>
      </p:sp>
    </p:spTree>
    <p:extLst>
      <p:ext uri="{BB962C8B-B14F-4D97-AF65-F5344CB8AC3E}">
        <p14:creationId xmlns:p14="http://schemas.microsoft.com/office/powerpoint/2010/main" val="2426362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0C2003-DD80-4627-A828-E73578BC0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r="-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169BD43-0E94-45C2-A8ED-219E1DB6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278595-0BA4-407F-B4ED-42CE9A7CB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858"/>
            <a:ext cx="10515600" cy="4570105"/>
          </a:xfrm>
        </p:spPr>
        <p:txBody>
          <a:bodyPr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  <a:p>
            <a:endParaRPr lang="fr-FR" dirty="0">
              <a:solidFill>
                <a:srgbClr val="FFFFFF"/>
              </a:solidFill>
            </a:endParaRPr>
          </a:p>
          <a:p>
            <a:r>
              <a:rPr lang="fr-FR" dirty="0" err="1">
                <a:solidFill>
                  <a:srgbClr val="FFFFFF"/>
                </a:solidFill>
              </a:rPr>
              <a:t>What’s</a:t>
            </a:r>
            <a:r>
              <a:rPr lang="fr-FR" dirty="0">
                <a:solidFill>
                  <a:srgbClr val="FFFFFF"/>
                </a:solidFill>
              </a:rPr>
              <a:t> a autonome Car ? </a:t>
            </a:r>
          </a:p>
          <a:p>
            <a:r>
              <a:rPr lang="fr-FR" dirty="0" err="1">
                <a:solidFill>
                  <a:srgbClr val="FFFFFF"/>
                </a:solidFill>
              </a:rPr>
              <a:t>Why</a:t>
            </a:r>
            <a:r>
              <a:rPr lang="fr-FR" dirty="0">
                <a:solidFill>
                  <a:srgbClr val="FFFFFF"/>
                </a:solidFill>
              </a:rPr>
              <a:t> autonome car </a:t>
            </a:r>
            <a:r>
              <a:rPr lang="fr-FR" dirty="0" err="1">
                <a:solidFill>
                  <a:srgbClr val="FFFFFF"/>
                </a:solidFill>
              </a:rPr>
              <a:t>is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popular</a:t>
            </a:r>
            <a:r>
              <a:rPr lang="fr-FR" dirty="0">
                <a:solidFill>
                  <a:srgbClr val="FFFFFF"/>
                </a:solidFill>
              </a:rPr>
              <a:t> ? </a:t>
            </a:r>
          </a:p>
          <a:p>
            <a:r>
              <a:rPr lang="fr-FR" dirty="0" err="1">
                <a:solidFill>
                  <a:srgbClr val="FFFFFF"/>
                </a:solidFill>
              </a:rPr>
              <a:t>Why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is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it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expensive</a:t>
            </a:r>
            <a:r>
              <a:rPr lang="fr-FR" dirty="0">
                <a:solidFill>
                  <a:srgbClr val="FFFFFF"/>
                </a:solidFill>
              </a:rPr>
              <a:t> ? </a:t>
            </a:r>
          </a:p>
          <a:p>
            <a:r>
              <a:rPr lang="fr-FR" dirty="0" err="1">
                <a:solidFill>
                  <a:srgbClr val="FFFFFF"/>
                </a:solidFill>
              </a:rPr>
              <a:t>Why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every</a:t>
            </a:r>
            <a:r>
              <a:rPr lang="fr-FR" dirty="0">
                <a:solidFill>
                  <a:srgbClr val="FFFFFF"/>
                </a:solidFill>
              </a:rPr>
              <a:t> car </a:t>
            </a:r>
            <a:r>
              <a:rPr lang="fr-FR" dirty="0" err="1">
                <a:solidFill>
                  <a:srgbClr val="FFFFFF"/>
                </a:solidFill>
              </a:rPr>
              <a:t>constructor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want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make</a:t>
            </a:r>
            <a:r>
              <a:rPr lang="fr-FR" dirty="0">
                <a:solidFill>
                  <a:srgbClr val="FFFFFF"/>
                </a:solidFill>
              </a:rPr>
              <a:t> Autonome car ? </a:t>
            </a:r>
          </a:p>
          <a:p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51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4" name="Picture 4" descr="Bugatti fête ses 110 ans">
            <a:extLst>
              <a:ext uri="{FF2B5EF4-FFF2-40B4-BE49-F238E27FC236}">
                <a16:creationId xmlns:a16="http://schemas.microsoft.com/office/drawing/2014/main" id="{96D51CCF-398C-432C-AF05-5F5A5DBFE3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554E5EB-B39A-428B-9027-9F54C443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FR" dirty="0" err="1">
                <a:solidFill>
                  <a:schemeClr val="bg1"/>
                </a:solidFill>
              </a:rPr>
              <a:t>Premises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7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378834-4315-4819-9A71-1EC0B9BDF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399494"/>
            <a:ext cx="6377769" cy="6054571"/>
          </a:xfrm>
        </p:spPr>
        <p:txBody>
          <a:bodyPr anchor="ctr">
            <a:normAutofit/>
          </a:bodyPr>
          <a:lstStyle/>
          <a:p>
            <a:r>
              <a:rPr lang="fr-FR" altLang="fr-FR" sz="2400" dirty="0">
                <a:solidFill>
                  <a:schemeClr val="bg1"/>
                </a:solidFill>
              </a:rPr>
              <a:t>As </a:t>
            </a:r>
            <a:r>
              <a:rPr lang="fr-FR" altLang="fr-FR" sz="2400" dirty="0" err="1">
                <a:solidFill>
                  <a:schemeClr val="bg1"/>
                </a:solidFill>
              </a:rPr>
              <a:t>with</a:t>
            </a:r>
            <a:r>
              <a:rPr lang="fr-FR" altLang="fr-FR" sz="2400" dirty="0">
                <a:solidFill>
                  <a:schemeClr val="bg1"/>
                </a:solidFill>
              </a:rPr>
              <a:t> all areas, IT has </a:t>
            </a:r>
            <a:r>
              <a:rPr lang="fr-FR" altLang="fr-FR" sz="2400" dirty="0" err="1">
                <a:solidFill>
                  <a:schemeClr val="bg1"/>
                </a:solidFill>
              </a:rPr>
              <a:t>taken</a:t>
            </a:r>
            <a:r>
              <a:rPr lang="fr-FR" altLang="fr-FR" sz="2400" dirty="0">
                <a:solidFill>
                  <a:schemeClr val="bg1"/>
                </a:solidFill>
              </a:rPr>
              <a:t> a </a:t>
            </a:r>
            <a:r>
              <a:rPr lang="fr-FR" altLang="fr-FR" sz="2400" dirty="0" err="1">
                <a:solidFill>
                  <a:schemeClr val="bg1"/>
                </a:solidFill>
              </a:rPr>
              <a:t>significant</a:t>
            </a:r>
            <a:r>
              <a:rPr lang="fr-FR" altLang="fr-FR" sz="2400" dirty="0">
                <a:solidFill>
                  <a:schemeClr val="bg1"/>
                </a:solidFill>
              </a:rPr>
              <a:t> place in the automotive </a:t>
            </a:r>
            <a:r>
              <a:rPr lang="fr-FR" altLang="fr-FR" sz="2400" dirty="0" err="1">
                <a:solidFill>
                  <a:schemeClr val="bg1"/>
                </a:solidFill>
              </a:rPr>
              <a:t>industry</a:t>
            </a:r>
            <a:r>
              <a:rPr lang="fr-FR" altLang="fr-FR" sz="2400" dirty="0">
                <a:solidFill>
                  <a:schemeClr val="bg1"/>
                </a:solidFill>
              </a:rPr>
              <a:t>. </a:t>
            </a:r>
          </a:p>
          <a:p>
            <a:r>
              <a:rPr lang="fr-FR" altLang="fr-FR" sz="2400" dirty="0">
                <a:solidFill>
                  <a:schemeClr val="bg1"/>
                </a:solidFill>
              </a:rPr>
              <a:t>The </a:t>
            </a:r>
            <a:r>
              <a:rPr lang="fr-FR" altLang="fr-FR" sz="2400" dirty="0" err="1">
                <a:solidFill>
                  <a:schemeClr val="bg1"/>
                </a:solidFill>
              </a:rPr>
              <a:t>constructor</a:t>
            </a:r>
            <a:r>
              <a:rPr lang="fr-FR" altLang="fr-FR" sz="2400" dirty="0">
                <a:solidFill>
                  <a:schemeClr val="bg1"/>
                </a:solidFill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</a:rPr>
              <a:t>see</a:t>
            </a:r>
            <a:r>
              <a:rPr lang="fr-FR" altLang="fr-FR" sz="2400" dirty="0">
                <a:solidFill>
                  <a:schemeClr val="bg1"/>
                </a:solidFill>
              </a:rPr>
              <a:t> a perspective of </a:t>
            </a:r>
            <a:r>
              <a:rPr lang="fr-FR" altLang="fr-FR" sz="2400" dirty="0" err="1">
                <a:solidFill>
                  <a:schemeClr val="bg1"/>
                </a:solidFill>
              </a:rPr>
              <a:t>evolution</a:t>
            </a:r>
            <a:r>
              <a:rPr lang="fr-FR" altLang="fr-FR" sz="2400" dirty="0">
                <a:solidFill>
                  <a:schemeClr val="bg1"/>
                </a:solidFill>
              </a:rPr>
              <a:t> for </a:t>
            </a:r>
            <a:r>
              <a:rPr lang="fr-FR" altLang="fr-FR" sz="2400" dirty="0" err="1">
                <a:solidFill>
                  <a:schemeClr val="bg1"/>
                </a:solidFill>
              </a:rPr>
              <a:t>his</a:t>
            </a:r>
            <a:r>
              <a:rPr lang="fr-FR" altLang="fr-FR" sz="2400" dirty="0">
                <a:solidFill>
                  <a:schemeClr val="bg1"/>
                </a:solidFill>
              </a:rPr>
              <a:t> cars.</a:t>
            </a:r>
          </a:p>
          <a:p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1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Une image contenant route, rue, extérieur, vert&#10;&#10;Description générée automatiquement">
            <a:extLst>
              <a:ext uri="{FF2B5EF4-FFF2-40B4-BE49-F238E27FC236}">
                <a16:creationId xmlns:a16="http://schemas.microsoft.com/office/drawing/2014/main" id="{22B9D71D-BEC7-4028-AF24-F289F92F1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" t="9091" r="23078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8A5597B-9600-4D95-91E2-68FEDB5D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fr-FR" sz="2800" dirty="0" err="1">
                <a:solidFill>
                  <a:srgbClr val="FFFFFF"/>
                </a:solidFill>
              </a:rPr>
              <a:t>Autonomous</a:t>
            </a:r>
            <a:r>
              <a:rPr lang="fr-FR" sz="2800" dirty="0">
                <a:solidFill>
                  <a:srgbClr val="FFFFFF"/>
                </a:solidFill>
              </a:rPr>
              <a:t> car </a:t>
            </a:r>
            <a:r>
              <a:rPr lang="fr-FR" sz="2800" dirty="0" err="1">
                <a:solidFill>
                  <a:srgbClr val="FFFFFF"/>
                </a:solidFill>
              </a:rPr>
              <a:t>today</a:t>
            </a:r>
            <a:br>
              <a:rPr lang="fr-FR" sz="2800" dirty="0">
                <a:solidFill>
                  <a:srgbClr val="FFFFFF"/>
                </a:solidFill>
              </a:rPr>
            </a:br>
            <a:endParaRPr lang="fr-FR" sz="28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DE0CAF-79C7-4ECB-95C0-45D090D96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650490" cy="3207258"/>
          </a:xfrm>
        </p:spPr>
        <p:txBody>
          <a:bodyPr anchor="t">
            <a:normAutofit/>
          </a:bodyPr>
          <a:lstStyle/>
          <a:p>
            <a:r>
              <a:rPr lang="fr-FR" sz="1700" dirty="0" err="1"/>
              <a:t>Wich</a:t>
            </a:r>
            <a:r>
              <a:rPr lang="fr-FR" sz="1700" dirty="0"/>
              <a:t> </a:t>
            </a:r>
            <a:r>
              <a:rPr lang="fr-FR" sz="1700" dirty="0" err="1"/>
              <a:t>technology</a:t>
            </a:r>
            <a:r>
              <a:rPr lang="fr-FR" sz="1700" dirty="0"/>
              <a:t> cars are in </a:t>
            </a:r>
            <a:r>
              <a:rPr lang="fr-FR" sz="1700" dirty="0" err="1"/>
              <a:t>autonomous</a:t>
            </a:r>
            <a:r>
              <a:rPr lang="fr-FR" sz="1700" dirty="0"/>
              <a:t> car ? </a:t>
            </a:r>
          </a:p>
          <a:p>
            <a:r>
              <a:rPr lang="en-US" sz="1700" dirty="0"/>
              <a:t>why will they make your life easier ?</a:t>
            </a:r>
          </a:p>
          <a:p>
            <a:r>
              <a:rPr lang="en-US" sz="1700" dirty="0"/>
              <a:t>Who propose the best solution ? 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425977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52" name="Rectangle 75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 descr="La voiture autonome, quels projets pour l'avenir ? | by Calypso Langevin |  Idées, Initiatives &amp; Création - Paris | Medium">
            <a:extLst>
              <a:ext uri="{FF2B5EF4-FFF2-40B4-BE49-F238E27FC236}">
                <a16:creationId xmlns:a16="http://schemas.microsoft.com/office/drawing/2014/main" id="{B16FD483-AA6F-40DE-AA62-6B7323C48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38" b="5262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13AA02B-CBA0-457E-B5C2-6EE7CF8B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fr-FR" sz="4400" b="1" dirty="0" err="1">
                <a:solidFill>
                  <a:srgbClr val="FFFFFF"/>
                </a:solidFill>
              </a:rPr>
              <a:t>security</a:t>
            </a:r>
            <a:r>
              <a:rPr lang="fr-FR" sz="4400" b="1" dirty="0">
                <a:solidFill>
                  <a:srgbClr val="FFFFFF"/>
                </a:solidFill>
              </a:rPr>
              <a:t> / place of </a:t>
            </a:r>
            <a:r>
              <a:rPr lang="fr-FR" sz="4400" b="1" dirty="0" err="1">
                <a:solidFill>
                  <a:srgbClr val="FFFFFF"/>
                </a:solidFill>
              </a:rPr>
              <a:t>ethics</a:t>
            </a:r>
            <a:endParaRPr lang="fr-FR" b="1" dirty="0">
              <a:solidFill>
                <a:srgbClr val="FFFFFF"/>
              </a:solidFill>
            </a:endParaRPr>
          </a:p>
        </p:txBody>
      </p:sp>
      <p:sp>
        <p:nvSpPr>
          <p:cNvPr id="78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9B9D1E-282B-4F6E-85A9-4373C31A0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FFFFFF"/>
                </a:solidFill>
              </a:rPr>
              <a:t>The </a:t>
            </a:r>
            <a:r>
              <a:rPr lang="fr-FR" sz="2400" dirty="0" err="1">
                <a:solidFill>
                  <a:srgbClr val="FFFFFF"/>
                </a:solidFill>
              </a:rPr>
              <a:t>security</a:t>
            </a:r>
            <a:r>
              <a:rPr lang="fr-FR" sz="2400" dirty="0">
                <a:solidFill>
                  <a:srgbClr val="FFFFFF"/>
                </a:solidFill>
              </a:rPr>
              <a:t> </a:t>
            </a:r>
            <a:r>
              <a:rPr lang="fr-FR" sz="2400" dirty="0" err="1">
                <a:solidFill>
                  <a:srgbClr val="FFFFFF"/>
                </a:solidFill>
              </a:rPr>
              <a:t>is</a:t>
            </a:r>
            <a:r>
              <a:rPr lang="fr-FR" sz="2400" dirty="0">
                <a:solidFill>
                  <a:srgbClr val="FFFFFF"/>
                </a:solidFill>
              </a:rPr>
              <a:t> the </a:t>
            </a:r>
            <a:r>
              <a:rPr lang="fr-FR" sz="2400" dirty="0" err="1">
                <a:solidFill>
                  <a:srgbClr val="FFFFFF"/>
                </a:solidFill>
              </a:rPr>
              <a:t>priority</a:t>
            </a:r>
            <a:r>
              <a:rPr lang="fr-FR" sz="2400" dirty="0">
                <a:solidFill>
                  <a:srgbClr val="FFFFFF"/>
                </a:solidFill>
              </a:rPr>
              <a:t> in </a:t>
            </a:r>
            <a:r>
              <a:rPr lang="fr-FR" sz="2400" dirty="0" err="1">
                <a:solidFill>
                  <a:srgbClr val="FFFFFF"/>
                </a:solidFill>
              </a:rPr>
              <a:t>autonomous</a:t>
            </a:r>
            <a:r>
              <a:rPr lang="fr-FR" sz="2400" dirty="0">
                <a:solidFill>
                  <a:srgbClr val="FFFFFF"/>
                </a:solidFill>
              </a:rPr>
              <a:t> car </a:t>
            </a:r>
            <a:r>
              <a:rPr lang="fr-FR" sz="2400" dirty="0" err="1">
                <a:solidFill>
                  <a:srgbClr val="FFFFFF"/>
                </a:solidFill>
              </a:rPr>
              <a:t>developement</a:t>
            </a:r>
            <a:r>
              <a:rPr lang="fr-FR" sz="2400" dirty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r>
              <a:rPr lang="fr-FR" sz="2400" dirty="0" err="1">
                <a:solidFill>
                  <a:srgbClr val="FFFFFF"/>
                </a:solidFill>
              </a:rPr>
              <a:t>Which</a:t>
            </a:r>
            <a:r>
              <a:rPr lang="fr-FR" sz="2400" dirty="0">
                <a:solidFill>
                  <a:srgbClr val="FFFFFF"/>
                </a:solidFill>
              </a:rPr>
              <a:t> </a:t>
            </a:r>
            <a:r>
              <a:rPr lang="fr-FR" sz="2400" dirty="0" err="1">
                <a:solidFill>
                  <a:srgbClr val="FFFFFF"/>
                </a:solidFill>
              </a:rPr>
              <a:t>technology</a:t>
            </a:r>
            <a:r>
              <a:rPr lang="fr-FR" sz="2400" dirty="0">
                <a:solidFill>
                  <a:srgbClr val="FFFFFF"/>
                </a:solidFill>
              </a:rPr>
              <a:t> use a Self Driving car ?</a:t>
            </a:r>
          </a:p>
          <a:p>
            <a:pPr marL="0" indent="0">
              <a:buNone/>
            </a:pPr>
            <a:endParaRPr lang="fr-FR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rgbClr val="FFFFFF"/>
                </a:solidFill>
              </a:rPr>
              <a:t>Why</a:t>
            </a:r>
            <a:r>
              <a:rPr lang="fr-FR" sz="2400" dirty="0">
                <a:solidFill>
                  <a:srgbClr val="FFFFFF"/>
                </a:solidFill>
              </a:rPr>
              <a:t> do </a:t>
            </a:r>
            <a:r>
              <a:rPr lang="fr-FR" sz="2400" dirty="0" err="1">
                <a:solidFill>
                  <a:srgbClr val="FFFFFF"/>
                </a:solidFill>
              </a:rPr>
              <a:t>we</a:t>
            </a:r>
            <a:r>
              <a:rPr lang="fr-FR" sz="2400" dirty="0">
                <a:solidFill>
                  <a:srgbClr val="FFFFFF"/>
                </a:solidFill>
              </a:rPr>
              <a:t> mention the moral issue </a:t>
            </a:r>
            <a:r>
              <a:rPr lang="fr-FR" sz="2400" dirty="0" err="1">
                <a:solidFill>
                  <a:srgbClr val="FFFFFF"/>
                </a:solidFill>
              </a:rPr>
              <a:t>when</a:t>
            </a:r>
            <a:r>
              <a:rPr lang="fr-FR" sz="2400" dirty="0">
                <a:solidFill>
                  <a:srgbClr val="FFFFFF"/>
                </a:solidFill>
              </a:rPr>
              <a:t> </a:t>
            </a:r>
            <a:r>
              <a:rPr lang="fr-FR" sz="2400" dirty="0" err="1">
                <a:solidFill>
                  <a:srgbClr val="FFFFFF"/>
                </a:solidFill>
              </a:rPr>
              <a:t>we</a:t>
            </a:r>
            <a:r>
              <a:rPr lang="fr-FR" sz="2400" dirty="0">
                <a:solidFill>
                  <a:srgbClr val="FFFFFF"/>
                </a:solidFill>
              </a:rPr>
              <a:t> talk about self </a:t>
            </a:r>
            <a:r>
              <a:rPr lang="fr-FR" sz="2400" dirty="0" err="1">
                <a:solidFill>
                  <a:srgbClr val="FFFFFF"/>
                </a:solidFill>
              </a:rPr>
              <a:t>driving</a:t>
            </a:r>
            <a:r>
              <a:rPr lang="fr-FR" sz="2400" dirty="0">
                <a:solidFill>
                  <a:srgbClr val="FFFFFF"/>
                </a:solidFill>
              </a:rPr>
              <a:t> car ? </a:t>
            </a:r>
          </a:p>
        </p:txBody>
      </p:sp>
    </p:spTree>
    <p:extLst>
      <p:ext uri="{BB962C8B-B14F-4D97-AF65-F5344CB8AC3E}">
        <p14:creationId xmlns:p14="http://schemas.microsoft.com/office/powerpoint/2010/main" val="385119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Première application réelle pour Vera, la solution autonome de Volvo Trucks  - TRM24.fr">
            <a:extLst>
              <a:ext uri="{FF2B5EF4-FFF2-40B4-BE49-F238E27FC236}">
                <a16:creationId xmlns:a16="http://schemas.microsoft.com/office/drawing/2014/main" id="{483965C3-1550-4B84-A1BC-11A830E13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1" t="3727" r="-2" b="5362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386751-5482-42F7-B38C-1D8EAC01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fr-FR" sz="2400" dirty="0" err="1"/>
              <a:t>What’s</a:t>
            </a:r>
            <a:r>
              <a:rPr lang="fr-FR" sz="2400" dirty="0"/>
              <a:t> futur of Autonome car ?</a:t>
            </a:r>
            <a:br>
              <a:rPr lang="fr-FR" sz="2400" dirty="0"/>
            </a:br>
            <a:endParaRPr lang="fr-FR" sz="24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62E952-268A-41DF-90A0-1E3B7FC04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68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fr-FR" sz="1700" dirty="0"/>
              <a:t>The Self Driving Car </a:t>
            </a:r>
            <a:r>
              <a:rPr lang="fr-FR" sz="1700" dirty="0" err="1"/>
              <a:t>is</a:t>
            </a:r>
            <a:r>
              <a:rPr lang="fr-FR" sz="1700" dirty="0"/>
              <a:t> </a:t>
            </a:r>
            <a:r>
              <a:rPr lang="fr-FR" sz="1700" dirty="0" err="1"/>
              <a:t>going</a:t>
            </a:r>
            <a:r>
              <a:rPr lang="fr-FR" sz="1700" dirty="0"/>
              <a:t> to </a:t>
            </a:r>
            <a:r>
              <a:rPr lang="fr-FR" sz="1700" dirty="0" err="1"/>
              <a:t>take</a:t>
            </a:r>
            <a:r>
              <a:rPr lang="fr-FR" sz="1700" dirty="0"/>
              <a:t> place in industries.</a:t>
            </a:r>
          </a:p>
          <a:p>
            <a:r>
              <a:rPr lang="fr-FR" sz="1700" dirty="0"/>
              <a:t>In Delivery</a:t>
            </a:r>
          </a:p>
          <a:p>
            <a:r>
              <a:rPr lang="fr-FR" sz="1700" dirty="0"/>
              <a:t>Taxi </a:t>
            </a:r>
          </a:p>
          <a:p>
            <a:r>
              <a:rPr lang="fr-FR" sz="1700" dirty="0"/>
              <a:t> </a:t>
            </a:r>
            <a:r>
              <a:rPr lang="fr-FR" sz="1700" dirty="0" err="1"/>
              <a:t>Farming</a:t>
            </a:r>
            <a:endParaRPr lang="fr-FR" sz="1700" dirty="0"/>
          </a:p>
          <a:p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1035911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Renault Nissan va faire équipe avec Waymo (Google) sur la voiture autonome  | Automobile">
            <a:extLst>
              <a:ext uri="{FF2B5EF4-FFF2-40B4-BE49-F238E27FC236}">
                <a16:creationId xmlns:a16="http://schemas.microsoft.com/office/drawing/2014/main" id="{4F6DBEBD-9BE5-4345-9378-403F0E0FAB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9" r="6275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D4338E6-64AD-4D4E-B909-9D5E4219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FR" sz="5000"/>
              <a:t>conclusion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58F1C7-7983-45F4-AB08-7C4D94A1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autonomous</a:t>
            </a:r>
            <a:r>
              <a:rPr lang="fr-FR" dirty="0"/>
              <a:t> </a:t>
            </a:r>
            <a:r>
              <a:rPr lang="fr-FR" dirty="0" err="1"/>
              <a:t>vehicles</a:t>
            </a:r>
            <a:r>
              <a:rPr lang="fr-FR" dirty="0"/>
              <a:t> are </a:t>
            </a:r>
            <a:r>
              <a:rPr lang="fr-FR" dirty="0" err="1"/>
              <a:t>increasingly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day</a:t>
            </a:r>
            <a:r>
              <a:rPr lang="fr-FR" dirty="0"/>
              <a:t> 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vigilant for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implementation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7752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L'ordinateur de la Google Car obtient son permis de conduire - Numerama">
            <a:extLst>
              <a:ext uri="{FF2B5EF4-FFF2-40B4-BE49-F238E27FC236}">
                <a16:creationId xmlns:a16="http://schemas.microsoft.com/office/drawing/2014/main" id="{711AA872-DD43-4F35-A6BC-0742A6B92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ABCCD31-C5C4-40F3-9CA8-DEAA1140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FR" sz="5000" b="1"/>
              <a:t>Question</a:t>
            </a:r>
            <a:endParaRPr lang="fr-FR" sz="5000" b="1" dirty="0"/>
          </a:p>
        </p:txBody>
      </p:sp>
      <p:sp>
        <p:nvSpPr>
          <p:cNvPr id="9229" name="Rectangle 1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30" name="Espace réservé du contenu 2">
            <a:extLst>
              <a:ext uri="{FF2B5EF4-FFF2-40B4-BE49-F238E27FC236}">
                <a16:creationId xmlns:a16="http://schemas.microsoft.com/office/drawing/2014/main" id="{60B42547-7B38-43CB-A00D-145B0991D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fr-FR" sz="2000" dirty="0"/>
              <a:t>Do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think</a:t>
            </a:r>
            <a:r>
              <a:rPr lang="fr-FR" sz="2000" dirty="0"/>
              <a:t> the autonome car </a:t>
            </a:r>
            <a:r>
              <a:rPr lang="fr-FR" sz="2000" dirty="0" err="1"/>
              <a:t>is</a:t>
            </a:r>
            <a:r>
              <a:rPr lang="fr-FR" sz="2000" dirty="0"/>
              <a:t> the futur ?</a:t>
            </a:r>
          </a:p>
          <a:p>
            <a:r>
              <a:rPr lang="fr-FR" sz="2000" dirty="0"/>
              <a:t>Do </a:t>
            </a:r>
            <a:r>
              <a:rPr lang="fr-FR" sz="2000" dirty="0" err="1"/>
              <a:t>you</a:t>
            </a:r>
            <a:r>
              <a:rPr lang="fr-FR" sz="2000" dirty="0"/>
              <a:t> have </a:t>
            </a:r>
            <a:r>
              <a:rPr lang="fr-FR" sz="2000" dirty="0" err="1"/>
              <a:t>some</a:t>
            </a:r>
            <a:r>
              <a:rPr lang="fr-FR" sz="2000" dirty="0"/>
              <a:t> </a:t>
            </a:r>
            <a:r>
              <a:rPr lang="fr-FR" sz="2000" dirty="0" err="1"/>
              <a:t>concerns</a:t>
            </a:r>
            <a:r>
              <a:rPr lang="fr-FR" sz="2000" dirty="0"/>
              <a:t> or </a:t>
            </a:r>
            <a:r>
              <a:rPr lang="fr-FR" sz="2000" dirty="0" err="1"/>
              <a:t>fear</a:t>
            </a:r>
            <a:r>
              <a:rPr lang="fr-FR" sz="2000" dirty="0"/>
              <a:t> about </a:t>
            </a:r>
            <a:r>
              <a:rPr lang="fr-FR" sz="2000" dirty="0" err="1"/>
              <a:t>autonomous</a:t>
            </a:r>
            <a:r>
              <a:rPr lang="fr-FR" sz="2000" dirty="0"/>
              <a:t> cars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7648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Grand écran</PresentationFormat>
  <Paragraphs>40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Self Driving Car </vt:lpstr>
      <vt:lpstr>Summary</vt:lpstr>
      <vt:lpstr>Introduction</vt:lpstr>
      <vt:lpstr>Premises</vt:lpstr>
      <vt:lpstr>Autonomous car today </vt:lpstr>
      <vt:lpstr>security / place of ethics</vt:lpstr>
      <vt:lpstr>What’s futur of Autonome car ? </vt:lpstr>
      <vt:lpstr>conclusion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Driving Car </dc:title>
  <dc:creator>Ulysse DAHIEZ</dc:creator>
  <cp:lastModifiedBy>Ulysse DAHIEZ</cp:lastModifiedBy>
  <cp:revision>7</cp:revision>
  <dcterms:created xsi:type="dcterms:W3CDTF">2022-03-15T09:11:16Z</dcterms:created>
  <dcterms:modified xsi:type="dcterms:W3CDTF">2022-03-15T10:23:56Z</dcterms:modified>
</cp:coreProperties>
</file>