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Quantico"/>
      <p:regular r:id="rId19"/>
      <p:bold r:id="rId20"/>
      <p:italic r:id="rId21"/>
      <p:boldItalic r:id="rId22"/>
    </p:embeddedFon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ntico-bold.fntdata"/><Relationship Id="rId22" Type="http://schemas.openxmlformats.org/officeDocument/2006/relationships/font" Target="fonts/Quantico-boldItalic.fntdata"/><Relationship Id="rId21" Type="http://schemas.openxmlformats.org/officeDocument/2006/relationships/font" Target="fonts/Quantico-italic.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Quantic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f7af2584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f7af2584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d94438ed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d94438ed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c431c309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c431c309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d0eb35cc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8d0eb35cc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d0eb35cc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d0eb35cc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8d0eb35cc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8d0eb35cc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c431c309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c431c309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c431c309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c431c309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06b734a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06b734a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deb7027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deb7027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d0eb35cc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d0eb35cc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d0eb35cc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d0eb35cc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deb7027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deb7027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d0eb35c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8d0eb35c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00" y="0"/>
            <a:ext cx="9144000" cy="4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2062200" y="1289175"/>
            <a:ext cx="5019600" cy="18093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050100" y="3617700"/>
            <a:ext cx="3043800" cy="71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1"/>
          <p:cNvSpPr txBox="1"/>
          <p:nvPr>
            <p:ph hasCustomPrompt="1" type="title"/>
          </p:nvPr>
        </p:nvSpPr>
        <p:spPr>
          <a:xfrm>
            <a:off x="3030250" y="1291525"/>
            <a:ext cx="4711500" cy="11982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3" name="Google Shape;63;p11"/>
          <p:cNvSpPr txBox="1"/>
          <p:nvPr>
            <p:ph idx="1" type="subTitle"/>
          </p:nvPr>
        </p:nvSpPr>
        <p:spPr>
          <a:xfrm>
            <a:off x="4173275" y="3581850"/>
            <a:ext cx="3169800" cy="67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64" name="Google Shape;64;p11"/>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5" name="Google Shape;65;p11"/>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7"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86988" y="1906688"/>
            <a:ext cx="3943500" cy="111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5" name="Google Shape;15;p3"/>
          <p:cNvSpPr txBox="1"/>
          <p:nvPr>
            <p:ph hasCustomPrompt="1" idx="2" type="title"/>
          </p:nvPr>
        </p:nvSpPr>
        <p:spPr>
          <a:xfrm>
            <a:off x="5731913" y="1906688"/>
            <a:ext cx="2225100" cy="1115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16" name="Google Shape;16;p3"/>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7" name="Google Shape;17;p3"/>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539500"/>
            <a:ext cx="7704000" cy="9966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1" name="Google Shape;21;p4"/>
          <p:cNvSpPr txBox="1"/>
          <p:nvPr>
            <p:ph idx="1" type="body"/>
          </p:nvPr>
        </p:nvSpPr>
        <p:spPr>
          <a:xfrm>
            <a:off x="720000" y="1809700"/>
            <a:ext cx="7704000" cy="258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 name="Google Shape;22;p4"/>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grpSp>
        <p:nvGrpSpPr>
          <p:cNvPr id="24" name="Google Shape;24;p5"/>
          <p:cNvGrpSpPr/>
          <p:nvPr/>
        </p:nvGrpSpPr>
        <p:grpSpPr>
          <a:xfrm>
            <a:off x="396500" y="170424"/>
            <a:ext cx="8360126" cy="4398447"/>
            <a:chOff x="1054783" y="1029605"/>
            <a:chExt cx="7587010" cy="3902100"/>
          </a:xfrm>
        </p:grpSpPr>
        <p:sp>
          <p:nvSpPr>
            <p:cNvPr id="25" name="Google Shape;25;p5"/>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5"/>
          <p:cNvSpPr txBox="1"/>
          <p:nvPr>
            <p:ph idx="1" type="subTitle"/>
          </p:nvPr>
        </p:nvSpPr>
        <p:spPr>
          <a:xfrm>
            <a:off x="807625" y="2775700"/>
            <a:ext cx="3415800" cy="149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 name="Google Shape;28;p5"/>
          <p:cNvSpPr txBox="1"/>
          <p:nvPr>
            <p:ph idx="2" type="subTitle"/>
          </p:nvPr>
        </p:nvSpPr>
        <p:spPr>
          <a:xfrm>
            <a:off x="4922022" y="2775700"/>
            <a:ext cx="3415800" cy="149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 name="Google Shape;29;p5"/>
          <p:cNvSpPr txBox="1"/>
          <p:nvPr>
            <p:ph idx="3" type="subTitle"/>
          </p:nvPr>
        </p:nvSpPr>
        <p:spPr>
          <a:xfrm>
            <a:off x="807630" y="2403350"/>
            <a:ext cx="3415800" cy="421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p:txBody>
      </p:sp>
      <p:sp>
        <p:nvSpPr>
          <p:cNvPr id="30" name="Google Shape;30;p5"/>
          <p:cNvSpPr txBox="1"/>
          <p:nvPr>
            <p:ph idx="4" type="subTitle"/>
          </p:nvPr>
        </p:nvSpPr>
        <p:spPr>
          <a:xfrm>
            <a:off x="4922022" y="2403350"/>
            <a:ext cx="3415800" cy="421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rtl="0" algn="ctr">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p:txBody>
      </p:sp>
      <p:sp>
        <p:nvSpPr>
          <p:cNvPr id="31" name="Google Shape;31;p5"/>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32" name="Google Shape;32;p5"/>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grpSp>
        <p:nvGrpSpPr>
          <p:cNvPr id="36" name="Google Shape;36;p7"/>
          <p:cNvGrpSpPr/>
          <p:nvPr/>
        </p:nvGrpSpPr>
        <p:grpSpPr>
          <a:xfrm>
            <a:off x="396500" y="170424"/>
            <a:ext cx="8360126" cy="4398447"/>
            <a:chOff x="1054783" y="1029605"/>
            <a:chExt cx="7587010" cy="3902100"/>
          </a:xfrm>
        </p:grpSpPr>
        <p:sp>
          <p:nvSpPr>
            <p:cNvPr id="37" name="Google Shape;37;p7"/>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7"/>
          <p:cNvSpPr txBox="1"/>
          <p:nvPr>
            <p:ph type="title"/>
          </p:nvPr>
        </p:nvSpPr>
        <p:spPr>
          <a:xfrm>
            <a:off x="720000" y="475500"/>
            <a:ext cx="7704000" cy="557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0" name="Google Shape;40;p7"/>
          <p:cNvSpPr txBox="1"/>
          <p:nvPr>
            <p:ph idx="1" type="body"/>
          </p:nvPr>
        </p:nvSpPr>
        <p:spPr>
          <a:xfrm>
            <a:off x="720000" y="1244275"/>
            <a:ext cx="3692400" cy="2955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4"/>
              </a:buClr>
              <a:buSzPts val="1200"/>
              <a:buAutoNum type="arabicPeriod"/>
              <a:defRPr/>
            </a:lvl1pPr>
            <a:lvl2pPr indent="-304800" lvl="1" marL="914400" rtl="0">
              <a:spcBef>
                <a:spcPts val="0"/>
              </a:spcBef>
              <a:spcAft>
                <a:spcPts val="0"/>
              </a:spcAft>
              <a:buClr>
                <a:srgbClr val="E76A28"/>
              </a:buClr>
              <a:buSzPts val="1200"/>
              <a:buFont typeface="Nunito Light"/>
              <a:buAutoNum type="alphaLcPeriod"/>
              <a:defRPr/>
            </a:lvl2pPr>
            <a:lvl3pPr indent="-304800" lvl="2" marL="1371600" rtl="0">
              <a:spcBef>
                <a:spcPts val="0"/>
              </a:spcBef>
              <a:spcAft>
                <a:spcPts val="0"/>
              </a:spcAft>
              <a:buClr>
                <a:srgbClr val="E76A28"/>
              </a:buClr>
              <a:buSzPts val="1200"/>
              <a:buFont typeface="Nunito Light"/>
              <a:buAutoNum type="romanLcPeriod"/>
              <a:defRPr/>
            </a:lvl3pPr>
            <a:lvl4pPr indent="-304800" lvl="3" marL="1828800" rtl="0">
              <a:spcBef>
                <a:spcPts val="0"/>
              </a:spcBef>
              <a:spcAft>
                <a:spcPts val="0"/>
              </a:spcAft>
              <a:buClr>
                <a:srgbClr val="E76A28"/>
              </a:buClr>
              <a:buSzPts val="1200"/>
              <a:buFont typeface="Nunito Light"/>
              <a:buAutoNum type="arabicPeriod"/>
              <a:defRPr/>
            </a:lvl4pPr>
            <a:lvl5pPr indent="-304800" lvl="4" marL="2286000" rtl="0">
              <a:spcBef>
                <a:spcPts val="0"/>
              </a:spcBef>
              <a:spcAft>
                <a:spcPts val="0"/>
              </a:spcAft>
              <a:buClr>
                <a:srgbClr val="E76A28"/>
              </a:buClr>
              <a:buSzPts val="1200"/>
              <a:buFont typeface="Nunito Light"/>
              <a:buAutoNum type="alphaLcPeriod"/>
              <a:defRPr/>
            </a:lvl5pPr>
            <a:lvl6pPr indent="-304800" lvl="5" marL="2743200" rtl="0">
              <a:spcBef>
                <a:spcPts val="0"/>
              </a:spcBef>
              <a:spcAft>
                <a:spcPts val="0"/>
              </a:spcAft>
              <a:buClr>
                <a:srgbClr val="999999"/>
              </a:buClr>
              <a:buSzPts val="1200"/>
              <a:buFont typeface="Nunito Light"/>
              <a:buAutoNum type="romanLcPeriod"/>
              <a:defRPr/>
            </a:lvl6pPr>
            <a:lvl7pPr indent="-304800" lvl="6" marL="3200400" rtl="0">
              <a:spcBef>
                <a:spcPts val="0"/>
              </a:spcBef>
              <a:spcAft>
                <a:spcPts val="0"/>
              </a:spcAft>
              <a:buClr>
                <a:srgbClr val="999999"/>
              </a:buClr>
              <a:buSzPts val="1200"/>
              <a:buFont typeface="Nunito Light"/>
              <a:buAutoNum type="arabicPeriod"/>
              <a:defRPr/>
            </a:lvl7pPr>
            <a:lvl8pPr indent="-304800" lvl="7" marL="3657600" rtl="0">
              <a:spcBef>
                <a:spcPts val="0"/>
              </a:spcBef>
              <a:spcAft>
                <a:spcPts val="0"/>
              </a:spcAft>
              <a:buClr>
                <a:srgbClr val="999999"/>
              </a:buClr>
              <a:buSzPts val="1200"/>
              <a:buFont typeface="Nunito Light"/>
              <a:buAutoNum type="alphaLcPeriod"/>
              <a:defRPr/>
            </a:lvl8pPr>
            <a:lvl9pPr indent="-304800" lvl="8" marL="4114800" rtl="0">
              <a:spcBef>
                <a:spcPts val="0"/>
              </a:spcBef>
              <a:spcAft>
                <a:spcPts val="0"/>
              </a:spcAft>
              <a:buClr>
                <a:srgbClr val="999999"/>
              </a:buClr>
              <a:buSzPts val="1200"/>
              <a:buFont typeface="Nunito Light"/>
              <a:buAutoNum type="romanLcPeriod"/>
              <a:defRPr/>
            </a:lvl9pPr>
          </a:lstStyle>
          <a:p/>
        </p:txBody>
      </p:sp>
      <p:sp>
        <p:nvSpPr>
          <p:cNvPr id="41" name="Google Shape;41;p7"/>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grpSp>
        <p:nvGrpSpPr>
          <p:cNvPr id="43" name="Google Shape;43;p8"/>
          <p:cNvGrpSpPr/>
          <p:nvPr/>
        </p:nvGrpSpPr>
        <p:grpSpPr>
          <a:xfrm>
            <a:off x="396500" y="170424"/>
            <a:ext cx="8360126" cy="4398447"/>
            <a:chOff x="1054783" y="1029605"/>
            <a:chExt cx="7587010" cy="3902100"/>
          </a:xfrm>
        </p:grpSpPr>
        <p:sp>
          <p:nvSpPr>
            <p:cNvPr id="44" name="Google Shape;44;p8"/>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8"/>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47" name="Google Shape;47;p8"/>
          <p:cNvSpPr txBox="1"/>
          <p:nvPr>
            <p:ph type="title"/>
          </p:nvPr>
        </p:nvSpPr>
        <p:spPr>
          <a:xfrm>
            <a:off x="2801700" y="1918054"/>
            <a:ext cx="5622300" cy="2473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grpSp>
        <p:nvGrpSpPr>
          <p:cNvPr id="49" name="Google Shape;49;p9"/>
          <p:cNvGrpSpPr/>
          <p:nvPr/>
        </p:nvGrpSpPr>
        <p:grpSpPr>
          <a:xfrm>
            <a:off x="396500" y="170424"/>
            <a:ext cx="8360126" cy="4398447"/>
            <a:chOff x="1054783" y="1029605"/>
            <a:chExt cx="7587010" cy="3902100"/>
          </a:xfrm>
        </p:grpSpPr>
        <p:sp>
          <p:nvSpPr>
            <p:cNvPr id="50" name="Google Shape;50;p9"/>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9"/>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3" name="Google Shape;53;p9"/>
          <p:cNvSpPr txBox="1"/>
          <p:nvPr>
            <p:ph type="title"/>
          </p:nvPr>
        </p:nvSpPr>
        <p:spPr>
          <a:xfrm rot="515">
            <a:off x="2406900" y="1623064"/>
            <a:ext cx="6006600" cy="603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4" name="Google Shape;54;p9"/>
          <p:cNvSpPr txBox="1"/>
          <p:nvPr>
            <p:ph idx="1" type="subTitle"/>
          </p:nvPr>
        </p:nvSpPr>
        <p:spPr>
          <a:xfrm>
            <a:off x="3658200" y="2303046"/>
            <a:ext cx="4755300" cy="1472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grpSp>
        <p:nvGrpSpPr>
          <p:cNvPr id="56" name="Google Shape;56;p10"/>
          <p:cNvGrpSpPr/>
          <p:nvPr/>
        </p:nvGrpSpPr>
        <p:grpSpPr>
          <a:xfrm>
            <a:off x="396500" y="170424"/>
            <a:ext cx="8360126" cy="4398447"/>
            <a:chOff x="1054783" y="1029605"/>
            <a:chExt cx="7587010" cy="3902100"/>
          </a:xfrm>
        </p:grpSpPr>
        <p:sp>
          <p:nvSpPr>
            <p:cNvPr id="57" name="Google Shape;57;p10"/>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0"/>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0" name="Google Shape;60;p10"/>
          <p:cNvSpPr txBox="1"/>
          <p:nvPr>
            <p:ph type="title"/>
          </p:nvPr>
        </p:nvSpPr>
        <p:spPr>
          <a:xfrm>
            <a:off x="720000" y="2233875"/>
            <a:ext cx="7704000" cy="61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indent="-304800" lvl="1" marL="9144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indent="-304800" lvl="2" marL="13716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indent="-304800" lvl="3" marL="1828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indent="-304800" lvl="4" marL="22860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indent="-304800" lvl="5" marL="27432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indent="-304800" lvl="6" marL="32004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indent="-304800" lvl="7" marL="36576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indent="-304800" lvl="8" marL="411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grpSp>
        <p:nvGrpSpPr>
          <p:cNvPr id="72" name="Google Shape;72;p13"/>
          <p:cNvGrpSpPr/>
          <p:nvPr/>
        </p:nvGrpSpPr>
        <p:grpSpPr>
          <a:xfrm>
            <a:off x="1282950" y="650425"/>
            <a:ext cx="6578100" cy="3438300"/>
            <a:chOff x="772525" y="726625"/>
            <a:chExt cx="6578100" cy="3438300"/>
          </a:xfrm>
        </p:grpSpPr>
        <p:sp>
          <p:nvSpPr>
            <p:cNvPr id="73" name="Google Shape;73;p13"/>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3"/>
          <p:cNvGrpSpPr/>
          <p:nvPr/>
        </p:nvGrpSpPr>
        <p:grpSpPr>
          <a:xfrm>
            <a:off x="2848350" y="3365325"/>
            <a:ext cx="3447300" cy="962400"/>
            <a:chOff x="4924175" y="3441525"/>
            <a:chExt cx="3447300" cy="962400"/>
          </a:xfrm>
        </p:grpSpPr>
        <p:sp>
          <p:nvSpPr>
            <p:cNvPr id="76" name="Google Shape;76;p13"/>
            <p:cNvSpPr/>
            <p:nvPr/>
          </p:nvSpPr>
          <p:spPr>
            <a:xfrm>
              <a:off x="4924175" y="3441525"/>
              <a:ext cx="3447300" cy="96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3"/>
          <p:cNvSpPr txBox="1"/>
          <p:nvPr/>
        </p:nvSpPr>
        <p:spPr>
          <a:xfrm>
            <a:off x="1414871" y="1639888"/>
            <a:ext cx="702900" cy="606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3600">
                <a:solidFill>
                  <a:schemeClr val="accent2"/>
                </a:solidFill>
                <a:latin typeface="Quantico"/>
                <a:ea typeface="Quantico"/>
                <a:cs typeface="Quantico"/>
                <a:sym typeface="Quantico"/>
              </a:rPr>
              <a:t>&lt;/</a:t>
            </a:r>
            <a:endParaRPr sz="3600">
              <a:solidFill>
                <a:schemeClr val="accent2"/>
              </a:solidFill>
              <a:latin typeface="Quantico"/>
              <a:ea typeface="Quantico"/>
              <a:cs typeface="Quantico"/>
              <a:sym typeface="Quantico"/>
            </a:endParaRPr>
          </a:p>
        </p:txBody>
      </p:sp>
      <p:sp>
        <p:nvSpPr>
          <p:cNvPr id="79" name="Google Shape;79;p13"/>
          <p:cNvSpPr txBox="1"/>
          <p:nvPr/>
        </p:nvSpPr>
        <p:spPr>
          <a:xfrm>
            <a:off x="7020763" y="2493275"/>
            <a:ext cx="702900" cy="606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latin typeface="Quantico"/>
              <a:ea typeface="Quantico"/>
              <a:cs typeface="Quantico"/>
              <a:sym typeface="Quantico"/>
            </a:endParaRPr>
          </a:p>
        </p:txBody>
      </p:sp>
      <p:sp>
        <p:nvSpPr>
          <p:cNvPr id="80" name="Google Shape;80;p13"/>
          <p:cNvSpPr txBox="1"/>
          <p:nvPr>
            <p:ph type="ctrTitle"/>
          </p:nvPr>
        </p:nvSpPr>
        <p:spPr>
          <a:xfrm>
            <a:off x="2062200" y="1289175"/>
            <a:ext cx="5019600" cy="180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Web</a:t>
            </a:r>
            <a:r>
              <a:rPr lang="en" sz="1200">
                <a:latin typeface="Source Code Pro"/>
                <a:ea typeface="Source Code Pro"/>
                <a:cs typeface="Source Code Pro"/>
                <a:sym typeface="Source Code Pro"/>
              </a:rPr>
              <a:t> </a:t>
            </a:r>
            <a:r>
              <a:rPr lang="en"/>
              <a:t>Programming:</a:t>
            </a:r>
            <a:r>
              <a:rPr lang="en" sz="1500">
                <a:latin typeface="Source Code Pro"/>
                <a:ea typeface="Source Code Pro"/>
                <a:cs typeface="Source Code Pro"/>
                <a:sym typeface="Source Code Pro"/>
              </a:rPr>
              <a:t> </a:t>
            </a:r>
            <a:r>
              <a:rPr lang="en"/>
              <a:t>Team</a:t>
            </a:r>
            <a:r>
              <a:rPr lang="en" sz="1500">
                <a:latin typeface="Source Code Pro"/>
                <a:ea typeface="Source Code Pro"/>
                <a:cs typeface="Source Code Pro"/>
                <a:sym typeface="Source Code Pro"/>
              </a:rPr>
              <a:t> </a:t>
            </a:r>
            <a:r>
              <a:rPr lang="en"/>
              <a:t>#5</a:t>
            </a:r>
            <a:r>
              <a:rPr lang="en" sz="1200">
                <a:latin typeface="Source Code Pro"/>
                <a:ea typeface="Source Code Pro"/>
                <a:cs typeface="Source Code Pro"/>
                <a:sym typeface="Source Code Pro"/>
              </a:rPr>
              <a:t> </a:t>
            </a:r>
            <a:endParaRPr>
              <a:solidFill>
                <a:schemeClr val="accent2"/>
              </a:solidFill>
            </a:endParaRPr>
          </a:p>
        </p:txBody>
      </p:sp>
      <p:sp>
        <p:nvSpPr>
          <p:cNvPr id="81" name="Google Shape;81;p13"/>
          <p:cNvSpPr txBox="1"/>
          <p:nvPr>
            <p:ph idx="1" type="subTitle"/>
          </p:nvPr>
        </p:nvSpPr>
        <p:spPr>
          <a:xfrm>
            <a:off x="3050100" y="3617700"/>
            <a:ext cx="3043800" cy="71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Keidra Floyd,</a:t>
            </a:r>
            <a:r>
              <a:rPr lang="en" sz="1200">
                <a:latin typeface="Quantico"/>
                <a:ea typeface="Quantico"/>
                <a:cs typeface="Quantico"/>
                <a:sym typeface="Quantico"/>
              </a:rPr>
              <a:t>Shubhang</a:t>
            </a:r>
            <a:r>
              <a:rPr lang="en" sz="1200"/>
              <a:t> </a:t>
            </a:r>
            <a:r>
              <a:rPr lang="en" sz="1200"/>
              <a:t>Arashanapalli, </a:t>
            </a:r>
            <a:r>
              <a:rPr lang="en" sz="1200">
                <a:latin typeface="Quantico"/>
                <a:ea typeface="Quantico"/>
                <a:cs typeface="Quantico"/>
                <a:sym typeface="Quantico"/>
              </a:rPr>
              <a:t>Ulyssies</a:t>
            </a:r>
            <a:r>
              <a:rPr lang="en" sz="1200"/>
              <a:t> </a:t>
            </a:r>
            <a:r>
              <a:rPr lang="en" sz="1200">
                <a:latin typeface="Quantico"/>
                <a:ea typeface="Quantico"/>
                <a:cs typeface="Quantico"/>
                <a:sym typeface="Quantico"/>
              </a:rPr>
              <a:t>Adams, Junghyun</a:t>
            </a:r>
            <a:r>
              <a:rPr lang="en" sz="1200"/>
              <a:t> Kim</a:t>
            </a:r>
            <a:endParaRPr sz="1200">
              <a:latin typeface="Quantico"/>
              <a:ea typeface="Quantico"/>
              <a:cs typeface="Quantico"/>
              <a:sym typeface="Quantico"/>
            </a:endParaRPr>
          </a:p>
          <a:p>
            <a:pPr indent="0" lvl="0" marL="0" rtl="0" algn="ctr">
              <a:spcBef>
                <a:spcPts val="0"/>
              </a:spcBef>
              <a:spcAft>
                <a:spcPts val="0"/>
              </a:spcAft>
              <a:buNone/>
            </a:pPr>
            <a:r>
              <a:t/>
            </a:r>
            <a:endParaRPr>
              <a:latin typeface="Quantico"/>
              <a:ea typeface="Quantico"/>
              <a:cs typeface="Quantico"/>
              <a:sym typeface="Quantico"/>
            </a:endParaRPr>
          </a:p>
          <a:p>
            <a:pPr indent="0" lvl="0" marL="0" rtl="0" algn="ctr">
              <a:spcBef>
                <a:spcPts val="0"/>
              </a:spcBef>
              <a:spcAft>
                <a:spcPts val="0"/>
              </a:spcAft>
              <a:buNone/>
            </a:pPr>
            <a:r>
              <a:t/>
            </a:r>
            <a:endParaRPr sz="1300"/>
          </a:p>
          <a:p>
            <a:pPr indent="0" lvl="0" marL="0" rtl="0" algn="ctr">
              <a:spcBef>
                <a:spcPts val="0"/>
              </a:spcBef>
              <a:spcAft>
                <a:spcPts val="0"/>
              </a:spcAft>
              <a:buNone/>
            </a:pPr>
            <a:r>
              <a:rPr lang="en"/>
              <a:t> </a:t>
            </a:r>
            <a:endParaRPr/>
          </a:p>
        </p:txBody>
      </p:sp>
      <p:grpSp>
        <p:nvGrpSpPr>
          <p:cNvPr id="82" name="Google Shape;82;p13"/>
          <p:cNvGrpSpPr/>
          <p:nvPr/>
        </p:nvGrpSpPr>
        <p:grpSpPr>
          <a:xfrm>
            <a:off x="488525" y="3098476"/>
            <a:ext cx="1864800" cy="718498"/>
            <a:chOff x="488525" y="3093501"/>
            <a:chExt cx="1864800" cy="718498"/>
          </a:xfrm>
        </p:grpSpPr>
        <p:grpSp>
          <p:nvGrpSpPr>
            <p:cNvPr id="83" name="Google Shape;83;p13"/>
            <p:cNvGrpSpPr/>
            <p:nvPr/>
          </p:nvGrpSpPr>
          <p:grpSpPr>
            <a:xfrm>
              <a:off x="488525" y="3093501"/>
              <a:ext cx="1864800" cy="718498"/>
              <a:chOff x="488525" y="3093501"/>
              <a:chExt cx="1864800" cy="718498"/>
            </a:xfrm>
          </p:grpSpPr>
          <p:sp>
            <p:nvSpPr>
              <p:cNvPr id="84" name="Google Shape;84;p13"/>
              <p:cNvSpPr/>
              <p:nvPr/>
            </p:nvSpPr>
            <p:spPr>
              <a:xfrm>
                <a:off x="488525" y="3348799"/>
                <a:ext cx="1864800" cy="463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488525" y="3093501"/>
                <a:ext cx="18648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13"/>
            <p:cNvGrpSpPr/>
            <p:nvPr/>
          </p:nvGrpSpPr>
          <p:grpSpPr>
            <a:xfrm>
              <a:off x="693113" y="3432625"/>
              <a:ext cx="1455642" cy="295547"/>
              <a:chOff x="704072" y="2828928"/>
              <a:chExt cx="1455642" cy="295547"/>
            </a:xfrm>
          </p:grpSpPr>
          <p:sp>
            <p:nvSpPr>
              <p:cNvPr id="87" name="Google Shape;87;p13"/>
              <p:cNvSpPr/>
              <p:nvPr/>
            </p:nvSpPr>
            <p:spPr>
              <a:xfrm>
                <a:off x="704072" y="2828928"/>
                <a:ext cx="295547" cy="295547"/>
              </a:xfrm>
              <a:custGeom>
                <a:rect b="b" l="l" r="r" t="t"/>
                <a:pathLst>
                  <a:path extrusionOk="0" h="3170" w="317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1095931" y="2922255"/>
                <a:ext cx="1063783" cy="21816"/>
              </a:xfrm>
              <a:custGeom>
                <a:rect b="b" l="l" r="r" t="t"/>
                <a:pathLst>
                  <a:path extrusionOk="0" h="234" w="1141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1095931" y="3003088"/>
                <a:ext cx="684327" cy="21910"/>
              </a:xfrm>
              <a:custGeom>
                <a:rect b="b" l="l" r="r" t="t"/>
                <a:pathLst>
                  <a:path extrusionOk="0" h="235" w="734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13"/>
            <p:cNvGrpSpPr/>
            <p:nvPr/>
          </p:nvGrpSpPr>
          <p:grpSpPr>
            <a:xfrm>
              <a:off x="1892128" y="3177685"/>
              <a:ext cx="361833" cy="86930"/>
              <a:chOff x="2513203" y="3027163"/>
              <a:chExt cx="361833" cy="86930"/>
            </a:xfrm>
          </p:grpSpPr>
          <p:sp>
            <p:nvSpPr>
              <p:cNvPr id="91" name="Google Shape;91;p13"/>
              <p:cNvSpPr/>
              <p:nvPr/>
            </p:nvSpPr>
            <p:spPr>
              <a:xfrm>
                <a:off x="2513203" y="3027163"/>
                <a:ext cx="88213" cy="86930"/>
              </a:xfrm>
              <a:custGeom>
                <a:rect b="b" l="l" r="r" t="t"/>
                <a:pathLst>
                  <a:path extrusionOk="0" h="2236" w="2269">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650635" y="3027163"/>
                <a:ext cx="88252" cy="86930"/>
              </a:xfrm>
              <a:custGeom>
                <a:rect b="b" l="l" r="r" t="t"/>
                <a:pathLst>
                  <a:path extrusionOk="0" h="2236" w="227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786822" y="3027163"/>
                <a:ext cx="88213" cy="86930"/>
              </a:xfrm>
              <a:custGeom>
                <a:rect b="b" l="l" r="r" t="t"/>
                <a:pathLst>
                  <a:path extrusionOk="0" h="2236" w="2269">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a:t>
            </a:r>
            <a:r>
              <a:rPr lang="en"/>
              <a:t>Technologies Used</a:t>
            </a:r>
            <a:endParaRPr/>
          </a:p>
          <a:p>
            <a:pPr indent="0" lvl="0" marL="0" rtl="0" algn="l">
              <a:spcBef>
                <a:spcPts val="0"/>
              </a:spcBef>
              <a:spcAft>
                <a:spcPts val="0"/>
              </a:spcAft>
              <a:buNone/>
            </a:pPr>
            <a:r>
              <a:t/>
            </a:r>
            <a:endParaRPr/>
          </a:p>
        </p:txBody>
      </p:sp>
      <p:sp>
        <p:nvSpPr>
          <p:cNvPr id="210" name="Google Shape;210;p22"/>
          <p:cNvSpPr txBox="1"/>
          <p:nvPr/>
        </p:nvSpPr>
        <p:spPr>
          <a:xfrm>
            <a:off x="2679000" y="2025754"/>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a:t>
            </a:r>
            <a:r>
              <a:rPr lang="en" sz="2500">
                <a:solidFill>
                  <a:schemeClr val="dk1"/>
                </a:solidFill>
                <a:latin typeface="Quantico"/>
                <a:ea typeface="Quantico"/>
                <a:cs typeface="Quantico"/>
                <a:sym typeface="Quantico"/>
              </a:rPr>
              <a:t>HTML</a:t>
            </a:r>
            <a:r>
              <a:rPr lang="en" sz="3000">
                <a:solidFill>
                  <a:schemeClr val="lt2"/>
                </a:solidFill>
                <a:latin typeface="Quantico"/>
                <a:ea typeface="Quantico"/>
                <a:cs typeface="Quantico"/>
                <a:sym typeface="Quantico"/>
              </a:rPr>
              <a:t>}</a:t>
            </a:r>
            <a:endParaRPr sz="3000">
              <a:solidFill>
                <a:schemeClr val="lt2"/>
              </a:solidFill>
              <a:latin typeface="Quantico"/>
              <a:ea typeface="Quantico"/>
              <a:cs typeface="Quantico"/>
              <a:sym typeface="Quantico"/>
            </a:endParaRPr>
          </a:p>
        </p:txBody>
      </p:sp>
      <p:sp>
        <p:nvSpPr>
          <p:cNvPr id="211" name="Google Shape;211;p22"/>
          <p:cNvSpPr txBox="1"/>
          <p:nvPr/>
        </p:nvSpPr>
        <p:spPr>
          <a:xfrm flipH="1">
            <a:off x="5130725" y="2025754"/>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a:t>
            </a:r>
            <a:r>
              <a:rPr lang="en" sz="2500">
                <a:solidFill>
                  <a:schemeClr val="dk1"/>
                </a:solidFill>
                <a:latin typeface="Quantico"/>
                <a:ea typeface="Quantico"/>
                <a:cs typeface="Quantico"/>
                <a:sym typeface="Quantico"/>
              </a:rPr>
              <a:t>CSS</a:t>
            </a:r>
            <a:r>
              <a:rPr lang="en" sz="3000">
                <a:solidFill>
                  <a:schemeClr val="accent1"/>
                </a:solidFill>
                <a:latin typeface="Quantico"/>
                <a:ea typeface="Quantico"/>
                <a:cs typeface="Quantico"/>
                <a:sym typeface="Quantico"/>
              </a:rPr>
              <a:t>}</a:t>
            </a:r>
            <a:endParaRPr sz="3000">
              <a:solidFill>
                <a:schemeClr val="accent1"/>
              </a:solidFill>
              <a:latin typeface="Quantico"/>
              <a:ea typeface="Quantico"/>
              <a:cs typeface="Quantico"/>
              <a:sym typeface="Quantico"/>
            </a:endParaRPr>
          </a:p>
        </p:txBody>
      </p:sp>
      <p:sp>
        <p:nvSpPr>
          <p:cNvPr id="212" name="Google Shape;212;p22"/>
          <p:cNvSpPr txBox="1"/>
          <p:nvPr/>
        </p:nvSpPr>
        <p:spPr>
          <a:xfrm flipH="1">
            <a:off x="3936975" y="3951383"/>
            <a:ext cx="1336200" cy="632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Quantico"/>
                <a:ea typeface="Quantico"/>
                <a:cs typeface="Quantico"/>
                <a:sym typeface="Quantico"/>
              </a:rPr>
              <a:t>{</a:t>
            </a:r>
            <a:r>
              <a:rPr lang="en" sz="2000">
                <a:solidFill>
                  <a:schemeClr val="dk1"/>
                </a:solidFill>
                <a:latin typeface="Quantico"/>
                <a:ea typeface="Quantico"/>
                <a:cs typeface="Quantico"/>
                <a:sym typeface="Quantico"/>
              </a:rPr>
              <a:t>Images</a:t>
            </a:r>
            <a:r>
              <a:rPr lang="en" sz="3000">
                <a:solidFill>
                  <a:schemeClr val="accent3"/>
                </a:solidFill>
                <a:latin typeface="Quantico"/>
                <a:ea typeface="Quantico"/>
                <a:cs typeface="Quantico"/>
                <a:sym typeface="Quantico"/>
              </a:rPr>
              <a:t>}</a:t>
            </a:r>
            <a:endParaRPr sz="3000">
              <a:solidFill>
                <a:schemeClr val="accent3"/>
              </a:solidFill>
              <a:latin typeface="Quantico"/>
              <a:ea typeface="Quantico"/>
              <a:cs typeface="Quantico"/>
              <a:sym typeface="Quantico"/>
            </a:endParaRPr>
          </a:p>
        </p:txBody>
      </p:sp>
      <p:sp>
        <p:nvSpPr>
          <p:cNvPr id="213" name="Google Shape;213;p22"/>
          <p:cNvSpPr/>
          <p:nvPr/>
        </p:nvSpPr>
        <p:spPr>
          <a:xfrm>
            <a:off x="4222950" y="2835375"/>
            <a:ext cx="698100" cy="69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cxnSp>
        <p:nvCxnSpPr>
          <p:cNvPr id="214" name="Google Shape;214;p22"/>
          <p:cNvCxnSpPr>
            <a:stCxn id="210" idx="3"/>
            <a:endCxn id="213" idx="0"/>
          </p:cNvCxnSpPr>
          <p:nvPr/>
        </p:nvCxnSpPr>
        <p:spPr>
          <a:xfrm>
            <a:off x="4015200" y="2341954"/>
            <a:ext cx="556800" cy="493500"/>
          </a:xfrm>
          <a:prstGeom prst="bentConnector2">
            <a:avLst/>
          </a:prstGeom>
          <a:noFill/>
          <a:ln cap="flat" cmpd="sng" w="9525">
            <a:solidFill>
              <a:schemeClr val="dk1"/>
            </a:solidFill>
            <a:prstDash val="solid"/>
            <a:round/>
            <a:headEnd len="med" w="med" type="none"/>
            <a:tailEnd len="med" w="med" type="none"/>
          </a:ln>
        </p:spPr>
      </p:cxnSp>
      <p:cxnSp>
        <p:nvCxnSpPr>
          <p:cNvPr id="215" name="Google Shape;215;p22"/>
          <p:cNvCxnSpPr>
            <a:stCxn id="211" idx="3"/>
            <a:endCxn id="213" idx="0"/>
          </p:cNvCxnSpPr>
          <p:nvPr/>
        </p:nvCxnSpPr>
        <p:spPr>
          <a:xfrm flipH="1">
            <a:off x="4572125" y="2341954"/>
            <a:ext cx="558600" cy="493500"/>
          </a:xfrm>
          <a:prstGeom prst="bentConnector2">
            <a:avLst/>
          </a:prstGeom>
          <a:noFill/>
          <a:ln cap="flat" cmpd="sng" w="9525">
            <a:solidFill>
              <a:schemeClr val="dk1"/>
            </a:solidFill>
            <a:prstDash val="solid"/>
            <a:round/>
            <a:headEnd len="med" w="med" type="none"/>
            <a:tailEnd len="med" w="med" type="none"/>
          </a:ln>
        </p:spPr>
      </p:cxnSp>
      <p:cxnSp>
        <p:nvCxnSpPr>
          <p:cNvPr id="216" name="Google Shape;216;p22"/>
          <p:cNvCxnSpPr/>
          <p:nvPr/>
        </p:nvCxnSpPr>
        <p:spPr>
          <a:xfrm rot="5400000">
            <a:off x="4309500" y="3792600"/>
            <a:ext cx="519600" cy="1200"/>
          </a:xfrm>
          <a:prstGeom prst="bentConnector3">
            <a:avLst>
              <a:gd fmla="val 50000" name="adj1"/>
            </a:avLst>
          </a:prstGeom>
          <a:noFill/>
          <a:ln cap="flat" cmpd="sng" w="9525">
            <a:solidFill>
              <a:schemeClr val="dk1"/>
            </a:solidFill>
            <a:prstDash val="solid"/>
            <a:round/>
            <a:headEnd len="med" w="med" type="none"/>
            <a:tailEnd len="med" w="med" type="none"/>
          </a:ln>
        </p:spPr>
      </p:cxnSp>
      <p:grpSp>
        <p:nvGrpSpPr>
          <p:cNvPr id="217" name="Google Shape;217;p22"/>
          <p:cNvGrpSpPr/>
          <p:nvPr/>
        </p:nvGrpSpPr>
        <p:grpSpPr>
          <a:xfrm>
            <a:off x="4372282" y="3001576"/>
            <a:ext cx="399435" cy="365698"/>
            <a:chOff x="1731523" y="2422616"/>
            <a:chExt cx="399435" cy="365698"/>
          </a:xfrm>
        </p:grpSpPr>
        <p:sp>
          <p:nvSpPr>
            <p:cNvPr id="218" name="Google Shape;218;p22"/>
            <p:cNvSpPr/>
            <p:nvPr/>
          </p:nvSpPr>
          <p:spPr>
            <a:xfrm>
              <a:off x="1865294" y="2725009"/>
              <a:ext cx="43604" cy="43604"/>
            </a:xfrm>
            <a:custGeom>
              <a:rect b="b" l="l" r="r" t="t"/>
              <a:pathLst>
                <a:path extrusionOk="0" h="1370" w="1370">
                  <a:moveTo>
                    <a:pt x="679" y="370"/>
                  </a:moveTo>
                  <a:cubicBezTo>
                    <a:pt x="858" y="370"/>
                    <a:pt x="1013" y="512"/>
                    <a:pt x="1013" y="691"/>
                  </a:cubicBezTo>
                  <a:cubicBezTo>
                    <a:pt x="1013" y="870"/>
                    <a:pt x="858" y="1024"/>
                    <a:pt x="679" y="1024"/>
                  </a:cubicBezTo>
                  <a:cubicBezTo>
                    <a:pt x="501" y="1024"/>
                    <a:pt x="358" y="870"/>
                    <a:pt x="358" y="691"/>
                  </a:cubicBezTo>
                  <a:cubicBezTo>
                    <a:pt x="370" y="501"/>
                    <a:pt x="501" y="370"/>
                    <a:pt x="679" y="370"/>
                  </a:cubicBezTo>
                  <a:close/>
                  <a:moveTo>
                    <a:pt x="679" y="1"/>
                  </a:moveTo>
                  <a:cubicBezTo>
                    <a:pt x="310" y="1"/>
                    <a:pt x="1" y="310"/>
                    <a:pt x="1" y="679"/>
                  </a:cubicBezTo>
                  <a:cubicBezTo>
                    <a:pt x="1" y="1072"/>
                    <a:pt x="310" y="1370"/>
                    <a:pt x="679" y="1370"/>
                  </a:cubicBezTo>
                  <a:cubicBezTo>
                    <a:pt x="1048" y="1370"/>
                    <a:pt x="1370" y="1048"/>
                    <a:pt x="1370" y="679"/>
                  </a:cubicBezTo>
                  <a:cubicBezTo>
                    <a:pt x="1370" y="310"/>
                    <a:pt x="1048" y="1"/>
                    <a:pt x="6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2005876" y="2725009"/>
              <a:ext cx="43636" cy="43604"/>
            </a:xfrm>
            <a:custGeom>
              <a:rect b="b" l="l" r="r" t="t"/>
              <a:pathLst>
                <a:path extrusionOk="0" h="1370" w="1371">
                  <a:moveTo>
                    <a:pt x="680" y="370"/>
                  </a:moveTo>
                  <a:cubicBezTo>
                    <a:pt x="858" y="370"/>
                    <a:pt x="1013" y="512"/>
                    <a:pt x="1013" y="691"/>
                  </a:cubicBezTo>
                  <a:cubicBezTo>
                    <a:pt x="1013" y="870"/>
                    <a:pt x="858" y="1024"/>
                    <a:pt x="680" y="1024"/>
                  </a:cubicBezTo>
                  <a:cubicBezTo>
                    <a:pt x="501" y="1024"/>
                    <a:pt x="358" y="870"/>
                    <a:pt x="358" y="691"/>
                  </a:cubicBezTo>
                  <a:cubicBezTo>
                    <a:pt x="370" y="501"/>
                    <a:pt x="501" y="370"/>
                    <a:pt x="680" y="370"/>
                  </a:cubicBezTo>
                  <a:close/>
                  <a:moveTo>
                    <a:pt x="680" y="1"/>
                  </a:moveTo>
                  <a:cubicBezTo>
                    <a:pt x="311" y="1"/>
                    <a:pt x="1" y="310"/>
                    <a:pt x="1" y="679"/>
                  </a:cubicBezTo>
                  <a:cubicBezTo>
                    <a:pt x="1" y="1072"/>
                    <a:pt x="311" y="1370"/>
                    <a:pt x="680" y="1370"/>
                  </a:cubicBezTo>
                  <a:cubicBezTo>
                    <a:pt x="1061" y="1370"/>
                    <a:pt x="1370" y="1048"/>
                    <a:pt x="1370" y="679"/>
                  </a:cubicBezTo>
                  <a:cubicBezTo>
                    <a:pt x="1370" y="310"/>
                    <a:pt x="1061" y="1"/>
                    <a:pt x="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1731523" y="2422616"/>
              <a:ext cx="399435" cy="365698"/>
            </a:xfrm>
            <a:custGeom>
              <a:rect b="b" l="l" r="r" t="t"/>
              <a:pathLst>
                <a:path extrusionOk="0" h="11490" w="12550">
                  <a:moveTo>
                    <a:pt x="4323" y="2143"/>
                  </a:moveTo>
                  <a:lnTo>
                    <a:pt x="4323" y="3215"/>
                  </a:lnTo>
                  <a:lnTo>
                    <a:pt x="3585" y="3215"/>
                  </a:lnTo>
                  <a:lnTo>
                    <a:pt x="3216" y="2143"/>
                  </a:lnTo>
                  <a:close/>
                  <a:moveTo>
                    <a:pt x="5787" y="2143"/>
                  </a:moveTo>
                  <a:lnTo>
                    <a:pt x="5787" y="3215"/>
                  </a:lnTo>
                  <a:lnTo>
                    <a:pt x="4692" y="3215"/>
                  </a:lnTo>
                  <a:lnTo>
                    <a:pt x="4692" y="2143"/>
                  </a:lnTo>
                  <a:close/>
                  <a:moveTo>
                    <a:pt x="7252" y="2143"/>
                  </a:moveTo>
                  <a:lnTo>
                    <a:pt x="7252" y="3215"/>
                  </a:lnTo>
                  <a:lnTo>
                    <a:pt x="6144" y="3215"/>
                  </a:lnTo>
                  <a:lnTo>
                    <a:pt x="6144" y="2143"/>
                  </a:lnTo>
                  <a:close/>
                  <a:moveTo>
                    <a:pt x="8704" y="2143"/>
                  </a:moveTo>
                  <a:lnTo>
                    <a:pt x="8704" y="3215"/>
                  </a:lnTo>
                  <a:lnTo>
                    <a:pt x="7609" y="3215"/>
                  </a:lnTo>
                  <a:lnTo>
                    <a:pt x="7609" y="2143"/>
                  </a:lnTo>
                  <a:close/>
                  <a:moveTo>
                    <a:pt x="10169" y="2143"/>
                  </a:moveTo>
                  <a:lnTo>
                    <a:pt x="10169" y="3215"/>
                  </a:lnTo>
                  <a:lnTo>
                    <a:pt x="9061" y="3215"/>
                  </a:lnTo>
                  <a:lnTo>
                    <a:pt x="9061" y="2143"/>
                  </a:lnTo>
                  <a:close/>
                  <a:moveTo>
                    <a:pt x="11050" y="2143"/>
                  </a:moveTo>
                  <a:lnTo>
                    <a:pt x="10788" y="3215"/>
                  </a:lnTo>
                  <a:lnTo>
                    <a:pt x="10538" y="3215"/>
                  </a:lnTo>
                  <a:lnTo>
                    <a:pt x="10538" y="2143"/>
                  </a:lnTo>
                  <a:close/>
                  <a:moveTo>
                    <a:pt x="10716" y="3572"/>
                  </a:moveTo>
                  <a:lnTo>
                    <a:pt x="10538" y="4334"/>
                  </a:lnTo>
                  <a:lnTo>
                    <a:pt x="10538" y="3572"/>
                  </a:lnTo>
                  <a:close/>
                  <a:moveTo>
                    <a:pt x="4323" y="3572"/>
                  </a:moveTo>
                  <a:lnTo>
                    <a:pt x="4323" y="4680"/>
                  </a:lnTo>
                  <a:lnTo>
                    <a:pt x="4108" y="4680"/>
                  </a:lnTo>
                  <a:lnTo>
                    <a:pt x="3727" y="3572"/>
                  </a:lnTo>
                  <a:close/>
                  <a:moveTo>
                    <a:pt x="5787" y="3572"/>
                  </a:moveTo>
                  <a:lnTo>
                    <a:pt x="5787" y="4680"/>
                  </a:lnTo>
                  <a:lnTo>
                    <a:pt x="4692" y="4680"/>
                  </a:lnTo>
                  <a:lnTo>
                    <a:pt x="4692" y="3572"/>
                  </a:lnTo>
                  <a:close/>
                  <a:moveTo>
                    <a:pt x="7252" y="3572"/>
                  </a:moveTo>
                  <a:lnTo>
                    <a:pt x="7252" y="4680"/>
                  </a:lnTo>
                  <a:lnTo>
                    <a:pt x="6144" y="4680"/>
                  </a:lnTo>
                  <a:lnTo>
                    <a:pt x="6144" y="3572"/>
                  </a:lnTo>
                  <a:close/>
                  <a:moveTo>
                    <a:pt x="8704" y="3572"/>
                  </a:moveTo>
                  <a:lnTo>
                    <a:pt x="8704" y="4680"/>
                  </a:lnTo>
                  <a:lnTo>
                    <a:pt x="7609" y="4680"/>
                  </a:lnTo>
                  <a:lnTo>
                    <a:pt x="7609" y="3572"/>
                  </a:lnTo>
                  <a:close/>
                  <a:moveTo>
                    <a:pt x="10169" y="3572"/>
                  </a:moveTo>
                  <a:lnTo>
                    <a:pt x="10169" y="4680"/>
                  </a:lnTo>
                  <a:lnTo>
                    <a:pt x="9061" y="4680"/>
                  </a:lnTo>
                  <a:lnTo>
                    <a:pt x="9061" y="3572"/>
                  </a:lnTo>
                  <a:close/>
                  <a:moveTo>
                    <a:pt x="4335" y="5037"/>
                  </a:moveTo>
                  <a:lnTo>
                    <a:pt x="4335" y="5275"/>
                  </a:lnTo>
                  <a:lnTo>
                    <a:pt x="4239" y="5037"/>
                  </a:lnTo>
                  <a:close/>
                  <a:moveTo>
                    <a:pt x="5787" y="5037"/>
                  </a:moveTo>
                  <a:lnTo>
                    <a:pt x="5787" y="5894"/>
                  </a:lnTo>
                  <a:cubicBezTo>
                    <a:pt x="5706" y="5890"/>
                    <a:pt x="5631" y="5889"/>
                    <a:pt x="5561" y="5889"/>
                  </a:cubicBezTo>
                  <a:cubicBezTo>
                    <a:pt x="5443" y="5889"/>
                    <a:pt x="5341" y="5892"/>
                    <a:pt x="5248" y="5892"/>
                  </a:cubicBezTo>
                  <a:cubicBezTo>
                    <a:pt x="5036" y="5892"/>
                    <a:pt x="4874" y="5875"/>
                    <a:pt x="4692" y="5763"/>
                  </a:cubicBezTo>
                  <a:lnTo>
                    <a:pt x="4692" y="5037"/>
                  </a:lnTo>
                  <a:close/>
                  <a:moveTo>
                    <a:pt x="7252" y="5037"/>
                  </a:moveTo>
                  <a:lnTo>
                    <a:pt x="7252" y="5894"/>
                  </a:lnTo>
                  <a:lnTo>
                    <a:pt x="6144" y="5894"/>
                  </a:lnTo>
                  <a:lnTo>
                    <a:pt x="6144" y="5037"/>
                  </a:lnTo>
                  <a:close/>
                  <a:moveTo>
                    <a:pt x="8704" y="5037"/>
                  </a:moveTo>
                  <a:lnTo>
                    <a:pt x="8704" y="5894"/>
                  </a:lnTo>
                  <a:lnTo>
                    <a:pt x="7609" y="5894"/>
                  </a:lnTo>
                  <a:lnTo>
                    <a:pt x="7609" y="5037"/>
                  </a:lnTo>
                  <a:close/>
                  <a:moveTo>
                    <a:pt x="10169" y="5037"/>
                  </a:moveTo>
                  <a:lnTo>
                    <a:pt x="10169" y="5894"/>
                  </a:lnTo>
                  <a:lnTo>
                    <a:pt x="9061" y="5894"/>
                  </a:lnTo>
                  <a:lnTo>
                    <a:pt x="9061" y="5037"/>
                  </a:lnTo>
                  <a:close/>
                  <a:moveTo>
                    <a:pt x="4882" y="9240"/>
                  </a:moveTo>
                  <a:cubicBezTo>
                    <a:pt x="5406" y="9240"/>
                    <a:pt x="5823" y="9680"/>
                    <a:pt x="5823" y="10180"/>
                  </a:cubicBezTo>
                  <a:cubicBezTo>
                    <a:pt x="5823" y="10704"/>
                    <a:pt x="5406" y="11121"/>
                    <a:pt x="4882" y="11121"/>
                  </a:cubicBezTo>
                  <a:cubicBezTo>
                    <a:pt x="4359" y="11121"/>
                    <a:pt x="3942" y="10704"/>
                    <a:pt x="3942" y="10180"/>
                  </a:cubicBezTo>
                  <a:cubicBezTo>
                    <a:pt x="3942" y="9656"/>
                    <a:pt x="4359" y="9240"/>
                    <a:pt x="4882" y="9240"/>
                  </a:cubicBezTo>
                  <a:close/>
                  <a:moveTo>
                    <a:pt x="9300" y="9240"/>
                  </a:moveTo>
                  <a:cubicBezTo>
                    <a:pt x="9823" y="9263"/>
                    <a:pt x="10240" y="9680"/>
                    <a:pt x="10240" y="10180"/>
                  </a:cubicBezTo>
                  <a:cubicBezTo>
                    <a:pt x="10240" y="10704"/>
                    <a:pt x="9823" y="11121"/>
                    <a:pt x="9300" y="11121"/>
                  </a:cubicBezTo>
                  <a:cubicBezTo>
                    <a:pt x="8788" y="11121"/>
                    <a:pt x="8371" y="10704"/>
                    <a:pt x="8371" y="10180"/>
                  </a:cubicBezTo>
                  <a:cubicBezTo>
                    <a:pt x="8371" y="9656"/>
                    <a:pt x="8788" y="9240"/>
                    <a:pt x="9300" y="9240"/>
                  </a:cubicBezTo>
                  <a:close/>
                  <a:moveTo>
                    <a:pt x="668" y="0"/>
                  </a:moveTo>
                  <a:cubicBezTo>
                    <a:pt x="298" y="0"/>
                    <a:pt x="1" y="298"/>
                    <a:pt x="1" y="667"/>
                  </a:cubicBezTo>
                  <a:cubicBezTo>
                    <a:pt x="1" y="1048"/>
                    <a:pt x="298" y="1346"/>
                    <a:pt x="668" y="1346"/>
                  </a:cubicBezTo>
                  <a:lnTo>
                    <a:pt x="1489" y="1346"/>
                  </a:lnTo>
                  <a:lnTo>
                    <a:pt x="2513" y="4227"/>
                  </a:lnTo>
                  <a:cubicBezTo>
                    <a:pt x="2540" y="4299"/>
                    <a:pt x="2608" y="4351"/>
                    <a:pt x="2681" y="4351"/>
                  </a:cubicBezTo>
                  <a:cubicBezTo>
                    <a:pt x="2704" y="4351"/>
                    <a:pt x="2728" y="4346"/>
                    <a:pt x="2751" y="4334"/>
                  </a:cubicBezTo>
                  <a:cubicBezTo>
                    <a:pt x="2846" y="4299"/>
                    <a:pt x="2906" y="4203"/>
                    <a:pt x="2858" y="4096"/>
                  </a:cubicBezTo>
                  <a:cubicBezTo>
                    <a:pt x="1858" y="1262"/>
                    <a:pt x="1822" y="1143"/>
                    <a:pt x="1822" y="1143"/>
                  </a:cubicBezTo>
                  <a:cubicBezTo>
                    <a:pt x="1775" y="1048"/>
                    <a:pt x="1668" y="965"/>
                    <a:pt x="1549" y="965"/>
                  </a:cubicBezTo>
                  <a:lnTo>
                    <a:pt x="668" y="965"/>
                  </a:lnTo>
                  <a:cubicBezTo>
                    <a:pt x="513" y="965"/>
                    <a:pt x="370" y="834"/>
                    <a:pt x="370" y="667"/>
                  </a:cubicBezTo>
                  <a:cubicBezTo>
                    <a:pt x="370" y="500"/>
                    <a:pt x="513" y="369"/>
                    <a:pt x="668" y="369"/>
                  </a:cubicBezTo>
                  <a:lnTo>
                    <a:pt x="1549" y="369"/>
                  </a:lnTo>
                  <a:cubicBezTo>
                    <a:pt x="1906" y="369"/>
                    <a:pt x="2215" y="584"/>
                    <a:pt x="2370" y="905"/>
                  </a:cubicBezTo>
                  <a:cubicBezTo>
                    <a:pt x="2596" y="1524"/>
                    <a:pt x="3811" y="5001"/>
                    <a:pt x="4001" y="5525"/>
                  </a:cubicBezTo>
                  <a:cubicBezTo>
                    <a:pt x="4144" y="5894"/>
                    <a:pt x="4573" y="6251"/>
                    <a:pt x="5109" y="6251"/>
                  </a:cubicBezTo>
                  <a:lnTo>
                    <a:pt x="11717" y="6251"/>
                  </a:lnTo>
                  <a:cubicBezTo>
                    <a:pt x="11883" y="6251"/>
                    <a:pt x="12014" y="6382"/>
                    <a:pt x="12014" y="6549"/>
                  </a:cubicBezTo>
                  <a:cubicBezTo>
                    <a:pt x="12014" y="6715"/>
                    <a:pt x="11883" y="6846"/>
                    <a:pt x="11717" y="6846"/>
                  </a:cubicBezTo>
                  <a:lnTo>
                    <a:pt x="5109" y="6846"/>
                  </a:lnTo>
                  <a:cubicBezTo>
                    <a:pt x="4394" y="6846"/>
                    <a:pt x="3739" y="6418"/>
                    <a:pt x="3466" y="5763"/>
                  </a:cubicBezTo>
                  <a:lnTo>
                    <a:pt x="3096" y="4715"/>
                  </a:lnTo>
                  <a:cubicBezTo>
                    <a:pt x="3078" y="4652"/>
                    <a:pt x="3013" y="4603"/>
                    <a:pt x="2936" y="4603"/>
                  </a:cubicBezTo>
                  <a:cubicBezTo>
                    <a:pt x="2911" y="4603"/>
                    <a:pt x="2885" y="4608"/>
                    <a:pt x="2858" y="4620"/>
                  </a:cubicBezTo>
                  <a:cubicBezTo>
                    <a:pt x="2751" y="4656"/>
                    <a:pt x="2715" y="4751"/>
                    <a:pt x="2751" y="4858"/>
                  </a:cubicBezTo>
                  <a:cubicBezTo>
                    <a:pt x="3049" y="5596"/>
                    <a:pt x="3073" y="5942"/>
                    <a:pt x="3406" y="6406"/>
                  </a:cubicBezTo>
                  <a:lnTo>
                    <a:pt x="3013" y="7001"/>
                  </a:lnTo>
                  <a:cubicBezTo>
                    <a:pt x="2394" y="7894"/>
                    <a:pt x="2930" y="9097"/>
                    <a:pt x="3989" y="9240"/>
                  </a:cubicBezTo>
                  <a:cubicBezTo>
                    <a:pt x="3144" y="10049"/>
                    <a:pt x="3692" y="11490"/>
                    <a:pt x="4870" y="11490"/>
                  </a:cubicBezTo>
                  <a:cubicBezTo>
                    <a:pt x="6025" y="11490"/>
                    <a:pt x="6597" y="10061"/>
                    <a:pt x="5763" y="9251"/>
                  </a:cubicBezTo>
                  <a:lnTo>
                    <a:pt x="8383" y="9251"/>
                  </a:lnTo>
                  <a:cubicBezTo>
                    <a:pt x="7549" y="10061"/>
                    <a:pt x="8109" y="11490"/>
                    <a:pt x="9276" y="11490"/>
                  </a:cubicBezTo>
                  <a:cubicBezTo>
                    <a:pt x="10431" y="11490"/>
                    <a:pt x="11002" y="10061"/>
                    <a:pt x="10169" y="9251"/>
                  </a:cubicBezTo>
                  <a:lnTo>
                    <a:pt x="10407" y="9251"/>
                  </a:lnTo>
                  <a:cubicBezTo>
                    <a:pt x="10776" y="9251"/>
                    <a:pt x="11074" y="8954"/>
                    <a:pt x="11074" y="8585"/>
                  </a:cubicBezTo>
                  <a:cubicBezTo>
                    <a:pt x="11074" y="8216"/>
                    <a:pt x="10776" y="7918"/>
                    <a:pt x="10407" y="7918"/>
                  </a:cubicBezTo>
                  <a:lnTo>
                    <a:pt x="8788" y="7918"/>
                  </a:lnTo>
                  <a:cubicBezTo>
                    <a:pt x="8680" y="7918"/>
                    <a:pt x="8609" y="7989"/>
                    <a:pt x="8609" y="8097"/>
                  </a:cubicBezTo>
                  <a:cubicBezTo>
                    <a:pt x="8609" y="8204"/>
                    <a:pt x="8680" y="8275"/>
                    <a:pt x="8788" y="8275"/>
                  </a:cubicBezTo>
                  <a:lnTo>
                    <a:pt x="10431" y="8275"/>
                  </a:lnTo>
                  <a:cubicBezTo>
                    <a:pt x="10597" y="8275"/>
                    <a:pt x="10728" y="8406"/>
                    <a:pt x="10728" y="8573"/>
                  </a:cubicBezTo>
                  <a:cubicBezTo>
                    <a:pt x="10728" y="8740"/>
                    <a:pt x="10597" y="8871"/>
                    <a:pt x="10431" y="8871"/>
                  </a:cubicBezTo>
                  <a:lnTo>
                    <a:pt x="4204" y="8871"/>
                  </a:lnTo>
                  <a:cubicBezTo>
                    <a:pt x="3323" y="8871"/>
                    <a:pt x="2811" y="7882"/>
                    <a:pt x="3311" y="7168"/>
                  </a:cubicBezTo>
                  <a:lnTo>
                    <a:pt x="3668" y="6656"/>
                  </a:lnTo>
                  <a:cubicBezTo>
                    <a:pt x="3811" y="6787"/>
                    <a:pt x="3978" y="6906"/>
                    <a:pt x="4168" y="7001"/>
                  </a:cubicBezTo>
                  <a:lnTo>
                    <a:pt x="3799" y="7537"/>
                  </a:lnTo>
                  <a:cubicBezTo>
                    <a:pt x="3573" y="7847"/>
                    <a:pt x="3799" y="8275"/>
                    <a:pt x="4180" y="8275"/>
                  </a:cubicBezTo>
                  <a:lnTo>
                    <a:pt x="8085" y="8275"/>
                  </a:lnTo>
                  <a:cubicBezTo>
                    <a:pt x="8192" y="8275"/>
                    <a:pt x="8264" y="8204"/>
                    <a:pt x="8264" y="8097"/>
                  </a:cubicBezTo>
                  <a:cubicBezTo>
                    <a:pt x="8264" y="7989"/>
                    <a:pt x="8192" y="7918"/>
                    <a:pt x="8085" y="7918"/>
                  </a:cubicBezTo>
                  <a:lnTo>
                    <a:pt x="4180" y="7918"/>
                  </a:lnTo>
                  <a:cubicBezTo>
                    <a:pt x="4097" y="7918"/>
                    <a:pt x="4037" y="7811"/>
                    <a:pt x="4097" y="7739"/>
                  </a:cubicBezTo>
                  <a:lnTo>
                    <a:pt x="4513" y="7132"/>
                  </a:lnTo>
                  <a:cubicBezTo>
                    <a:pt x="4753" y="7201"/>
                    <a:pt x="4820" y="7217"/>
                    <a:pt x="5587" y="7217"/>
                  </a:cubicBezTo>
                  <a:cubicBezTo>
                    <a:pt x="6309" y="7217"/>
                    <a:pt x="7651" y="7202"/>
                    <a:pt x="10341" y="7202"/>
                  </a:cubicBezTo>
                  <a:cubicBezTo>
                    <a:pt x="10765" y="7202"/>
                    <a:pt x="11223" y="7203"/>
                    <a:pt x="11717" y="7204"/>
                  </a:cubicBezTo>
                  <a:cubicBezTo>
                    <a:pt x="12086" y="7204"/>
                    <a:pt x="12383" y="6906"/>
                    <a:pt x="12383" y="6537"/>
                  </a:cubicBezTo>
                  <a:cubicBezTo>
                    <a:pt x="12383" y="6168"/>
                    <a:pt x="12098" y="5894"/>
                    <a:pt x="11728" y="5894"/>
                  </a:cubicBezTo>
                  <a:lnTo>
                    <a:pt x="11538" y="5894"/>
                  </a:lnTo>
                  <a:lnTo>
                    <a:pt x="12383" y="2191"/>
                  </a:lnTo>
                  <a:cubicBezTo>
                    <a:pt x="12550" y="1489"/>
                    <a:pt x="12014" y="822"/>
                    <a:pt x="11300" y="822"/>
                  </a:cubicBezTo>
                  <a:lnTo>
                    <a:pt x="7752" y="822"/>
                  </a:lnTo>
                  <a:cubicBezTo>
                    <a:pt x="7657" y="822"/>
                    <a:pt x="7573" y="893"/>
                    <a:pt x="7573" y="1000"/>
                  </a:cubicBezTo>
                  <a:cubicBezTo>
                    <a:pt x="7573" y="1108"/>
                    <a:pt x="7657" y="1179"/>
                    <a:pt x="7752" y="1179"/>
                  </a:cubicBezTo>
                  <a:lnTo>
                    <a:pt x="11300" y="1179"/>
                  </a:lnTo>
                  <a:cubicBezTo>
                    <a:pt x="11788" y="1179"/>
                    <a:pt x="12145" y="1620"/>
                    <a:pt x="12026" y="2096"/>
                  </a:cubicBezTo>
                  <a:lnTo>
                    <a:pt x="11145" y="5894"/>
                  </a:lnTo>
                  <a:lnTo>
                    <a:pt x="10526" y="5894"/>
                  </a:lnTo>
                  <a:cubicBezTo>
                    <a:pt x="10609" y="5489"/>
                    <a:pt x="11300" y="2548"/>
                    <a:pt x="11419" y="2001"/>
                  </a:cubicBezTo>
                  <a:cubicBezTo>
                    <a:pt x="11443" y="1882"/>
                    <a:pt x="11359" y="1774"/>
                    <a:pt x="11240" y="1774"/>
                  </a:cubicBezTo>
                  <a:lnTo>
                    <a:pt x="3073" y="1774"/>
                  </a:lnTo>
                  <a:lnTo>
                    <a:pt x="2858" y="1167"/>
                  </a:lnTo>
                  <a:lnTo>
                    <a:pt x="7073" y="1167"/>
                  </a:lnTo>
                  <a:cubicBezTo>
                    <a:pt x="7180" y="1167"/>
                    <a:pt x="7252" y="1084"/>
                    <a:pt x="7252" y="989"/>
                  </a:cubicBezTo>
                  <a:cubicBezTo>
                    <a:pt x="7252" y="881"/>
                    <a:pt x="7180" y="810"/>
                    <a:pt x="7073" y="810"/>
                  </a:cubicBezTo>
                  <a:lnTo>
                    <a:pt x="2727" y="810"/>
                  </a:lnTo>
                  <a:cubicBezTo>
                    <a:pt x="2561" y="346"/>
                    <a:pt x="209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22"/>
          <p:cNvGrpSpPr/>
          <p:nvPr/>
        </p:nvGrpSpPr>
        <p:grpSpPr>
          <a:xfrm>
            <a:off x="5632445" y="1678487"/>
            <a:ext cx="332761" cy="234066"/>
            <a:chOff x="7989683" y="2350207"/>
            <a:chExt cx="332761" cy="234066"/>
          </a:xfrm>
        </p:grpSpPr>
        <p:sp>
          <p:nvSpPr>
            <p:cNvPr id="222" name="Google Shape;222;p22"/>
            <p:cNvSpPr/>
            <p:nvPr/>
          </p:nvSpPr>
          <p:spPr>
            <a:xfrm>
              <a:off x="8258902" y="2396188"/>
              <a:ext cx="29119" cy="22101"/>
            </a:xfrm>
            <a:custGeom>
              <a:rect b="b" l="l" r="r" t="t"/>
              <a:pathLst>
                <a:path extrusionOk="0" h="696" w="917">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8051320" y="2350207"/>
              <a:ext cx="194753" cy="49919"/>
            </a:xfrm>
            <a:custGeom>
              <a:rect b="b" l="l" r="r" t="t"/>
              <a:pathLst>
                <a:path extrusionOk="0" h="1572" w="6133">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7989683" y="2378183"/>
              <a:ext cx="332761" cy="206090"/>
            </a:xfrm>
            <a:custGeom>
              <a:rect b="b" l="l" r="r" t="t"/>
              <a:pathLst>
                <a:path extrusionOk="0" h="6490" w="10479">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8081201" y="2405746"/>
              <a:ext cx="151598" cy="149884"/>
            </a:xfrm>
            <a:custGeom>
              <a:rect b="b" l="l" r="r" t="t"/>
              <a:pathLst>
                <a:path extrusionOk="0" h="4720" w="4774">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8115973" y="2440550"/>
              <a:ext cx="80562" cy="80213"/>
            </a:xfrm>
            <a:custGeom>
              <a:rect b="b" l="l" r="r" t="t"/>
              <a:pathLst>
                <a:path extrusionOk="0" h="2526" w="2537">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8164749" y="2447377"/>
              <a:ext cx="24610" cy="24610"/>
            </a:xfrm>
            <a:custGeom>
              <a:rect b="b" l="l" r="r" t="t"/>
              <a:pathLst>
                <a:path extrusionOk="0" h="775" w="775">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22"/>
          <p:cNvGrpSpPr/>
          <p:nvPr/>
        </p:nvGrpSpPr>
        <p:grpSpPr>
          <a:xfrm>
            <a:off x="3156903" y="1613959"/>
            <a:ext cx="380393" cy="363118"/>
            <a:chOff x="4126815" y="2760704"/>
            <a:chExt cx="380393" cy="363118"/>
          </a:xfrm>
        </p:grpSpPr>
        <p:sp>
          <p:nvSpPr>
            <p:cNvPr id="229" name="Google Shape;229;p22"/>
            <p:cNvSpPr/>
            <p:nvPr/>
          </p:nvSpPr>
          <p:spPr>
            <a:xfrm>
              <a:off x="4219825" y="2822435"/>
              <a:ext cx="103267" cy="29056"/>
            </a:xfrm>
            <a:custGeom>
              <a:rect b="b" l="l" r="r" t="t"/>
              <a:pathLst>
                <a:path extrusionOk="0" h="915" w="3252">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4126815" y="2760704"/>
              <a:ext cx="380393" cy="363118"/>
            </a:xfrm>
            <a:custGeom>
              <a:rect b="b" l="l" r="r" t="t"/>
              <a:pathLst>
                <a:path extrusionOk="0" h="11435" w="11979">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4278826" y="2791379"/>
              <a:ext cx="103998" cy="201962"/>
            </a:xfrm>
            <a:custGeom>
              <a:rect b="b" l="l" r="r" t="t"/>
              <a:pathLst>
                <a:path extrusionOk="0" h="6360" w="3275">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4159332" y="2791379"/>
              <a:ext cx="105903" cy="201962"/>
            </a:xfrm>
            <a:custGeom>
              <a:rect b="b" l="l" r="r" t="t"/>
              <a:pathLst>
                <a:path extrusionOk="0" h="6360" w="3335">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2"/>
          <p:cNvSpPr/>
          <p:nvPr/>
        </p:nvSpPr>
        <p:spPr>
          <a:xfrm>
            <a:off x="4326276" y="4538810"/>
            <a:ext cx="344097" cy="340033"/>
          </a:xfrm>
          <a:custGeom>
            <a:rect b="b" l="l" r="r" t="t"/>
            <a:pathLst>
              <a:path extrusionOk="0" h="10708" w="10836">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22"/>
          <p:cNvPicPr preferRelativeResize="0"/>
          <p:nvPr/>
        </p:nvPicPr>
        <p:blipFill>
          <a:blip r:embed="rId3">
            <a:alphaModFix/>
          </a:blip>
          <a:stretch>
            <a:fillRect/>
          </a:stretch>
        </p:blipFill>
        <p:spPr>
          <a:xfrm>
            <a:off x="3580450" y="2626675"/>
            <a:ext cx="1983109" cy="1115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&lt;/</a:t>
            </a:r>
            <a:r>
              <a:rPr lang="en"/>
              <a:t>Code Breakdown</a:t>
            </a:r>
            <a:endParaRPr/>
          </a:p>
          <a:p>
            <a:pPr indent="0" lvl="0" marL="0" rtl="0" algn="l">
              <a:spcBef>
                <a:spcPts val="0"/>
              </a:spcBef>
              <a:spcAft>
                <a:spcPts val="0"/>
              </a:spcAft>
              <a:buNone/>
            </a:pPr>
            <a:r>
              <a:t/>
            </a:r>
            <a:endParaRPr/>
          </a:p>
        </p:txBody>
      </p:sp>
      <p:sp>
        <p:nvSpPr>
          <p:cNvPr id="240" name="Google Shape;240;p23"/>
          <p:cNvSpPr/>
          <p:nvPr/>
        </p:nvSpPr>
        <p:spPr>
          <a:xfrm>
            <a:off x="5127960" y="1686500"/>
            <a:ext cx="662100" cy="230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grpSp>
        <p:nvGrpSpPr>
          <p:cNvPr id="241" name="Google Shape;241;p23"/>
          <p:cNvGrpSpPr/>
          <p:nvPr/>
        </p:nvGrpSpPr>
        <p:grpSpPr>
          <a:xfrm>
            <a:off x="713200" y="1592288"/>
            <a:ext cx="3113242" cy="1163586"/>
            <a:chOff x="5772114" y="1552576"/>
            <a:chExt cx="2658618" cy="1163586"/>
          </a:xfrm>
        </p:grpSpPr>
        <p:sp>
          <p:nvSpPr>
            <p:cNvPr id="242" name="Google Shape;242;p23"/>
            <p:cNvSpPr txBox="1"/>
            <p:nvPr/>
          </p:nvSpPr>
          <p:spPr>
            <a:xfrm>
              <a:off x="5772132" y="1552576"/>
              <a:ext cx="2658600" cy="457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HTML</a:t>
              </a:r>
              <a:endParaRPr sz="2200">
                <a:solidFill>
                  <a:schemeClr val="dk1"/>
                </a:solidFill>
                <a:latin typeface="Quantico"/>
                <a:ea typeface="Quantico"/>
                <a:cs typeface="Quantico"/>
                <a:sym typeface="Quantico"/>
              </a:endParaRPr>
            </a:p>
          </p:txBody>
        </p:sp>
        <p:sp>
          <p:nvSpPr>
            <p:cNvPr id="243" name="Google Shape;243;p23"/>
            <p:cNvSpPr txBox="1"/>
            <p:nvPr/>
          </p:nvSpPr>
          <p:spPr>
            <a:xfrm>
              <a:off x="5772114" y="1937662"/>
              <a:ext cx="2658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We used HTML to create the </a:t>
              </a:r>
              <a:r>
                <a:rPr lang="en" sz="1200">
                  <a:solidFill>
                    <a:schemeClr val="dk1"/>
                  </a:solidFill>
                  <a:latin typeface="Source Code Pro"/>
                  <a:ea typeface="Source Code Pro"/>
                  <a:cs typeface="Source Code Pro"/>
                  <a:sym typeface="Source Code Pro"/>
                </a:rPr>
                <a:t>entirety</a:t>
              </a:r>
              <a:r>
                <a:rPr lang="en" sz="1200">
                  <a:solidFill>
                    <a:schemeClr val="dk1"/>
                  </a:solidFill>
                  <a:latin typeface="Source Code Pro"/>
                  <a:ea typeface="Source Code Pro"/>
                  <a:cs typeface="Source Code Pro"/>
                  <a:sym typeface="Source Code Pro"/>
                </a:rPr>
                <a:t> of the Scrabble board and solidify the structure of our </a:t>
              </a:r>
              <a:r>
                <a:rPr lang="en" sz="1200">
                  <a:solidFill>
                    <a:schemeClr val="dk1"/>
                  </a:solidFill>
                  <a:latin typeface="Source Code Pro"/>
                  <a:ea typeface="Source Code Pro"/>
                  <a:cs typeface="Source Code Pro"/>
                  <a:sym typeface="Source Code Pro"/>
                </a:rPr>
                <a:t>gameboard</a:t>
              </a:r>
              <a:endParaRPr sz="1200">
                <a:solidFill>
                  <a:schemeClr val="dk1"/>
                </a:solidFill>
                <a:latin typeface="Source Code Pro"/>
                <a:ea typeface="Source Code Pro"/>
                <a:cs typeface="Source Code Pro"/>
                <a:sym typeface="Source Code Pro"/>
              </a:endParaRPr>
            </a:p>
          </p:txBody>
        </p:sp>
      </p:grpSp>
      <p:grpSp>
        <p:nvGrpSpPr>
          <p:cNvPr id="244" name="Google Shape;244;p23"/>
          <p:cNvGrpSpPr/>
          <p:nvPr/>
        </p:nvGrpSpPr>
        <p:grpSpPr>
          <a:xfrm>
            <a:off x="713223" y="2961175"/>
            <a:ext cx="3113185" cy="863453"/>
            <a:chOff x="869580" y="3134136"/>
            <a:chExt cx="2193002" cy="594214"/>
          </a:xfrm>
        </p:grpSpPr>
        <p:sp>
          <p:nvSpPr>
            <p:cNvPr id="245" name="Google Shape;245;p23"/>
            <p:cNvSpPr txBox="1"/>
            <p:nvPr/>
          </p:nvSpPr>
          <p:spPr>
            <a:xfrm>
              <a:off x="869582" y="3134136"/>
              <a:ext cx="2193000" cy="209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Quantico"/>
                  <a:ea typeface="Quantico"/>
                  <a:cs typeface="Quantico"/>
                  <a:sym typeface="Quantico"/>
                </a:rPr>
                <a:t>CSS</a:t>
              </a:r>
              <a:endParaRPr sz="2200">
                <a:solidFill>
                  <a:schemeClr val="dk1"/>
                </a:solidFill>
                <a:latin typeface="Quantico"/>
                <a:ea typeface="Quantico"/>
                <a:cs typeface="Quantico"/>
                <a:sym typeface="Quantico"/>
              </a:endParaRPr>
            </a:p>
          </p:txBody>
        </p:sp>
        <p:sp>
          <p:nvSpPr>
            <p:cNvPr id="246" name="Google Shape;246;p23"/>
            <p:cNvSpPr txBox="1"/>
            <p:nvPr/>
          </p:nvSpPr>
          <p:spPr>
            <a:xfrm>
              <a:off x="869580" y="3271150"/>
              <a:ext cx="2193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CSS was used to make the board look better put together and also with the </a:t>
              </a:r>
              <a:r>
                <a:rPr lang="en" sz="1200">
                  <a:solidFill>
                    <a:schemeClr val="dk1"/>
                  </a:solidFill>
                  <a:latin typeface="Source Code Pro"/>
                  <a:ea typeface="Source Code Pro"/>
                  <a:cs typeface="Source Code Pro"/>
                  <a:sym typeface="Source Code Pro"/>
                </a:rPr>
                <a:t>transformations</a:t>
              </a:r>
              <a:r>
                <a:rPr lang="en" sz="1200">
                  <a:solidFill>
                    <a:schemeClr val="dk1"/>
                  </a:solidFill>
                  <a:latin typeface="Source Code Pro"/>
                  <a:ea typeface="Source Code Pro"/>
                  <a:cs typeface="Source Code Pro"/>
                  <a:sym typeface="Source Code Pro"/>
                </a:rPr>
                <a:t> and animations </a:t>
              </a:r>
              <a:endParaRPr sz="1200">
                <a:solidFill>
                  <a:schemeClr val="dk1"/>
                </a:solidFill>
                <a:latin typeface="Source Code Pro"/>
                <a:ea typeface="Source Code Pro"/>
                <a:cs typeface="Source Code Pro"/>
                <a:sym typeface="Source Code Pro"/>
              </a:endParaRPr>
            </a:p>
          </p:txBody>
        </p:sp>
      </p:grpSp>
      <p:sp>
        <p:nvSpPr>
          <p:cNvPr id="247" name="Google Shape;247;p23"/>
          <p:cNvSpPr/>
          <p:nvPr/>
        </p:nvSpPr>
        <p:spPr>
          <a:xfrm>
            <a:off x="3826431" y="1686488"/>
            <a:ext cx="268800" cy="26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248" name="Google Shape;248;p23"/>
          <p:cNvSpPr/>
          <p:nvPr/>
        </p:nvSpPr>
        <p:spPr>
          <a:xfrm>
            <a:off x="3826431" y="2858282"/>
            <a:ext cx="268800" cy="26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249" name="Google Shape;249;p23"/>
          <p:cNvSpPr/>
          <p:nvPr/>
        </p:nvSpPr>
        <p:spPr>
          <a:xfrm>
            <a:off x="6338331" y="1686500"/>
            <a:ext cx="662100" cy="230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250" name="Google Shape;250;p23"/>
          <p:cNvSpPr/>
          <p:nvPr/>
        </p:nvSpPr>
        <p:spPr>
          <a:xfrm>
            <a:off x="5127950" y="1996975"/>
            <a:ext cx="662100" cy="19914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sp>
        <p:nvSpPr>
          <p:cNvPr id="251" name="Google Shape;251;p23"/>
          <p:cNvSpPr/>
          <p:nvPr/>
        </p:nvSpPr>
        <p:spPr>
          <a:xfrm>
            <a:off x="6338325" y="3684450"/>
            <a:ext cx="662100" cy="303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Quantico"/>
              <a:ea typeface="Quantico"/>
              <a:cs typeface="Quantico"/>
              <a:sym typeface="Quantico"/>
            </a:endParaRPr>
          </a:p>
        </p:txBody>
      </p:sp>
      <p:grpSp>
        <p:nvGrpSpPr>
          <p:cNvPr id="252" name="Google Shape;252;p23"/>
          <p:cNvGrpSpPr/>
          <p:nvPr/>
        </p:nvGrpSpPr>
        <p:grpSpPr>
          <a:xfrm>
            <a:off x="4908089" y="3998975"/>
            <a:ext cx="3522643" cy="457200"/>
            <a:chOff x="4908089" y="4151375"/>
            <a:chExt cx="3522643" cy="457200"/>
          </a:xfrm>
        </p:grpSpPr>
        <p:sp>
          <p:nvSpPr>
            <p:cNvPr id="253" name="Google Shape;253;p23"/>
            <p:cNvSpPr txBox="1"/>
            <p:nvPr/>
          </p:nvSpPr>
          <p:spPr>
            <a:xfrm>
              <a:off x="4908089" y="4151375"/>
              <a:ext cx="11019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{90%</a:t>
              </a:r>
              <a:r>
                <a:rPr lang="en" sz="2200">
                  <a:solidFill>
                    <a:schemeClr val="lt2"/>
                  </a:solidFill>
                  <a:latin typeface="Quantico"/>
                  <a:ea typeface="Quantico"/>
                  <a:cs typeface="Quantico"/>
                  <a:sym typeface="Quantico"/>
                </a:rPr>
                <a:t>}</a:t>
              </a:r>
              <a:endParaRPr sz="2200">
                <a:solidFill>
                  <a:schemeClr val="lt2"/>
                </a:solidFill>
                <a:latin typeface="Quantico"/>
                <a:ea typeface="Quantico"/>
                <a:cs typeface="Quantico"/>
                <a:sym typeface="Quantico"/>
              </a:endParaRPr>
            </a:p>
          </p:txBody>
        </p:sp>
        <p:sp>
          <p:nvSpPr>
            <p:cNvPr id="254" name="Google Shape;254;p23"/>
            <p:cNvSpPr txBox="1"/>
            <p:nvPr/>
          </p:nvSpPr>
          <p:spPr>
            <a:xfrm>
              <a:off x="6118461" y="4151375"/>
              <a:ext cx="11019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Quantico"/>
                  <a:ea typeface="Quantico"/>
                  <a:cs typeface="Quantico"/>
                  <a:sym typeface="Quantico"/>
                </a:rPr>
                <a:t>{10%</a:t>
              </a:r>
              <a:r>
                <a:rPr lang="en" sz="2200">
                  <a:solidFill>
                    <a:schemeClr val="accent1"/>
                  </a:solidFill>
                  <a:latin typeface="Quantico"/>
                  <a:ea typeface="Quantico"/>
                  <a:cs typeface="Quantico"/>
                  <a:sym typeface="Quantico"/>
                </a:rPr>
                <a:t>}</a:t>
              </a:r>
              <a:endParaRPr sz="2200">
                <a:solidFill>
                  <a:schemeClr val="accent1"/>
                </a:solidFill>
                <a:latin typeface="Quantico"/>
                <a:ea typeface="Quantico"/>
                <a:cs typeface="Quantico"/>
                <a:sym typeface="Quantico"/>
              </a:endParaRPr>
            </a:p>
          </p:txBody>
        </p:sp>
        <p:sp>
          <p:nvSpPr>
            <p:cNvPr id="255" name="Google Shape;255;p23"/>
            <p:cNvSpPr txBox="1"/>
            <p:nvPr/>
          </p:nvSpPr>
          <p:spPr>
            <a:xfrm>
              <a:off x="7328832" y="4151375"/>
              <a:ext cx="11019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2200">
                <a:solidFill>
                  <a:schemeClr val="accent2"/>
                </a:solidFill>
                <a:latin typeface="Quantico"/>
                <a:ea typeface="Quantico"/>
                <a:cs typeface="Quantico"/>
                <a:sym typeface="Quantic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720000" y="539500"/>
            <a:ext cx="7704000" cy="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CSS</a:t>
            </a:r>
            <a:r>
              <a:rPr lang="en"/>
              <a:t> Overview</a:t>
            </a:r>
            <a:endParaRPr/>
          </a:p>
        </p:txBody>
      </p:sp>
      <p:sp>
        <p:nvSpPr>
          <p:cNvPr id="261" name="Google Shape;261;p24"/>
          <p:cNvSpPr txBox="1"/>
          <p:nvPr>
            <p:ph idx="1" type="body"/>
          </p:nvPr>
        </p:nvSpPr>
        <p:spPr>
          <a:xfrm>
            <a:off x="3119350" y="1202375"/>
            <a:ext cx="3083700" cy="14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 </a:t>
            </a:r>
            <a:endParaRPr/>
          </a:p>
          <a:p>
            <a:pPr indent="0" lvl="0" marL="0" rtl="0" algn="l">
              <a:spcBef>
                <a:spcPts val="0"/>
              </a:spcBef>
              <a:spcAft>
                <a:spcPts val="0"/>
              </a:spcAft>
              <a:buNone/>
            </a:pPr>
            <a:r>
              <a:rPr lang="en"/>
              <a:t>This portion of the CSS code shows how the individual tiles were styled, each class would then be used in the css code to make the tiles unique and look different from one another</a:t>
            </a:r>
            <a:endParaRPr/>
          </a:p>
        </p:txBody>
      </p:sp>
      <p:pic>
        <p:nvPicPr>
          <p:cNvPr id="262" name="Google Shape;262;p24"/>
          <p:cNvPicPr preferRelativeResize="0"/>
          <p:nvPr/>
        </p:nvPicPr>
        <p:blipFill>
          <a:blip r:embed="rId3">
            <a:alphaModFix/>
          </a:blip>
          <a:stretch>
            <a:fillRect/>
          </a:stretch>
        </p:blipFill>
        <p:spPr>
          <a:xfrm>
            <a:off x="720000" y="1202375"/>
            <a:ext cx="2372175" cy="3469525"/>
          </a:xfrm>
          <a:prstGeom prst="rect">
            <a:avLst/>
          </a:prstGeom>
          <a:noFill/>
          <a:ln>
            <a:noFill/>
          </a:ln>
        </p:spPr>
      </p:pic>
      <p:pic>
        <p:nvPicPr>
          <p:cNvPr id="263" name="Google Shape;263;p24"/>
          <p:cNvPicPr preferRelativeResize="0"/>
          <p:nvPr/>
        </p:nvPicPr>
        <p:blipFill>
          <a:blip r:embed="rId4">
            <a:alphaModFix/>
          </a:blip>
          <a:stretch>
            <a:fillRect/>
          </a:stretch>
        </p:blipFill>
        <p:spPr>
          <a:xfrm>
            <a:off x="6230225" y="1153725"/>
            <a:ext cx="2372175" cy="3469526"/>
          </a:xfrm>
          <a:prstGeom prst="rect">
            <a:avLst/>
          </a:prstGeom>
          <a:noFill/>
          <a:ln>
            <a:noFill/>
          </a:ln>
        </p:spPr>
      </p:pic>
      <p:sp>
        <p:nvSpPr>
          <p:cNvPr id="264" name="Google Shape;264;p24"/>
          <p:cNvSpPr txBox="1"/>
          <p:nvPr>
            <p:ph idx="1" type="body"/>
          </p:nvPr>
        </p:nvSpPr>
        <p:spPr>
          <a:xfrm>
            <a:off x="3146525" y="2902225"/>
            <a:ext cx="3083700" cy="14505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lang="en"/>
              <a:t>    </a:t>
            </a:r>
            <a:r>
              <a:rPr lang="en"/>
              <a:t>-&gt;</a:t>
            </a:r>
            <a:endParaRPr/>
          </a:p>
          <a:p>
            <a:pPr indent="0" lvl="0" marL="0" rtl="0" algn="l">
              <a:spcBef>
                <a:spcPts val="0"/>
              </a:spcBef>
              <a:spcAft>
                <a:spcPts val="0"/>
              </a:spcAft>
              <a:buNone/>
            </a:pPr>
            <a:r>
              <a:rPr lang="en"/>
              <a:t>This portion of the CSS code shows the </a:t>
            </a:r>
            <a:r>
              <a:rPr lang="en"/>
              <a:t>transformations</a:t>
            </a:r>
            <a:r>
              <a:rPr lang="en"/>
              <a:t> and proportioning that we used to make the board game look pleasing to the eye and organized.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720000" y="539500"/>
            <a:ext cx="7704000" cy="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HTML</a:t>
            </a:r>
            <a:r>
              <a:rPr lang="en"/>
              <a:t> Overview</a:t>
            </a:r>
            <a:endParaRPr/>
          </a:p>
        </p:txBody>
      </p:sp>
      <p:pic>
        <p:nvPicPr>
          <p:cNvPr id="270" name="Google Shape;270;p25"/>
          <p:cNvPicPr preferRelativeResize="0"/>
          <p:nvPr/>
        </p:nvPicPr>
        <p:blipFill rotWithShape="1">
          <a:blip r:embed="rId3">
            <a:alphaModFix/>
          </a:blip>
          <a:srcRect b="0" l="0" r="0" t="0"/>
          <a:stretch/>
        </p:blipFill>
        <p:spPr>
          <a:xfrm>
            <a:off x="720000" y="1117725"/>
            <a:ext cx="2372175" cy="3469526"/>
          </a:xfrm>
          <a:prstGeom prst="rect">
            <a:avLst/>
          </a:prstGeom>
          <a:noFill/>
          <a:ln>
            <a:noFill/>
          </a:ln>
        </p:spPr>
      </p:pic>
      <p:sp>
        <p:nvSpPr>
          <p:cNvPr id="271" name="Google Shape;271;p25"/>
          <p:cNvSpPr txBox="1"/>
          <p:nvPr>
            <p:ph idx="1" type="body"/>
          </p:nvPr>
        </p:nvSpPr>
        <p:spPr>
          <a:xfrm>
            <a:off x="3146525" y="1314250"/>
            <a:ext cx="3083700" cy="3076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000"/>
              </a:spcBef>
              <a:spcAft>
                <a:spcPts val="0"/>
              </a:spcAft>
              <a:buNone/>
            </a:pPr>
            <a:r>
              <a:rPr lang="en"/>
              <a:t>This code showcases the </a:t>
            </a:r>
            <a:r>
              <a:rPr lang="en"/>
              <a:t>first</a:t>
            </a:r>
            <a:r>
              <a:rPr lang="en"/>
              <a:t> row of the Scrabble board, it breaks down the pattern of specialty tiles and normal tiles that would be followed in the other 14 rows that comprised the rest of the game.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720000" y="539500"/>
            <a:ext cx="77040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pic>
        <p:nvPicPr>
          <p:cNvPr id="277" name="Google Shape;277;p26"/>
          <p:cNvPicPr preferRelativeResize="0"/>
          <p:nvPr/>
        </p:nvPicPr>
        <p:blipFill>
          <a:blip r:embed="rId3">
            <a:alphaModFix/>
          </a:blip>
          <a:stretch>
            <a:fillRect/>
          </a:stretch>
        </p:blipFill>
        <p:spPr>
          <a:xfrm>
            <a:off x="2089863" y="1253175"/>
            <a:ext cx="4964266" cy="3723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720000" y="521425"/>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a:t>
            </a:r>
            <a:r>
              <a:rPr lang="en"/>
              <a:t>Team</a:t>
            </a:r>
            <a:r>
              <a:rPr lang="en" sz="1200">
                <a:latin typeface="Source Code Pro"/>
                <a:ea typeface="Source Code Pro"/>
                <a:cs typeface="Source Code Pro"/>
                <a:sym typeface="Source Code Pro"/>
              </a:rPr>
              <a:t> </a:t>
            </a:r>
            <a:r>
              <a:rPr lang="en">
                <a:latin typeface="Source Code Pro"/>
                <a:ea typeface="Source Code Pro"/>
                <a:cs typeface="Source Code Pro"/>
                <a:sym typeface="Source Code Pro"/>
              </a:rPr>
              <a:t>Assignments</a:t>
            </a:r>
            <a:endParaRPr/>
          </a:p>
        </p:txBody>
      </p:sp>
      <p:grpSp>
        <p:nvGrpSpPr>
          <p:cNvPr id="99" name="Google Shape;99;p14"/>
          <p:cNvGrpSpPr/>
          <p:nvPr/>
        </p:nvGrpSpPr>
        <p:grpSpPr>
          <a:xfrm>
            <a:off x="1073588" y="2628806"/>
            <a:ext cx="2193000" cy="932654"/>
            <a:chOff x="1073588" y="2628806"/>
            <a:chExt cx="2193000" cy="932654"/>
          </a:xfrm>
        </p:grpSpPr>
        <p:sp>
          <p:nvSpPr>
            <p:cNvPr id="100" name="Google Shape;100;p14"/>
            <p:cNvSpPr txBox="1"/>
            <p:nvPr/>
          </p:nvSpPr>
          <p:spPr>
            <a:xfrm>
              <a:off x="1073588" y="2628806"/>
              <a:ext cx="2193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Quantico"/>
                  <a:ea typeface="Quantico"/>
                  <a:cs typeface="Quantico"/>
                  <a:sym typeface="Quantico"/>
                </a:rPr>
                <a:t>Team</a:t>
              </a:r>
              <a:r>
                <a:rPr lang="en" sz="1800">
                  <a:solidFill>
                    <a:schemeClr val="dk1"/>
                  </a:solidFill>
                  <a:latin typeface="Source Code Pro"/>
                  <a:ea typeface="Source Code Pro"/>
                  <a:cs typeface="Source Code Pro"/>
                  <a:sym typeface="Source Code Pro"/>
                </a:rPr>
                <a:t> </a:t>
              </a:r>
              <a:r>
                <a:rPr lang="en" sz="1800">
                  <a:solidFill>
                    <a:schemeClr val="dk1"/>
                  </a:solidFill>
                  <a:latin typeface="Quantico"/>
                  <a:ea typeface="Quantico"/>
                  <a:cs typeface="Quantico"/>
                  <a:sym typeface="Quantico"/>
                </a:rPr>
                <a:t>Breakdown</a:t>
              </a:r>
              <a:endParaRPr sz="1800">
                <a:solidFill>
                  <a:schemeClr val="dk1"/>
                </a:solidFill>
                <a:latin typeface="Quantico"/>
                <a:ea typeface="Quantico"/>
                <a:cs typeface="Quantico"/>
                <a:sym typeface="Quantico"/>
              </a:endParaRPr>
            </a:p>
          </p:txBody>
        </p:sp>
        <p:sp>
          <p:nvSpPr>
            <p:cNvPr id="101" name="Google Shape;101;p14"/>
            <p:cNvSpPr txBox="1"/>
            <p:nvPr/>
          </p:nvSpPr>
          <p:spPr>
            <a:xfrm>
              <a:off x="1073588" y="3012760"/>
              <a:ext cx="21930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Source Code Pro"/>
                <a:ea typeface="Source Code Pro"/>
                <a:cs typeface="Source Code Pro"/>
                <a:sym typeface="Source Code Pro"/>
              </a:endParaRPr>
            </a:p>
          </p:txBody>
        </p:sp>
      </p:grpSp>
      <p:sp>
        <p:nvSpPr>
          <p:cNvPr id="102" name="Google Shape;102;p14"/>
          <p:cNvSpPr/>
          <p:nvPr/>
        </p:nvSpPr>
        <p:spPr>
          <a:xfrm>
            <a:off x="713235" y="2677991"/>
            <a:ext cx="360356" cy="358831"/>
          </a:xfrm>
          <a:custGeom>
            <a:rect b="b" l="l" r="r" t="t"/>
            <a:pathLst>
              <a:path extrusionOk="0" h="11300" w="11348">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03" name="Google Shape;103;p14"/>
          <p:cNvGrpSpPr/>
          <p:nvPr/>
        </p:nvGrpSpPr>
        <p:grpSpPr>
          <a:xfrm>
            <a:off x="3984263" y="1469163"/>
            <a:ext cx="3671588" cy="457213"/>
            <a:chOff x="3984263" y="1469163"/>
            <a:chExt cx="3671588" cy="457213"/>
          </a:xfrm>
        </p:grpSpPr>
        <p:sp>
          <p:nvSpPr>
            <p:cNvPr id="104" name="Google Shape;104;p14"/>
            <p:cNvSpPr txBox="1"/>
            <p:nvPr/>
          </p:nvSpPr>
          <p:spPr>
            <a:xfrm>
              <a:off x="3984263" y="1469163"/>
              <a:ext cx="15537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Quantico"/>
                  <a:ea typeface="Quantico"/>
                  <a:cs typeface="Quantico"/>
                  <a:sym typeface="Quantico"/>
                </a:rPr>
                <a:t>Keidra</a:t>
              </a:r>
              <a:r>
                <a:rPr lang="en">
                  <a:solidFill>
                    <a:schemeClr val="dk1"/>
                  </a:solidFill>
                  <a:latin typeface="Source Code Pro"/>
                  <a:ea typeface="Source Code Pro"/>
                  <a:cs typeface="Source Code Pro"/>
                  <a:sym typeface="Source Code Pro"/>
                </a:rPr>
                <a:t> Floyd </a:t>
              </a:r>
              <a:endParaRPr>
                <a:solidFill>
                  <a:schemeClr val="dk1"/>
                </a:solidFill>
                <a:latin typeface="Quantico"/>
                <a:ea typeface="Quantico"/>
                <a:cs typeface="Quantico"/>
                <a:sym typeface="Quantico"/>
              </a:endParaRPr>
            </a:p>
          </p:txBody>
        </p:sp>
        <p:sp>
          <p:nvSpPr>
            <p:cNvPr id="105" name="Google Shape;105;p14"/>
            <p:cNvSpPr txBox="1"/>
            <p:nvPr/>
          </p:nvSpPr>
          <p:spPr>
            <a:xfrm>
              <a:off x="5537850" y="1469175"/>
              <a:ext cx="2118000" cy="4572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Leader/Designer</a:t>
              </a:r>
              <a:endParaRPr sz="1200">
                <a:solidFill>
                  <a:schemeClr val="dk1"/>
                </a:solidFill>
                <a:latin typeface="Source Code Pro"/>
                <a:ea typeface="Source Code Pro"/>
                <a:cs typeface="Source Code Pro"/>
                <a:sym typeface="Source Code Pro"/>
              </a:endParaRPr>
            </a:p>
          </p:txBody>
        </p:sp>
      </p:grpSp>
      <p:grpSp>
        <p:nvGrpSpPr>
          <p:cNvPr id="106" name="Google Shape;106;p14"/>
          <p:cNvGrpSpPr/>
          <p:nvPr/>
        </p:nvGrpSpPr>
        <p:grpSpPr>
          <a:xfrm>
            <a:off x="3984263" y="2242258"/>
            <a:ext cx="3671588" cy="457208"/>
            <a:chOff x="3984263" y="2242258"/>
            <a:chExt cx="3671588" cy="457208"/>
          </a:xfrm>
        </p:grpSpPr>
        <p:sp>
          <p:nvSpPr>
            <p:cNvPr id="107" name="Google Shape;107;p14"/>
            <p:cNvSpPr txBox="1"/>
            <p:nvPr/>
          </p:nvSpPr>
          <p:spPr>
            <a:xfrm>
              <a:off x="3984263" y="2242258"/>
              <a:ext cx="15537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Quantico"/>
                  <a:ea typeface="Quantico"/>
                  <a:cs typeface="Quantico"/>
                  <a:sym typeface="Quantico"/>
                </a:rPr>
                <a:t>Shubhang</a:t>
              </a:r>
              <a:r>
                <a:rPr lang="en">
                  <a:solidFill>
                    <a:schemeClr val="dk1"/>
                  </a:solidFill>
                  <a:latin typeface="Source Code Pro"/>
                  <a:ea typeface="Source Code Pro"/>
                  <a:cs typeface="Source Code Pro"/>
                  <a:sym typeface="Source Code Pro"/>
                </a:rPr>
                <a:t> </a:t>
              </a:r>
              <a:r>
                <a:rPr lang="en" sz="1300">
                  <a:solidFill>
                    <a:schemeClr val="dk1"/>
                  </a:solidFill>
                  <a:latin typeface="Source Code Pro"/>
                  <a:ea typeface="Source Code Pro"/>
                  <a:cs typeface="Source Code Pro"/>
                  <a:sym typeface="Source Code Pro"/>
                </a:rPr>
                <a:t>Arashanapalli</a:t>
              </a:r>
              <a:endParaRPr sz="1300">
                <a:solidFill>
                  <a:schemeClr val="dk1"/>
                </a:solidFill>
                <a:latin typeface="Quantico"/>
                <a:ea typeface="Quantico"/>
                <a:cs typeface="Quantico"/>
                <a:sym typeface="Quantico"/>
              </a:endParaRPr>
            </a:p>
          </p:txBody>
        </p:sp>
        <p:sp>
          <p:nvSpPr>
            <p:cNvPr id="108" name="Google Shape;108;p14"/>
            <p:cNvSpPr txBox="1"/>
            <p:nvPr/>
          </p:nvSpPr>
          <p:spPr>
            <a:xfrm>
              <a:off x="5537850" y="2242267"/>
              <a:ext cx="2118000" cy="4572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Coder/Programmer</a:t>
              </a:r>
              <a:endParaRPr sz="1200">
                <a:solidFill>
                  <a:schemeClr val="dk1"/>
                </a:solidFill>
                <a:latin typeface="Source Code Pro"/>
                <a:ea typeface="Source Code Pro"/>
                <a:cs typeface="Source Code Pro"/>
                <a:sym typeface="Source Code Pro"/>
              </a:endParaRPr>
            </a:p>
          </p:txBody>
        </p:sp>
      </p:grpSp>
      <p:grpSp>
        <p:nvGrpSpPr>
          <p:cNvPr id="109" name="Google Shape;109;p14"/>
          <p:cNvGrpSpPr/>
          <p:nvPr/>
        </p:nvGrpSpPr>
        <p:grpSpPr>
          <a:xfrm>
            <a:off x="3984275" y="3015350"/>
            <a:ext cx="3671575" cy="576000"/>
            <a:chOff x="3984275" y="3015350"/>
            <a:chExt cx="3671575" cy="576000"/>
          </a:xfrm>
        </p:grpSpPr>
        <p:sp>
          <p:nvSpPr>
            <p:cNvPr id="110" name="Google Shape;110;p14"/>
            <p:cNvSpPr txBox="1"/>
            <p:nvPr/>
          </p:nvSpPr>
          <p:spPr>
            <a:xfrm>
              <a:off x="3984275" y="3015350"/>
              <a:ext cx="1553700" cy="57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Quantico"/>
                  <a:ea typeface="Quantico"/>
                  <a:cs typeface="Quantico"/>
                  <a:sym typeface="Quantico"/>
                </a:rPr>
                <a:t>Ulyssies</a:t>
              </a:r>
              <a:r>
                <a:rPr lang="en">
                  <a:solidFill>
                    <a:schemeClr val="dk1"/>
                  </a:solidFill>
                  <a:latin typeface="Source Code Pro"/>
                  <a:ea typeface="Source Code Pro"/>
                  <a:cs typeface="Source Code Pro"/>
                  <a:sym typeface="Source Code Pro"/>
                </a:rPr>
                <a:t> </a:t>
              </a:r>
              <a:r>
                <a:rPr lang="en">
                  <a:solidFill>
                    <a:schemeClr val="dk1"/>
                  </a:solidFill>
                  <a:latin typeface="Quantico"/>
                  <a:ea typeface="Quantico"/>
                  <a:cs typeface="Quantico"/>
                  <a:sym typeface="Quantico"/>
                </a:rPr>
                <a:t>Adams</a:t>
              </a:r>
              <a:endParaRPr sz="2200">
                <a:solidFill>
                  <a:schemeClr val="dk1"/>
                </a:solidFill>
                <a:latin typeface="Quantico"/>
                <a:ea typeface="Quantico"/>
                <a:cs typeface="Quantico"/>
                <a:sym typeface="Quantico"/>
              </a:endParaRPr>
            </a:p>
          </p:txBody>
        </p:sp>
        <p:sp>
          <p:nvSpPr>
            <p:cNvPr id="111" name="Google Shape;111;p14"/>
            <p:cNvSpPr txBox="1"/>
            <p:nvPr/>
          </p:nvSpPr>
          <p:spPr>
            <a:xfrm>
              <a:off x="5537850" y="3015358"/>
              <a:ext cx="2118000" cy="4572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Tester/User Representative</a:t>
              </a:r>
              <a:endParaRPr sz="1200">
                <a:solidFill>
                  <a:schemeClr val="dk1"/>
                </a:solidFill>
                <a:latin typeface="Source Code Pro"/>
                <a:ea typeface="Source Code Pro"/>
                <a:cs typeface="Source Code Pro"/>
                <a:sym typeface="Source Code Pro"/>
              </a:endParaRPr>
            </a:p>
          </p:txBody>
        </p:sp>
      </p:grpSp>
      <p:grpSp>
        <p:nvGrpSpPr>
          <p:cNvPr id="112" name="Google Shape;112;p14"/>
          <p:cNvGrpSpPr/>
          <p:nvPr/>
        </p:nvGrpSpPr>
        <p:grpSpPr>
          <a:xfrm>
            <a:off x="3984263" y="3788450"/>
            <a:ext cx="3671588" cy="457200"/>
            <a:chOff x="3984263" y="3788450"/>
            <a:chExt cx="3671588" cy="457200"/>
          </a:xfrm>
        </p:grpSpPr>
        <p:sp>
          <p:nvSpPr>
            <p:cNvPr id="113" name="Google Shape;113;p14"/>
            <p:cNvSpPr txBox="1"/>
            <p:nvPr/>
          </p:nvSpPr>
          <p:spPr>
            <a:xfrm>
              <a:off x="3984263" y="3788450"/>
              <a:ext cx="15537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Quantico"/>
                  <a:ea typeface="Quantico"/>
                  <a:cs typeface="Quantico"/>
                  <a:sym typeface="Quantico"/>
                </a:rPr>
                <a:t>Junghyun</a:t>
              </a:r>
              <a:r>
                <a:rPr lang="en">
                  <a:solidFill>
                    <a:schemeClr val="dk1"/>
                  </a:solidFill>
                  <a:latin typeface="Source Code Pro"/>
                  <a:ea typeface="Source Code Pro"/>
                  <a:cs typeface="Source Code Pro"/>
                  <a:sym typeface="Source Code Pro"/>
                </a:rPr>
                <a:t> Kim</a:t>
              </a:r>
              <a:endParaRPr>
                <a:solidFill>
                  <a:schemeClr val="dk1"/>
                </a:solidFill>
                <a:latin typeface="Quantico"/>
                <a:ea typeface="Quantico"/>
                <a:cs typeface="Quantico"/>
                <a:sym typeface="Quantico"/>
              </a:endParaRPr>
            </a:p>
          </p:txBody>
        </p:sp>
        <p:sp>
          <p:nvSpPr>
            <p:cNvPr id="114" name="Google Shape;114;p14"/>
            <p:cNvSpPr txBox="1"/>
            <p:nvPr/>
          </p:nvSpPr>
          <p:spPr>
            <a:xfrm>
              <a:off x="5537850" y="3788450"/>
              <a:ext cx="2118000" cy="4572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Source Code Pro"/>
                <a:buChar char="●"/>
              </a:pPr>
              <a:r>
                <a:rPr lang="en" sz="1200">
                  <a:solidFill>
                    <a:schemeClr val="dk1"/>
                  </a:solidFill>
                  <a:latin typeface="Source Code Pro"/>
                  <a:ea typeface="Source Code Pro"/>
                  <a:cs typeface="Source Code Pro"/>
                  <a:sym typeface="Source Code Pro"/>
                </a:rPr>
                <a:t>Code/Programmer</a:t>
              </a:r>
              <a:endParaRPr sz="1200">
                <a:solidFill>
                  <a:schemeClr val="dk1"/>
                </a:solidFill>
                <a:latin typeface="Source Code Pro"/>
                <a:ea typeface="Source Code Pro"/>
                <a:cs typeface="Source Code Pro"/>
                <a:sym typeface="Source Code Pro"/>
              </a:endParaRPr>
            </a:p>
          </p:txBody>
        </p:sp>
      </p:grpSp>
      <p:cxnSp>
        <p:nvCxnSpPr>
          <p:cNvPr id="115" name="Google Shape;115;p14"/>
          <p:cNvCxnSpPr>
            <a:stCxn id="100" idx="3"/>
            <a:endCxn id="104" idx="1"/>
          </p:cNvCxnSpPr>
          <p:nvPr/>
        </p:nvCxnSpPr>
        <p:spPr>
          <a:xfrm flipH="1" rot="10800000">
            <a:off x="3266588" y="1697906"/>
            <a:ext cx="717600" cy="1159500"/>
          </a:xfrm>
          <a:prstGeom prst="bentConnector3">
            <a:avLst>
              <a:gd fmla="val 50005" name="adj1"/>
            </a:avLst>
          </a:prstGeom>
          <a:noFill/>
          <a:ln cap="flat" cmpd="sng" w="9525">
            <a:solidFill>
              <a:schemeClr val="dk1"/>
            </a:solidFill>
            <a:prstDash val="solid"/>
            <a:round/>
            <a:headEnd len="med" w="med" type="none"/>
            <a:tailEnd len="med" w="med" type="none"/>
          </a:ln>
        </p:spPr>
      </p:cxnSp>
      <p:cxnSp>
        <p:nvCxnSpPr>
          <p:cNvPr id="116" name="Google Shape;116;p14"/>
          <p:cNvCxnSpPr>
            <a:stCxn id="100" idx="3"/>
            <a:endCxn id="113" idx="1"/>
          </p:cNvCxnSpPr>
          <p:nvPr/>
        </p:nvCxnSpPr>
        <p:spPr>
          <a:xfrm>
            <a:off x="3266588" y="2857406"/>
            <a:ext cx="717600" cy="1159500"/>
          </a:xfrm>
          <a:prstGeom prst="bentConnector3">
            <a:avLst>
              <a:gd fmla="val 50005" name="adj1"/>
            </a:avLst>
          </a:prstGeom>
          <a:noFill/>
          <a:ln cap="flat" cmpd="sng" w="9525">
            <a:solidFill>
              <a:schemeClr val="dk1"/>
            </a:solidFill>
            <a:prstDash val="solid"/>
            <a:round/>
            <a:headEnd len="med" w="med" type="none"/>
            <a:tailEnd len="med" w="med" type="none"/>
          </a:ln>
        </p:spPr>
      </p:cxnSp>
      <p:cxnSp>
        <p:nvCxnSpPr>
          <p:cNvPr id="117" name="Google Shape;117;p14"/>
          <p:cNvCxnSpPr>
            <a:stCxn id="100" idx="3"/>
            <a:endCxn id="107" idx="1"/>
          </p:cNvCxnSpPr>
          <p:nvPr/>
        </p:nvCxnSpPr>
        <p:spPr>
          <a:xfrm flipH="1" rot="10800000">
            <a:off x="3266588" y="2471006"/>
            <a:ext cx="717600" cy="386400"/>
          </a:xfrm>
          <a:prstGeom prst="bentConnector3">
            <a:avLst>
              <a:gd fmla="val 50005" name="adj1"/>
            </a:avLst>
          </a:prstGeom>
          <a:noFill/>
          <a:ln cap="flat" cmpd="sng" w="9525">
            <a:solidFill>
              <a:schemeClr val="dk1"/>
            </a:solidFill>
            <a:prstDash val="solid"/>
            <a:round/>
            <a:headEnd len="med" w="med" type="none"/>
            <a:tailEnd len="med" w="med" type="none"/>
          </a:ln>
        </p:spPr>
      </p:cxnSp>
      <p:cxnSp>
        <p:nvCxnSpPr>
          <p:cNvPr id="118" name="Google Shape;118;p14"/>
          <p:cNvCxnSpPr>
            <a:stCxn id="100" idx="3"/>
            <a:endCxn id="110" idx="1"/>
          </p:cNvCxnSpPr>
          <p:nvPr/>
        </p:nvCxnSpPr>
        <p:spPr>
          <a:xfrm>
            <a:off x="3266588" y="2857406"/>
            <a:ext cx="717600" cy="445800"/>
          </a:xfrm>
          <a:prstGeom prst="bentConnector3">
            <a:avLst>
              <a:gd fmla="val 50006" name="adj1"/>
            </a:avLst>
          </a:prstGeom>
          <a:noFill/>
          <a:ln cap="flat" cmpd="sng" w="9525">
            <a:solidFill>
              <a:schemeClr val="dk1"/>
            </a:solidFill>
            <a:prstDash val="solid"/>
            <a:round/>
            <a:headEnd len="med" w="med" type="none"/>
            <a:tailEnd len="med" w="med" type="none"/>
          </a:ln>
        </p:spPr>
      </p:cxnSp>
      <p:grpSp>
        <p:nvGrpSpPr>
          <p:cNvPr id="119" name="Google Shape;119;p14"/>
          <p:cNvGrpSpPr/>
          <p:nvPr/>
        </p:nvGrpSpPr>
        <p:grpSpPr>
          <a:xfrm>
            <a:off x="7960163" y="1523878"/>
            <a:ext cx="264084" cy="347783"/>
            <a:chOff x="864062" y="2884503"/>
            <a:chExt cx="264084" cy="347783"/>
          </a:xfrm>
        </p:grpSpPr>
        <p:sp>
          <p:nvSpPr>
            <p:cNvPr id="120" name="Google Shape;120;p14"/>
            <p:cNvSpPr/>
            <p:nvPr/>
          </p:nvSpPr>
          <p:spPr>
            <a:xfrm>
              <a:off x="944783" y="2884503"/>
              <a:ext cx="102263" cy="122982"/>
            </a:xfrm>
            <a:custGeom>
              <a:rect b="b" l="l" r="r" t="t"/>
              <a:pathLst>
                <a:path extrusionOk="0" h="3882" w="3228">
                  <a:moveTo>
                    <a:pt x="1608" y="0"/>
                  </a:moveTo>
                  <a:cubicBezTo>
                    <a:pt x="715" y="0"/>
                    <a:pt x="1" y="727"/>
                    <a:pt x="1" y="1608"/>
                  </a:cubicBezTo>
                  <a:cubicBezTo>
                    <a:pt x="1" y="2286"/>
                    <a:pt x="418" y="2882"/>
                    <a:pt x="1060" y="3120"/>
                  </a:cubicBezTo>
                  <a:lnTo>
                    <a:pt x="1477" y="3810"/>
                  </a:lnTo>
                  <a:cubicBezTo>
                    <a:pt x="1501" y="3858"/>
                    <a:pt x="1549" y="3882"/>
                    <a:pt x="1608" y="3882"/>
                  </a:cubicBezTo>
                  <a:cubicBezTo>
                    <a:pt x="1668" y="3882"/>
                    <a:pt x="1715" y="3858"/>
                    <a:pt x="1739" y="3810"/>
                  </a:cubicBezTo>
                  <a:lnTo>
                    <a:pt x="2156" y="3120"/>
                  </a:lnTo>
                  <a:cubicBezTo>
                    <a:pt x="2561" y="2977"/>
                    <a:pt x="2906" y="2667"/>
                    <a:pt x="3085" y="2263"/>
                  </a:cubicBezTo>
                  <a:cubicBezTo>
                    <a:pt x="3108" y="2191"/>
                    <a:pt x="3085" y="2084"/>
                    <a:pt x="3001" y="2060"/>
                  </a:cubicBezTo>
                  <a:cubicBezTo>
                    <a:pt x="2982" y="2051"/>
                    <a:pt x="2961" y="2046"/>
                    <a:pt x="2940" y="2046"/>
                  </a:cubicBezTo>
                  <a:cubicBezTo>
                    <a:pt x="2883" y="2046"/>
                    <a:pt x="2825" y="2079"/>
                    <a:pt x="2799" y="2132"/>
                  </a:cubicBezTo>
                  <a:cubicBezTo>
                    <a:pt x="2644" y="2465"/>
                    <a:pt x="2370" y="2727"/>
                    <a:pt x="2013" y="2834"/>
                  </a:cubicBezTo>
                  <a:cubicBezTo>
                    <a:pt x="1977" y="2846"/>
                    <a:pt x="1930" y="2858"/>
                    <a:pt x="1918" y="2905"/>
                  </a:cubicBezTo>
                  <a:lnTo>
                    <a:pt x="1608" y="3406"/>
                  </a:lnTo>
                  <a:lnTo>
                    <a:pt x="1299" y="2905"/>
                  </a:lnTo>
                  <a:cubicBezTo>
                    <a:pt x="1275" y="2870"/>
                    <a:pt x="1251" y="2846"/>
                    <a:pt x="1203" y="2834"/>
                  </a:cubicBezTo>
                  <a:cubicBezTo>
                    <a:pt x="668" y="2655"/>
                    <a:pt x="310" y="2155"/>
                    <a:pt x="310" y="1596"/>
                  </a:cubicBezTo>
                  <a:cubicBezTo>
                    <a:pt x="310" y="905"/>
                    <a:pt x="894" y="322"/>
                    <a:pt x="1608" y="322"/>
                  </a:cubicBezTo>
                  <a:cubicBezTo>
                    <a:pt x="2311" y="322"/>
                    <a:pt x="2870" y="881"/>
                    <a:pt x="2906" y="1572"/>
                  </a:cubicBezTo>
                  <a:cubicBezTo>
                    <a:pt x="2906" y="1667"/>
                    <a:pt x="2977" y="1739"/>
                    <a:pt x="3061" y="1739"/>
                  </a:cubicBezTo>
                  <a:cubicBezTo>
                    <a:pt x="3156" y="1739"/>
                    <a:pt x="3227" y="1667"/>
                    <a:pt x="3227" y="1572"/>
                  </a:cubicBezTo>
                  <a:cubicBezTo>
                    <a:pt x="3215" y="1167"/>
                    <a:pt x="3049" y="762"/>
                    <a:pt x="2739" y="465"/>
                  </a:cubicBezTo>
                  <a:cubicBezTo>
                    <a:pt x="2442" y="167"/>
                    <a:pt x="2037" y="0"/>
                    <a:pt x="1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963664" y="2903733"/>
              <a:ext cx="65261" cy="64152"/>
            </a:xfrm>
            <a:custGeom>
              <a:rect b="b" l="l" r="r" t="t"/>
              <a:pathLst>
                <a:path extrusionOk="0" h="2025" w="2060">
                  <a:moveTo>
                    <a:pt x="1012" y="584"/>
                  </a:moveTo>
                  <a:cubicBezTo>
                    <a:pt x="1250" y="584"/>
                    <a:pt x="1441" y="774"/>
                    <a:pt x="1441" y="1013"/>
                  </a:cubicBezTo>
                  <a:cubicBezTo>
                    <a:pt x="1441" y="1251"/>
                    <a:pt x="1250" y="1453"/>
                    <a:pt x="1012" y="1453"/>
                  </a:cubicBezTo>
                  <a:cubicBezTo>
                    <a:pt x="774" y="1453"/>
                    <a:pt x="584" y="1251"/>
                    <a:pt x="584" y="1013"/>
                  </a:cubicBezTo>
                  <a:cubicBezTo>
                    <a:pt x="584" y="774"/>
                    <a:pt x="774" y="584"/>
                    <a:pt x="1012" y="584"/>
                  </a:cubicBezTo>
                  <a:close/>
                  <a:moveTo>
                    <a:pt x="1012" y="1"/>
                  </a:moveTo>
                  <a:cubicBezTo>
                    <a:pt x="929" y="1"/>
                    <a:pt x="845" y="72"/>
                    <a:pt x="845" y="167"/>
                  </a:cubicBezTo>
                  <a:lnTo>
                    <a:pt x="845" y="274"/>
                  </a:lnTo>
                  <a:cubicBezTo>
                    <a:pt x="762" y="286"/>
                    <a:pt x="667" y="334"/>
                    <a:pt x="595" y="370"/>
                  </a:cubicBezTo>
                  <a:lnTo>
                    <a:pt x="524" y="298"/>
                  </a:lnTo>
                  <a:cubicBezTo>
                    <a:pt x="494" y="268"/>
                    <a:pt x="453" y="254"/>
                    <a:pt x="411" y="254"/>
                  </a:cubicBezTo>
                  <a:cubicBezTo>
                    <a:pt x="369" y="254"/>
                    <a:pt x="328" y="268"/>
                    <a:pt x="298" y="298"/>
                  </a:cubicBezTo>
                  <a:cubicBezTo>
                    <a:pt x="238" y="358"/>
                    <a:pt x="238" y="465"/>
                    <a:pt x="298" y="524"/>
                  </a:cubicBezTo>
                  <a:lnTo>
                    <a:pt x="369" y="596"/>
                  </a:lnTo>
                  <a:cubicBezTo>
                    <a:pt x="333" y="667"/>
                    <a:pt x="286" y="763"/>
                    <a:pt x="274" y="858"/>
                  </a:cubicBezTo>
                  <a:lnTo>
                    <a:pt x="167" y="858"/>
                  </a:lnTo>
                  <a:cubicBezTo>
                    <a:pt x="72" y="858"/>
                    <a:pt x="0" y="929"/>
                    <a:pt x="0" y="1013"/>
                  </a:cubicBezTo>
                  <a:cubicBezTo>
                    <a:pt x="0" y="1108"/>
                    <a:pt x="72" y="1179"/>
                    <a:pt x="167" y="1179"/>
                  </a:cubicBezTo>
                  <a:lnTo>
                    <a:pt x="274" y="1179"/>
                  </a:lnTo>
                  <a:cubicBezTo>
                    <a:pt x="286" y="1275"/>
                    <a:pt x="333" y="1358"/>
                    <a:pt x="369" y="1429"/>
                  </a:cubicBezTo>
                  <a:lnTo>
                    <a:pt x="298" y="1513"/>
                  </a:lnTo>
                  <a:cubicBezTo>
                    <a:pt x="238" y="1572"/>
                    <a:pt x="238" y="1667"/>
                    <a:pt x="298" y="1727"/>
                  </a:cubicBezTo>
                  <a:cubicBezTo>
                    <a:pt x="333" y="1763"/>
                    <a:pt x="369" y="1775"/>
                    <a:pt x="417" y="1775"/>
                  </a:cubicBezTo>
                  <a:cubicBezTo>
                    <a:pt x="464" y="1775"/>
                    <a:pt x="512" y="1763"/>
                    <a:pt x="536" y="1727"/>
                  </a:cubicBezTo>
                  <a:lnTo>
                    <a:pt x="607" y="1656"/>
                  </a:lnTo>
                  <a:cubicBezTo>
                    <a:pt x="691" y="1703"/>
                    <a:pt x="774" y="1751"/>
                    <a:pt x="869" y="1763"/>
                  </a:cubicBezTo>
                  <a:lnTo>
                    <a:pt x="869" y="1870"/>
                  </a:lnTo>
                  <a:cubicBezTo>
                    <a:pt x="869" y="1953"/>
                    <a:pt x="941" y="2025"/>
                    <a:pt x="1024" y="2025"/>
                  </a:cubicBezTo>
                  <a:cubicBezTo>
                    <a:pt x="1119" y="2025"/>
                    <a:pt x="1191" y="1953"/>
                    <a:pt x="1191" y="1870"/>
                  </a:cubicBezTo>
                  <a:lnTo>
                    <a:pt x="1191" y="1763"/>
                  </a:lnTo>
                  <a:cubicBezTo>
                    <a:pt x="1286" y="1751"/>
                    <a:pt x="1369" y="1703"/>
                    <a:pt x="1441" y="1656"/>
                  </a:cubicBezTo>
                  <a:lnTo>
                    <a:pt x="1524" y="1727"/>
                  </a:lnTo>
                  <a:cubicBezTo>
                    <a:pt x="1548" y="1763"/>
                    <a:pt x="1596" y="1775"/>
                    <a:pt x="1643" y="1775"/>
                  </a:cubicBezTo>
                  <a:cubicBezTo>
                    <a:pt x="1679" y="1775"/>
                    <a:pt x="1727" y="1763"/>
                    <a:pt x="1762" y="1727"/>
                  </a:cubicBezTo>
                  <a:cubicBezTo>
                    <a:pt x="1822" y="1667"/>
                    <a:pt x="1822" y="1572"/>
                    <a:pt x="1762" y="1513"/>
                  </a:cubicBezTo>
                  <a:lnTo>
                    <a:pt x="1679" y="1429"/>
                  </a:lnTo>
                  <a:cubicBezTo>
                    <a:pt x="1727" y="1358"/>
                    <a:pt x="1774" y="1275"/>
                    <a:pt x="1786" y="1179"/>
                  </a:cubicBezTo>
                  <a:lnTo>
                    <a:pt x="1893" y="1179"/>
                  </a:lnTo>
                  <a:cubicBezTo>
                    <a:pt x="1977" y="1179"/>
                    <a:pt x="2060" y="1108"/>
                    <a:pt x="2060" y="1013"/>
                  </a:cubicBezTo>
                  <a:cubicBezTo>
                    <a:pt x="2012" y="929"/>
                    <a:pt x="1953" y="858"/>
                    <a:pt x="1857" y="858"/>
                  </a:cubicBezTo>
                  <a:lnTo>
                    <a:pt x="1762" y="858"/>
                  </a:lnTo>
                  <a:cubicBezTo>
                    <a:pt x="1738" y="763"/>
                    <a:pt x="1703" y="667"/>
                    <a:pt x="1655" y="596"/>
                  </a:cubicBezTo>
                  <a:lnTo>
                    <a:pt x="1727" y="524"/>
                  </a:lnTo>
                  <a:cubicBezTo>
                    <a:pt x="1786" y="465"/>
                    <a:pt x="1786" y="358"/>
                    <a:pt x="1727" y="298"/>
                  </a:cubicBezTo>
                  <a:cubicBezTo>
                    <a:pt x="1697" y="268"/>
                    <a:pt x="1655" y="254"/>
                    <a:pt x="1613" y="254"/>
                  </a:cubicBezTo>
                  <a:cubicBezTo>
                    <a:pt x="1572" y="254"/>
                    <a:pt x="1530" y="268"/>
                    <a:pt x="1500" y="298"/>
                  </a:cubicBezTo>
                  <a:lnTo>
                    <a:pt x="1429" y="370"/>
                  </a:lnTo>
                  <a:cubicBezTo>
                    <a:pt x="1357" y="334"/>
                    <a:pt x="1262" y="286"/>
                    <a:pt x="1179" y="274"/>
                  </a:cubicBezTo>
                  <a:lnTo>
                    <a:pt x="1179" y="167"/>
                  </a:lnTo>
                  <a:cubicBezTo>
                    <a:pt x="1179" y="72"/>
                    <a:pt x="1107" y="1"/>
                    <a:pt x="10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864062" y="2987843"/>
              <a:ext cx="264084" cy="244443"/>
            </a:xfrm>
            <a:custGeom>
              <a:rect b="b" l="l" r="r" t="t"/>
              <a:pathLst>
                <a:path extrusionOk="0" h="7716" w="8336">
                  <a:moveTo>
                    <a:pt x="2513" y="1"/>
                  </a:moveTo>
                  <a:cubicBezTo>
                    <a:pt x="2477" y="1"/>
                    <a:pt x="2418" y="13"/>
                    <a:pt x="2370" y="24"/>
                  </a:cubicBezTo>
                  <a:cubicBezTo>
                    <a:pt x="1834" y="167"/>
                    <a:pt x="1442" y="667"/>
                    <a:pt x="1442" y="1263"/>
                  </a:cubicBezTo>
                  <a:lnTo>
                    <a:pt x="1442" y="1358"/>
                  </a:lnTo>
                  <a:cubicBezTo>
                    <a:pt x="953" y="1513"/>
                    <a:pt x="632" y="2013"/>
                    <a:pt x="632" y="2560"/>
                  </a:cubicBezTo>
                  <a:cubicBezTo>
                    <a:pt x="632" y="2751"/>
                    <a:pt x="680" y="2941"/>
                    <a:pt x="751" y="3120"/>
                  </a:cubicBezTo>
                  <a:cubicBezTo>
                    <a:pt x="287" y="3453"/>
                    <a:pt x="1" y="4001"/>
                    <a:pt x="1" y="4596"/>
                  </a:cubicBezTo>
                  <a:cubicBezTo>
                    <a:pt x="1" y="4966"/>
                    <a:pt x="108" y="5323"/>
                    <a:pt x="322" y="5620"/>
                  </a:cubicBezTo>
                  <a:cubicBezTo>
                    <a:pt x="346" y="5675"/>
                    <a:pt x="395" y="5699"/>
                    <a:pt x="446" y="5699"/>
                  </a:cubicBezTo>
                  <a:cubicBezTo>
                    <a:pt x="473" y="5699"/>
                    <a:pt x="500" y="5692"/>
                    <a:pt x="525" y="5680"/>
                  </a:cubicBezTo>
                  <a:cubicBezTo>
                    <a:pt x="620" y="5644"/>
                    <a:pt x="644" y="5537"/>
                    <a:pt x="584" y="5442"/>
                  </a:cubicBezTo>
                  <a:cubicBezTo>
                    <a:pt x="406" y="5192"/>
                    <a:pt x="322" y="4894"/>
                    <a:pt x="322" y="4596"/>
                  </a:cubicBezTo>
                  <a:cubicBezTo>
                    <a:pt x="322" y="4061"/>
                    <a:pt x="596" y="3573"/>
                    <a:pt x="1037" y="3311"/>
                  </a:cubicBezTo>
                  <a:cubicBezTo>
                    <a:pt x="1037" y="3311"/>
                    <a:pt x="1049" y="3311"/>
                    <a:pt x="1049" y="3299"/>
                  </a:cubicBezTo>
                  <a:cubicBezTo>
                    <a:pt x="1049" y="3299"/>
                    <a:pt x="1327" y="3093"/>
                    <a:pt x="1883" y="3093"/>
                  </a:cubicBezTo>
                  <a:cubicBezTo>
                    <a:pt x="1925" y="3093"/>
                    <a:pt x="1968" y="3094"/>
                    <a:pt x="2013" y="3096"/>
                  </a:cubicBezTo>
                  <a:cubicBezTo>
                    <a:pt x="2108" y="3096"/>
                    <a:pt x="2180" y="3037"/>
                    <a:pt x="2180" y="2941"/>
                  </a:cubicBezTo>
                  <a:cubicBezTo>
                    <a:pt x="2180" y="2858"/>
                    <a:pt x="2120" y="2775"/>
                    <a:pt x="2025" y="2775"/>
                  </a:cubicBezTo>
                  <a:cubicBezTo>
                    <a:pt x="2000" y="2774"/>
                    <a:pt x="1975" y="2774"/>
                    <a:pt x="1950" y="2774"/>
                  </a:cubicBezTo>
                  <a:cubicBezTo>
                    <a:pt x="1502" y="2774"/>
                    <a:pt x="1182" y="2874"/>
                    <a:pt x="1013" y="2953"/>
                  </a:cubicBezTo>
                  <a:cubicBezTo>
                    <a:pt x="953" y="2834"/>
                    <a:pt x="941" y="2703"/>
                    <a:pt x="941" y="2560"/>
                  </a:cubicBezTo>
                  <a:cubicBezTo>
                    <a:pt x="941" y="2108"/>
                    <a:pt x="1239" y="1727"/>
                    <a:pt x="1644" y="1632"/>
                  </a:cubicBezTo>
                  <a:cubicBezTo>
                    <a:pt x="1680" y="1632"/>
                    <a:pt x="1882" y="1632"/>
                    <a:pt x="2013" y="1763"/>
                  </a:cubicBezTo>
                  <a:cubicBezTo>
                    <a:pt x="2120" y="1870"/>
                    <a:pt x="2180" y="2025"/>
                    <a:pt x="2180" y="2239"/>
                  </a:cubicBezTo>
                  <a:cubicBezTo>
                    <a:pt x="2180" y="2334"/>
                    <a:pt x="2251" y="2406"/>
                    <a:pt x="2323" y="2406"/>
                  </a:cubicBezTo>
                  <a:cubicBezTo>
                    <a:pt x="2418" y="2406"/>
                    <a:pt x="2489" y="2334"/>
                    <a:pt x="2489" y="2239"/>
                  </a:cubicBezTo>
                  <a:cubicBezTo>
                    <a:pt x="2489" y="1929"/>
                    <a:pt x="2394" y="1691"/>
                    <a:pt x="2215" y="1525"/>
                  </a:cubicBezTo>
                  <a:cubicBezTo>
                    <a:pt x="2073" y="1394"/>
                    <a:pt x="1882" y="1334"/>
                    <a:pt x="1763" y="1322"/>
                  </a:cubicBezTo>
                  <a:lnTo>
                    <a:pt x="1763" y="1275"/>
                  </a:lnTo>
                  <a:cubicBezTo>
                    <a:pt x="1763" y="846"/>
                    <a:pt x="2037" y="453"/>
                    <a:pt x="2430" y="358"/>
                  </a:cubicBezTo>
                  <a:cubicBezTo>
                    <a:pt x="2477" y="334"/>
                    <a:pt x="2513" y="334"/>
                    <a:pt x="2561" y="322"/>
                  </a:cubicBezTo>
                  <a:lnTo>
                    <a:pt x="2846" y="322"/>
                  </a:lnTo>
                  <a:cubicBezTo>
                    <a:pt x="3370" y="322"/>
                    <a:pt x="3799" y="751"/>
                    <a:pt x="3799" y="1275"/>
                  </a:cubicBezTo>
                  <a:lnTo>
                    <a:pt x="3799" y="4608"/>
                  </a:lnTo>
                  <a:cubicBezTo>
                    <a:pt x="3311" y="4644"/>
                    <a:pt x="2858" y="4835"/>
                    <a:pt x="2513" y="5180"/>
                  </a:cubicBezTo>
                  <a:cubicBezTo>
                    <a:pt x="2477" y="5216"/>
                    <a:pt x="2454" y="5311"/>
                    <a:pt x="2489" y="5370"/>
                  </a:cubicBezTo>
                  <a:cubicBezTo>
                    <a:pt x="2513" y="5430"/>
                    <a:pt x="2573" y="5442"/>
                    <a:pt x="2620" y="5442"/>
                  </a:cubicBezTo>
                  <a:cubicBezTo>
                    <a:pt x="2668" y="5442"/>
                    <a:pt x="2715" y="5430"/>
                    <a:pt x="2739" y="5394"/>
                  </a:cubicBezTo>
                  <a:cubicBezTo>
                    <a:pt x="3037" y="5097"/>
                    <a:pt x="3454" y="4918"/>
                    <a:pt x="3894" y="4918"/>
                  </a:cubicBezTo>
                  <a:cubicBezTo>
                    <a:pt x="4168" y="5192"/>
                    <a:pt x="4335" y="5573"/>
                    <a:pt x="4335" y="5978"/>
                  </a:cubicBezTo>
                  <a:cubicBezTo>
                    <a:pt x="4335" y="6382"/>
                    <a:pt x="4168" y="6763"/>
                    <a:pt x="3894" y="7037"/>
                  </a:cubicBezTo>
                  <a:cubicBezTo>
                    <a:pt x="3656" y="7263"/>
                    <a:pt x="3335" y="7394"/>
                    <a:pt x="3013" y="7394"/>
                  </a:cubicBezTo>
                  <a:cubicBezTo>
                    <a:pt x="2358" y="7394"/>
                    <a:pt x="1811" y="6882"/>
                    <a:pt x="1703" y="6204"/>
                  </a:cubicBezTo>
                  <a:cubicBezTo>
                    <a:pt x="1763" y="6097"/>
                    <a:pt x="1942" y="5787"/>
                    <a:pt x="2215" y="5680"/>
                  </a:cubicBezTo>
                  <a:cubicBezTo>
                    <a:pt x="2299" y="5656"/>
                    <a:pt x="2358" y="5561"/>
                    <a:pt x="2323" y="5489"/>
                  </a:cubicBezTo>
                  <a:cubicBezTo>
                    <a:pt x="2304" y="5413"/>
                    <a:pt x="2239" y="5375"/>
                    <a:pt x="2171" y="5375"/>
                  </a:cubicBezTo>
                  <a:cubicBezTo>
                    <a:pt x="2154" y="5375"/>
                    <a:pt x="2137" y="5377"/>
                    <a:pt x="2120" y="5382"/>
                  </a:cubicBezTo>
                  <a:cubicBezTo>
                    <a:pt x="1775" y="5513"/>
                    <a:pt x="1549" y="5847"/>
                    <a:pt x="1442" y="6013"/>
                  </a:cubicBezTo>
                  <a:cubicBezTo>
                    <a:pt x="1287" y="5978"/>
                    <a:pt x="1132" y="5918"/>
                    <a:pt x="989" y="5835"/>
                  </a:cubicBezTo>
                  <a:cubicBezTo>
                    <a:pt x="956" y="5816"/>
                    <a:pt x="920" y="5806"/>
                    <a:pt x="887" y="5806"/>
                  </a:cubicBezTo>
                  <a:cubicBezTo>
                    <a:pt x="837" y="5806"/>
                    <a:pt x="791" y="5828"/>
                    <a:pt x="763" y="5870"/>
                  </a:cubicBezTo>
                  <a:cubicBezTo>
                    <a:pt x="715" y="5954"/>
                    <a:pt x="727" y="6049"/>
                    <a:pt x="810" y="6097"/>
                  </a:cubicBezTo>
                  <a:cubicBezTo>
                    <a:pt x="989" y="6216"/>
                    <a:pt x="1191" y="6287"/>
                    <a:pt x="1406" y="6323"/>
                  </a:cubicBezTo>
                  <a:cubicBezTo>
                    <a:pt x="1549" y="7121"/>
                    <a:pt x="2239" y="7716"/>
                    <a:pt x="3025" y="7716"/>
                  </a:cubicBezTo>
                  <a:cubicBezTo>
                    <a:pt x="3430" y="7716"/>
                    <a:pt x="3823" y="7561"/>
                    <a:pt x="4120" y="7275"/>
                  </a:cubicBezTo>
                  <a:lnTo>
                    <a:pt x="4168" y="7228"/>
                  </a:lnTo>
                  <a:lnTo>
                    <a:pt x="4216" y="7275"/>
                  </a:lnTo>
                  <a:cubicBezTo>
                    <a:pt x="4251" y="7299"/>
                    <a:pt x="4287" y="7335"/>
                    <a:pt x="4323" y="7359"/>
                  </a:cubicBezTo>
                  <a:cubicBezTo>
                    <a:pt x="4609" y="7597"/>
                    <a:pt x="4966" y="7716"/>
                    <a:pt x="5311" y="7716"/>
                  </a:cubicBezTo>
                  <a:cubicBezTo>
                    <a:pt x="6109" y="7716"/>
                    <a:pt x="6787" y="7121"/>
                    <a:pt x="6942" y="6323"/>
                  </a:cubicBezTo>
                  <a:cubicBezTo>
                    <a:pt x="7168" y="6287"/>
                    <a:pt x="7371" y="6204"/>
                    <a:pt x="7561" y="6085"/>
                  </a:cubicBezTo>
                  <a:cubicBezTo>
                    <a:pt x="7633" y="6037"/>
                    <a:pt x="7657" y="5954"/>
                    <a:pt x="7621" y="5870"/>
                  </a:cubicBezTo>
                  <a:cubicBezTo>
                    <a:pt x="7589" y="5816"/>
                    <a:pt x="7538" y="5781"/>
                    <a:pt x="7478" y="5781"/>
                  </a:cubicBezTo>
                  <a:cubicBezTo>
                    <a:pt x="7448" y="5781"/>
                    <a:pt x="7415" y="5791"/>
                    <a:pt x="7383" y="5811"/>
                  </a:cubicBezTo>
                  <a:cubicBezTo>
                    <a:pt x="7240" y="5918"/>
                    <a:pt x="7061" y="5978"/>
                    <a:pt x="6883" y="6013"/>
                  </a:cubicBezTo>
                  <a:cubicBezTo>
                    <a:pt x="6787" y="5835"/>
                    <a:pt x="6573" y="5513"/>
                    <a:pt x="6204" y="5382"/>
                  </a:cubicBezTo>
                  <a:cubicBezTo>
                    <a:pt x="6187" y="5377"/>
                    <a:pt x="6171" y="5375"/>
                    <a:pt x="6154" y="5375"/>
                  </a:cubicBezTo>
                  <a:cubicBezTo>
                    <a:pt x="6089" y="5375"/>
                    <a:pt x="6030" y="5413"/>
                    <a:pt x="6002" y="5489"/>
                  </a:cubicBezTo>
                  <a:cubicBezTo>
                    <a:pt x="5978" y="5573"/>
                    <a:pt x="6025" y="5656"/>
                    <a:pt x="6109" y="5680"/>
                  </a:cubicBezTo>
                  <a:cubicBezTo>
                    <a:pt x="6383" y="5787"/>
                    <a:pt x="6561" y="6097"/>
                    <a:pt x="6621" y="6204"/>
                  </a:cubicBezTo>
                  <a:cubicBezTo>
                    <a:pt x="6525" y="6882"/>
                    <a:pt x="5966" y="7394"/>
                    <a:pt x="5311" y="7394"/>
                  </a:cubicBezTo>
                  <a:cubicBezTo>
                    <a:pt x="5037" y="7394"/>
                    <a:pt x="4751" y="7287"/>
                    <a:pt x="4513" y="7109"/>
                  </a:cubicBezTo>
                  <a:cubicBezTo>
                    <a:pt x="4478" y="7085"/>
                    <a:pt x="4454" y="7061"/>
                    <a:pt x="4418" y="7037"/>
                  </a:cubicBezTo>
                  <a:cubicBezTo>
                    <a:pt x="4394" y="7025"/>
                    <a:pt x="4382" y="6990"/>
                    <a:pt x="4347" y="6966"/>
                  </a:cubicBezTo>
                  <a:cubicBezTo>
                    <a:pt x="4537" y="6680"/>
                    <a:pt x="4644" y="6323"/>
                    <a:pt x="4644" y="5966"/>
                  </a:cubicBezTo>
                  <a:cubicBezTo>
                    <a:pt x="4644" y="5859"/>
                    <a:pt x="4632" y="5775"/>
                    <a:pt x="4620" y="5680"/>
                  </a:cubicBezTo>
                  <a:lnTo>
                    <a:pt x="4620" y="5680"/>
                  </a:lnTo>
                  <a:cubicBezTo>
                    <a:pt x="5430" y="5859"/>
                    <a:pt x="5728" y="6251"/>
                    <a:pt x="5823" y="6430"/>
                  </a:cubicBezTo>
                  <a:cubicBezTo>
                    <a:pt x="5844" y="6482"/>
                    <a:pt x="5910" y="6516"/>
                    <a:pt x="5973" y="6516"/>
                  </a:cubicBezTo>
                  <a:cubicBezTo>
                    <a:pt x="5983" y="6516"/>
                    <a:pt x="5992" y="6515"/>
                    <a:pt x="6002" y="6513"/>
                  </a:cubicBezTo>
                  <a:cubicBezTo>
                    <a:pt x="6109" y="6501"/>
                    <a:pt x="6168" y="6382"/>
                    <a:pt x="6121" y="6275"/>
                  </a:cubicBezTo>
                  <a:cubicBezTo>
                    <a:pt x="5990" y="6025"/>
                    <a:pt x="5633" y="5561"/>
                    <a:pt x="4656" y="5370"/>
                  </a:cubicBezTo>
                  <a:cubicBezTo>
                    <a:pt x="4646" y="5367"/>
                    <a:pt x="4634" y="5365"/>
                    <a:pt x="4622" y="5365"/>
                  </a:cubicBezTo>
                  <a:cubicBezTo>
                    <a:pt x="4594" y="5365"/>
                    <a:pt x="4562" y="5374"/>
                    <a:pt x="4537" y="5382"/>
                  </a:cubicBezTo>
                  <a:cubicBezTo>
                    <a:pt x="4501" y="5239"/>
                    <a:pt x="4418" y="5097"/>
                    <a:pt x="4347" y="4977"/>
                  </a:cubicBezTo>
                  <a:cubicBezTo>
                    <a:pt x="4359" y="4954"/>
                    <a:pt x="4394" y="4942"/>
                    <a:pt x="4418" y="4906"/>
                  </a:cubicBezTo>
                  <a:cubicBezTo>
                    <a:pt x="4859" y="4906"/>
                    <a:pt x="5252" y="5073"/>
                    <a:pt x="5573" y="5382"/>
                  </a:cubicBezTo>
                  <a:cubicBezTo>
                    <a:pt x="5597" y="5418"/>
                    <a:pt x="5644" y="5430"/>
                    <a:pt x="5692" y="5430"/>
                  </a:cubicBezTo>
                  <a:cubicBezTo>
                    <a:pt x="5752" y="5430"/>
                    <a:pt x="5787" y="5394"/>
                    <a:pt x="5823" y="5358"/>
                  </a:cubicBezTo>
                  <a:cubicBezTo>
                    <a:pt x="5847" y="5299"/>
                    <a:pt x="5847" y="5204"/>
                    <a:pt x="5787" y="5156"/>
                  </a:cubicBezTo>
                  <a:cubicBezTo>
                    <a:pt x="5454" y="4823"/>
                    <a:pt x="4990" y="4608"/>
                    <a:pt x="4513" y="4596"/>
                  </a:cubicBezTo>
                  <a:lnTo>
                    <a:pt x="4513" y="1251"/>
                  </a:lnTo>
                  <a:cubicBezTo>
                    <a:pt x="4513" y="727"/>
                    <a:pt x="4942" y="298"/>
                    <a:pt x="5466" y="298"/>
                  </a:cubicBezTo>
                  <a:lnTo>
                    <a:pt x="5752" y="298"/>
                  </a:lnTo>
                  <a:cubicBezTo>
                    <a:pt x="5787" y="298"/>
                    <a:pt x="5835" y="310"/>
                    <a:pt x="5883" y="310"/>
                  </a:cubicBezTo>
                  <a:cubicBezTo>
                    <a:pt x="6287" y="417"/>
                    <a:pt x="6549" y="786"/>
                    <a:pt x="6549" y="1227"/>
                  </a:cubicBezTo>
                  <a:lnTo>
                    <a:pt x="6549" y="1275"/>
                  </a:lnTo>
                  <a:cubicBezTo>
                    <a:pt x="6418" y="1287"/>
                    <a:pt x="6240" y="1334"/>
                    <a:pt x="6085" y="1489"/>
                  </a:cubicBezTo>
                  <a:cubicBezTo>
                    <a:pt x="5906" y="1644"/>
                    <a:pt x="5823" y="1882"/>
                    <a:pt x="5823" y="2203"/>
                  </a:cubicBezTo>
                  <a:cubicBezTo>
                    <a:pt x="5823" y="2287"/>
                    <a:pt x="5883" y="2346"/>
                    <a:pt x="5954" y="2358"/>
                  </a:cubicBezTo>
                  <a:cubicBezTo>
                    <a:pt x="5967" y="2361"/>
                    <a:pt x="5979" y="2362"/>
                    <a:pt x="5990" y="2362"/>
                  </a:cubicBezTo>
                  <a:cubicBezTo>
                    <a:pt x="6077" y="2362"/>
                    <a:pt x="6133" y="2287"/>
                    <a:pt x="6133" y="2203"/>
                  </a:cubicBezTo>
                  <a:cubicBezTo>
                    <a:pt x="6133" y="1977"/>
                    <a:pt x="6192" y="1822"/>
                    <a:pt x="6299" y="1727"/>
                  </a:cubicBezTo>
                  <a:cubicBezTo>
                    <a:pt x="6430" y="1584"/>
                    <a:pt x="6621" y="1584"/>
                    <a:pt x="6668" y="1584"/>
                  </a:cubicBezTo>
                  <a:cubicBezTo>
                    <a:pt x="7073" y="1679"/>
                    <a:pt x="7371" y="2060"/>
                    <a:pt x="7371" y="2513"/>
                  </a:cubicBezTo>
                  <a:cubicBezTo>
                    <a:pt x="7371" y="2644"/>
                    <a:pt x="7335" y="2775"/>
                    <a:pt x="7299" y="2918"/>
                  </a:cubicBezTo>
                  <a:cubicBezTo>
                    <a:pt x="7138" y="2832"/>
                    <a:pt x="6840" y="2736"/>
                    <a:pt x="6424" y="2736"/>
                  </a:cubicBezTo>
                  <a:cubicBezTo>
                    <a:pt x="6380" y="2736"/>
                    <a:pt x="6334" y="2737"/>
                    <a:pt x="6287" y="2739"/>
                  </a:cubicBezTo>
                  <a:cubicBezTo>
                    <a:pt x="6192" y="2739"/>
                    <a:pt x="6133" y="2799"/>
                    <a:pt x="6121" y="2882"/>
                  </a:cubicBezTo>
                  <a:cubicBezTo>
                    <a:pt x="6109" y="2989"/>
                    <a:pt x="6192" y="3061"/>
                    <a:pt x="6287" y="3061"/>
                  </a:cubicBezTo>
                  <a:cubicBezTo>
                    <a:pt x="6317" y="3059"/>
                    <a:pt x="6346" y="3059"/>
                    <a:pt x="6374" y="3059"/>
                  </a:cubicBezTo>
                  <a:cubicBezTo>
                    <a:pt x="6937" y="3059"/>
                    <a:pt x="7240" y="3275"/>
                    <a:pt x="7252" y="3275"/>
                  </a:cubicBezTo>
                  <a:lnTo>
                    <a:pt x="7264" y="3287"/>
                  </a:lnTo>
                  <a:cubicBezTo>
                    <a:pt x="7716" y="3537"/>
                    <a:pt x="7978" y="4025"/>
                    <a:pt x="7978" y="4561"/>
                  </a:cubicBezTo>
                  <a:cubicBezTo>
                    <a:pt x="7978" y="4858"/>
                    <a:pt x="7895" y="5144"/>
                    <a:pt x="7740" y="5382"/>
                  </a:cubicBezTo>
                  <a:cubicBezTo>
                    <a:pt x="7692" y="5454"/>
                    <a:pt x="7716" y="5549"/>
                    <a:pt x="7776" y="5608"/>
                  </a:cubicBezTo>
                  <a:cubicBezTo>
                    <a:pt x="7799" y="5632"/>
                    <a:pt x="7835" y="5632"/>
                    <a:pt x="7871" y="5632"/>
                  </a:cubicBezTo>
                  <a:cubicBezTo>
                    <a:pt x="7930" y="5632"/>
                    <a:pt x="7978" y="5608"/>
                    <a:pt x="8014" y="5561"/>
                  </a:cubicBezTo>
                  <a:cubicBezTo>
                    <a:pt x="8204" y="5263"/>
                    <a:pt x="8311" y="4918"/>
                    <a:pt x="8311" y="4561"/>
                  </a:cubicBezTo>
                  <a:cubicBezTo>
                    <a:pt x="8335" y="4001"/>
                    <a:pt x="8061" y="3453"/>
                    <a:pt x="7597" y="3120"/>
                  </a:cubicBezTo>
                  <a:cubicBezTo>
                    <a:pt x="7680" y="2941"/>
                    <a:pt x="7716" y="2751"/>
                    <a:pt x="7716" y="2560"/>
                  </a:cubicBezTo>
                  <a:cubicBezTo>
                    <a:pt x="7716" y="2013"/>
                    <a:pt x="7371" y="1537"/>
                    <a:pt x="6895" y="1358"/>
                  </a:cubicBezTo>
                  <a:lnTo>
                    <a:pt x="6895" y="1263"/>
                  </a:lnTo>
                  <a:cubicBezTo>
                    <a:pt x="6895" y="679"/>
                    <a:pt x="6525" y="179"/>
                    <a:pt x="5978" y="24"/>
                  </a:cubicBezTo>
                  <a:cubicBezTo>
                    <a:pt x="5930" y="13"/>
                    <a:pt x="5871" y="13"/>
                    <a:pt x="5823" y="1"/>
                  </a:cubicBezTo>
                  <a:lnTo>
                    <a:pt x="5478" y="1"/>
                  </a:lnTo>
                  <a:cubicBezTo>
                    <a:pt x="4787" y="1"/>
                    <a:pt x="4216" y="560"/>
                    <a:pt x="4216" y="1263"/>
                  </a:cubicBezTo>
                  <a:lnTo>
                    <a:pt x="4216" y="4692"/>
                  </a:lnTo>
                  <a:lnTo>
                    <a:pt x="4168" y="4727"/>
                  </a:lnTo>
                  <a:lnTo>
                    <a:pt x="4120" y="4692"/>
                  </a:lnTo>
                  <a:lnTo>
                    <a:pt x="4120" y="1263"/>
                  </a:lnTo>
                  <a:cubicBezTo>
                    <a:pt x="4120" y="560"/>
                    <a:pt x="3561" y="1"/>
                    <a:pt x="28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1022494" y="3006724"/>
              <a:ext cx="44162" cy="22271"/>
            </a:xfrm>
            <a:custGeom>
              <a:rect b="b" l="l" r="r" t="t"/>
              <a:pathLst>
                <a:path extrusionOk="0" h="703" w="1394">
                  <a:moveTo>
                    <a:pt x="454" y="0"/>
                  </a:moveTo>
                  <a:cubicBezTo>
                    <a:pt x="402" y="0"/>
                    <a:pt x="350" y="4"/>
                    <a:pt x="298" y="12"/>
                  </a:cubicBezTo>
                  <a:lnTo>
                    <a:pt x="155" y="24"/>
                  </a:lnTo>
                  <a:cubicBezTo>
                    <a:pt x="60" y="48"/>
                    <a:pt x="0" y="119"/>
                    <a:pt x="12" y="202"/>
                  </a:cubicBezTo>
                  <a:cubicBezTo>
                    <a:pt x="34" y="290"/>
                    <a:pt x="96" y="347"/>
                    <a:pt x="170" y="347"/>
                  </a:cubicBezTo>
                  <a:cubicBezTo>
                    <a:pt x="177" y="347"/>
                    <a:pt x="184" y="346"/>
                    <a:pt x="191" y="345"/>
                  </a:cubicBezTo>
                  <a:lnTo>
                    <a:pt x="346" y="321"/>
                  </a:lnTo>
                  <a:cubicBezTo>
                    <a:pt x="370" y="319"/>
                    <a:pt x="394" y="318"/>
                    <a:pt x="417" y="318"/>
                  </a:cubicBezTo>
                  <a:cubicBezTo>
                    <a:pt x="675" y="318"/>
                    <a:pt x="908" y="436"/>
                    <a:pt x="1072" y="643"/>
                  </a:cubicBezTo>
                  <a:cubicBezTo>
                    <a:pt x="1108" y="679"/>
                    <a:pt x="1143" y="702"/>
                    <a:pt x="1203" y="702"/>
                  </a:cubicBezTo>
                  <a:cubicBezTo>
                    <a:pt x="1239" y="702"/>
                    <a:pt x="1286" y="679"/>
                    <a:pt x="1298" y="667"/>
                  </a:cubicBezTo>
                  <a:cubicBezTo>
                    <a:pt x="1370" y="607"/>
                    <a:pt x="1394" y="524"/>
                    <a:pt x="1334" y="440"/>
                  </a:cubicBezTo>
                  <a:cubicBezTo>
                    <a:pt x="1126" y="171"/>
                    <a:pt x="802" y="0"/>
                    <a:pt x="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1086234" y="3100244"/>
              <a:ext cx="28322" cy="37002"/>
            </a:xfrm>
            <a:custGeom>
              <a:rect b="b" l="l" r="r" t="t"/>
              <a:pathLst>
                <a:path extrusionOk="0" h="1168" w="894">
                  <a:moveTo>
                    <a:pt x="181" y="1"/>
                  </a:moveTo>
                  <a:cubicBezTo>
                    <a:pt x="115" y="1"/>
                    <a:pt x="55" y="44"/>
                    <a:pt x="36" y="108"/>
                  </a:cubicBezTo>
                  <a:cubicBezTo>
                    <a:pt x="1" y="203"/>
                    <a:pt x="48" y="286"/>
                    <a:pt x="132" y="322"/>
                  </a:cubicBezTo>
                  <a:cubicBezTo>
                    <a:pt x="525" y="441"/>
                    <a:pt x="572" y="1025"/>
                    <a:pt x="572" y="1025"/>
                  </a:cubicBezTo>
                  <a:cubicBezTo>
                    <a:pt x="572" y="1108"/>
                    <a:pt x="644" y="1168"/>
                    <a:pt x="727" y="1168"/>
                  </a:cubicBezTo>
                  <a:lnTo>
                    <a:pt x="751" y="1168"/>
                  </a:lnTo>
                  <a:cubicBezTo>
                    <a:pt x="822" y="1168"/>
                    <a:pt x="894" y="1096"/>
                    <a:pt x="894" y="1001"/>
                  </a:cubicBezTo>
                  <a:cubicBezTo>
                    <a:pt x="894" y="977"/>
                    <a:pt x="846" y="203"/>
                    <a:pt x="239" y="13"/>
                  </a:cubicBezTo>
                  <a:cubicBezTo>
                    <a:pt x="220" y="4"/>
                    <a:pt x="200" y="1"/>
                    <a:pt x="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1023634" y="3077941"/>
              <a:ext cx="26041" cy="49167"/>
            </a:xfrm>
            <a:custGeom>
              <a:rect b="b" l="l" r="r" t="t"/>
              <a:pathLst>
                <a:path extrusionOk="0" h="1552" w="822">
                  <a:moveTo>
                    <a:pt x="646" y="0"/>
                  </a:moveTo>
                  <a:cubicBezTo>
                    <a:pt x="617" y="0"/>
                    <a:pt x="588" y="9"/>
                    <a:pt x="560" y="26"/>
                  </a:cubicBezTo>
                  <a:cubicBezTo>
                    <a:pt x="345" y="181"/>
                    <a:pt x="0" y="538"/>
                    <a:pt x="0" y="1383"/>
                  </a:cubicBezTo>
                  <a:cubicBezTo>
                    <a:pt x="0" y="1462"/>
                    <a:pt x="74" y="1551"/>
                    <a:pt x="163" y="1551"/>
                  </a:cubicBezTo>
                  <a:cubicBezTo>
                    <a:pt x="168" y="1551"/>
                    <a:pt x="173" y="1551"/>
                    <a:pt x="179" y="1550"/>
                  </a:cubicBezTo>
                  <a:cubicBezTo>
                    <a:pt x="250" y="1526"/>
                    <a:pt x="310" y="1455"/>
                    <a:pt x="310" y="1383"/>
                  </a:cubicBezTo>
                  <a:cubicBezTo>
                    <a:pt x="310" y="681"/>
                    <a:pt x="584" y="395"/>
                    <a:pt x="726" y="312"/>
                  </a:cubicBezTo>
                  <a:cubicBezTo>
                    <a:pt x="786" y="264"/>
                    <a:pt x="822" y="205"/>
                    <a:pt x="798" y="133"/>
                  </a:cubicBezTo>
                  <a:cubicBezTo>
                    <a:pt x="781" y="49"/>
                    <a:pt x="716" y="0"/>
                    <a:pt x="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924413" y="3006819"/>
              <a:ext cx="44162" cy="22176"/>
            </a:xfrm>
            <a:custGeom>
              <a:rect b="b" l="l" r="r" t="t"/>
              <a:pathLst>
                <a:path extrusionOk="0" h="700" w="1394">
                  <a:moveTo>
                    <a:pt x="963" y="1"/>
                  </a:moveTo>
                  <a:cubicBezTo>
                    <a:pt x="614" y="1"/>
                    <a:pt x="272" y="163"/>
                    <a:pt x="60" y="437"/>
                  </a:cubicBezTo>
                  <a:cubicBezTo>
                    <a:pt x="1" y="521"/>
                    <a:pt x="25" y="616"/>
                    <a:pt x="96" y="664"/>
                  </a:cubicBezTo>
                  <a:cubicBezTo>
                    <a:pt x="120" y="676"/>
                    <a:pt x="156" y="699"/>
                    <a:pt x="179" y="699"/>
                  </a:cubicBezTo>
                  <a:cubicBezTo>
                    <a:pt x="227" y="699"/>
                    <a:pt x="287" y="664"/>
                    <a:pt x="322" y="640"/>
                  </a:cubicBezTo>
                  <a:cubicBezTo>
                    <a:pt x="464" y="433"/>
                    <a:pt x="716" y="315"/>
                    <a:pt x="976" y="315"/>
                  </a:cubicBezTo>
                  <a:cubicBezTo>
                    <a:pt x="1000" y="315"/>
                    <a:pt x="1025" y="316"/>
                    <a:pt x="1049" y="318"/>
                  </a:cubicBezTo>
                  <a:lnTo>
                    <a:pt x="1191" y="342"/>
                  </a:lnTo>
                  <a:cubicBezTo>
                    <a:pt x="1200" y="343"/>
                    <a:pt x="1208" y="344"/>
                    <a:pt x="1215" y="344"/>
                  </a:cubicBezTo>
                  <a:cubicBezTo>
                    <a:pt x="1298" y="344"/>
                    <a:pt x="1359" y="287"/>
                    <a:pt x="1370" y="199"/>
                  </a:cubicBezTo>
                  <a:cubicBezTo>
                    <a:pt x="1394" y="116"/>
                    <a:pt x="1334" y="21"/>
                    <a:pt x="1239" y="21"/>
                  </a:cubicBezTo>
                  <a:lnTo>
                    <a:pt x="1096" y="9"/>
                  </a:lnTo>
                  <a:cubicBezTo>
                    <a:pt x="1052" y="3"/>
                    <a:pt x="1007" y="1"/>
                    <a:pt x="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929703" y="3158757"/>
              <a:ext cx="56232" cy="41849"/>
            </a:xfrm>
            <a:custGeom>
              <a:rect b="b" l="l" r="r" t="t"/>
              <a:pathLst>
                <a:path extrusionOk="0" h="1321" w="1775">
                  <a:moveTo>
                    <a:pt x="1604" y="1"/>
                  </a:moveTo>
                  <a:cubicBezTo>
                    <a:pt x="1586" y="1"/>
                    <a:pt x="1567" y="4"/>
                    <a:pt x="1548" y="11"/>
                  </a:cubicBezTo>
                  <a:cubicBezTo>
                    <a:pt x="179" y="309"/>
                    <a:pt x="36" y="1095"/>
                    <a:pt x="12" y="1118"/>
                  </a:cubicBezTo>
                  <a:cubicBezTo>
                    <a:pt x="1" y="1214"/>
                    <a:pt x="60" y="1297"/>
                    <a:pt x="155" y="1321"/>
                  </a:cubicBezTo>
                  <a:lnTo>
                    <a:pt x="179" y="1321"/>
                  </a:lnTo>
                  <a:cubicBezTo>
                    <a:pt x="251" y="1321"/>
                    <a:pt x="334" y="1261"/>
                    <a:pt x="346" y="1178"/>
                  </a:cubicBezTo>
                  <a:cubicBezTo>
                    <a:pt x="346" y="1178"/>
                    <a:pt x="477" y="571"/>
                    <a:pt x="1620" y="333"/>
                  </a:cubicBezTo>
                  <a:cubicBezTo>
                    <a:pt x="1715" y="309"/>
                    <a:pt x="1775" y="213"/>
                    <a:pt x="1739" y="130"/>
                  </a:cubicBezTo>
                  <a:cubicBezTo>
                    <a:pt x="1729" y="54"/>
                    <a:pt x="1674" y="1"/>
                    <a:pt x="1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876512" y="3100244"/>
              <a:ext cx="28322" cy="37002"/>
            </a:xfrm>
            <a:custGeom>
              <a:rect b="b" l="l" r="r" t="t"/>
              <a:pathLst>
                <a:path extrusionOk="0" h="1168" w="894">
                  <a:moveTo>
                    <a:pt x="714" y="1"/>
                  </a:moveTo>
                  <a:cubicBezTo>
                    <a:pt x="694" y="1"/>
                    <a:pt x="675" y="4"/>
                    <a:pt x="656" y="13"/>
                  </a:cubicBezTo>
                  <a:cubicBezTo>
                    <a:pt x="60" y="203"/>
                    <a:pt x="1" y="965"/>
                    <a:pt x="1" y="1001"/>
                  </a:cubicBezTo>
                  <a:cubicBezTo>
                    <a:pt x="1" y="1096"/>
                    <a:pt x="60" y="1168"/>
                    <a:pt x="144" y="1168"/>
                  </a:cubicBezTo>
                  <a:lnTo>
                    <a:pt x="156" y="1168"/>
                  </a:lnTo>
                  <a:cubicBezTo>
                    <a:pt x="251" y="1168"/>
                    <a:pt x="322" y="1108"/>
                    <a:pt x="322" y="1025"/>
                  </a:cubicBezTo>
                  <a:cubicBezTo>
                    <a:pt x="322" y="1025"/>
                    <a:pt x="358" y="441"/>
                    <a:pt x="751" y="322"/>
                  </a:cubicBezTo>
                  <a:cubicBezTo>
                    <a:pt x="846" y="286"/>
                    <a:pt x="894" y="203"/>
                    <a:pt x="858" y="108"/>
                  </a:cubicBezTo>
                  <a:cubicBezTo>
                    <a:pt x="840" y="44"/>
                    <a:pt x="779" y="1"/>
                    <a:pt x="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941393" y="3077941"/>
              <a:ext cx="26453" cy="49484"/>
            </a:xfrm>
            <a:custGeom>
              <a:rect b="b" l="l" r="r" t="t"/>
              <a:pathLst>
                <a:path extrusionOk="0" h="1562" w="835">
                  <a:moveTo>
                    <a:pt x="185" y="0"/>
                  </a:moveTo>
                  <a:cubicBezTo>
                    <a:pt x="112" y="0"/>
                    <a:pt x="41" y="49"/>
                    <a:pt x="24" y="133"/>
                  </a:cubicBezTo>
                  <a:cubicBezTo>
                    <a:pt x="1" y="193"/>
                    <a:pt x="36" y="264"/>
                    <a:pt x="96" y="312"/>
                  </a:cubicBezTo>
                  <a:cubicBezTo>
                    <a:pt x="239" y="419"/>
                    <a:pt x="513" y="681"/>
                    <a:pt x="513" y="1395"/>
                  </a:cubicBezTo>
                  <a:cubicBezTo>
                    <a:pt x="513" y="1491"/>
                    <a:pt x="584" y="1562"/>
                    <a:pt x="679" y="1562"/>
                  </a:cubicBezTo>
                  <a:cubicBezTo>
                    <a:pt x="763" y="1562"/>
                    <a:pt x="834" y="1491"/>
                    <a:pt x="834" y="1395"/>
                  </a:cubicBezTo>
                  <a:cubicBezTo>
                    <a:pt x="834" y="538"/>
                    <a:pt x="513" y="181"/>
                    <a:pt x="274" y="26"/>
                  </a:cubicBezTo>
                  <a:cubicBezTo>
                    <a:pt x="247" y="9"/>
                    <a:pt x="216" y="0"/>
                    <a:pt x="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14"/>
          <p:cNvGrpSpPr/>
          <p:nvPr/>
        </p:nvGrpSpPr>
        <p:grpSpPr>
          <a:xfrm>
            <a:off x="7918475" y="2298096"/>
            <a:ext cx="347435" cy="345534"/>
            <a:chOff x="3527780" y="2885263"/>
            <a:chExt cx="347435" cy="345534"/>
          </a:xfrm>
        </p:grpSpPr>
        <p:sp>
          <p:nvSpPr>
            <p:cNvPr id="131" name="Google Shape;131;p14"/>
            <p:cNvSpPr/>
            <p:nvPr/>
          </p:nvSpPr>
          <p:spPr>
            <a:xfrm>
              <a:off x="3527780" y="2885263"/>
              <a:ext cx="347435" cy="345534"/>
            </a:xfrm>
            <a:custGeom>
              <a:rect b="b" l="l" r="r" t="t"/>
              <a:pathLst>
                <a:path extrusionOk="0" h="10907" w="10967">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3599440" y="2956543"/>
              <a:ext cx="204494" cy="204843"/>
            </a:xfrm>
            <a:custGeom>
              <a:rect b="b" l="l" r="r" t="t"/>
              <a:pathLst>
                <a:path extrusionOk="0" h="6466" w="6455">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3661691" y="3018763"/>
              <a:ext cx="79992" cy="80372"/>
            </a:xfrm>
            <a:custGeom>
              <a:rect b="b" l="l" r="r" t="t"/>
              <a:pathLst>
                <a:path extrusionOk="0" h="2537" w="2525">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3625101" y="2982552"/>
              <a:ext cx="18501" cy="18533"/>
            </a:xfrm>
            <a:custGeom>
              <a:rect b="b" l="l" r="r" t="t"/>
              <a:pathLst>
                <a:path extrusionOk="0" h="585" w="584">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3651522" y="2982552"/>
              <a:ext cx="18881" cy="18533"/>
            </a:xfrm>
            <a:custGeom>
              <a:rect b="b" l="l" r="r" t="t"/>
              <a:pathLst>
                <a:path extrusionOk="0" h="585" w="596">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3679052" y="2982552"/>
              <a:ext cx="18501" cy="18533"/>
            </a:xfrm>
            <a:custGeom>
              <a:rect b="b" l="l" r="r" t="t"/>
              <a:pathLst>
                <a:path extrusionOk="0" h="585" w="584">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3705822" y="2982552"/>
              <a:ext cx="18501" cy="18533"/>
            </a:xfrm>
            <a:custGeom>
              <a:rect b="b" l="l" r="r" t="t"/>
              <a:pathLst>
                <a:path extrusionOk="0" h="585" w="584">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3732591" y="2982552"/>
              <a:ext cx="18533" cy="18533"/>
            </a:xfrm>
            <a:custGeom>
              <a:rect b="b" l="l" r="r" t="t"/>
              <a:pathLst>
                <a:path extrusionOk="0" h="585" w="585">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3759773" y="2982552"/>
              <a:ext cx="18121" cy="18533"/>
            </a:xfrm>
            <a:custGeom>
              <a:rect b="b" l="l" r="r" t="t"/>
              <a:pathLst>
                <a:path extrusionOk="0" h="585" w="572">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3625101" y="3116844"/>
              <a:ext cx="18501" cy="18501"/>
            </a:xfrm>
            <a:custGeom>
              <a:rect b="b" l="l" r="r" t="t"/>
              <a:pathLst>
                <a:path extrusionOk="0" h="584" w="584">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3651522" y="3116844"/>
              <a:ext cx="18881" cy="18501"/>
            </a:xfrm>
            <a:custGeom>
              <a:rect b="b" l="l" r="r" t="t"/>
              <a:pathLst>
                <a:path extrusionOk="0" h="584" w="596">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3679052" y="3116844"/>
              <a:ext cx="18501" cy="18501"/>
            </a:xfrm>
            <a:custGeom>
              <a:rect b="b" l="l" r="r" t="t"/>
              <a:pathLst>
                <a:path extrusionOk="0" h="584" w="584">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3705822" y="3116844"/>
              <a:ext cx="18501" cy="18501"/>
            </a:xfrm>
            <a:custGeom>
              <a:rect b="b" l="l" r="r" t="t"/>
              <a:pathLst>
                <a:path extrusionOk="0" h="584" w="584">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3732591" y="3116844"/>
              <a:ext cx="18533" cy="18501"/>
            </a:xfrm>
            <a:custGeom>
              <a:rect b="b" l="l" r="r" t="t"/>
              <a:pathLst>
                <a:path extrusionOk="0" h="584" w="585">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3759773" y="3116844"/>
              <a:ext cx="18121" cy="18501"/>
            </a:xfrm>
            <a:custGeom>
              <a:rect b="b" l="l" r="r" t="t"/>
              <a:pathLst>
                <a:path extrusionOk="0" h="584" w="572">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3625101" y="3009354"/>
              <a:ext cx="18501" cy="18501"/>
            </a:xfrm>
            <a:custGeom>
              <a:rect b="b" l="l" r="r" t="t"/>
              <a:pathLst>
                <a:path extrusionOk="0" h="584" w="584">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3625101" y="3036503"/>
              <a:ext cx="18501" cy="18153"/>
            </a:xfrm>
            <a:custGeom>
              <a:rect b="b" l="l" r="r" t="t"/>
              <a:pathLst>
                <a:path extrusionOk="0" h="573" w="584">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3625101" y="3063273"/>
              <a:ext cx="18501" cy="18533"/>
            </a:xfrm>
            <a:custGeom>
              <a:rect b="b" l="l" r="r" t="t"/>
              <a:pathLst>
                <a:path extrusionOk="0" h="585" w="584">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3625101" y="3090074"/>
              <a:ext cx="18501" cy="18501"/>
            </a:xfrm>
            <a:custGeom>
              <a:rect b="b" l="l" r="r" t="t"/>
              <a:pathLst>
                <a:path extrusionOk="0" h="584" w="584">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3759773" y="3009354"/>
              <a:ext cx="18121" cy="18501"/>
            </a:xfrm>
            <a:custGeom>
              <a:rect b="b" l="l" r="r" t="t"/>
              <a:pathLst>
                <a:path extrusionOk="0" h="584" w="572">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759773" y="3036503"/>
              <a:ext cx="18121" cy="18153"/>
            </a:xfrm>
            <a:custGeom>
              <a:rect b="b" l="l" r="r" t="t"/>
              <a:pathLst>
                <a:path extrusionOk="0" h="573" w="572">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3759773" y="3063273"/>
              <a:ext cx="18121" cy="18533"/>
            </a:xfrm>
            <a:custGeom>
              <a:rect b="b" l="l" r="r" t="t"/>
              <a:pathLst>
                <a:path extrusionOk="0" h="585" w="572">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3759773" y="3090074"/>
              <a:ext cx="18121" cy="18501"/>
            </a:xfrm>
            <a:custGeom>
              <a:rect b="b" l="l" r="r" t="t"/>
              <a:pathLst>
                <a:path extrusionOk="0" h="584" w="572">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4"/>
          <p:cNvGrpSpPr/>
          <p:nvPr/>
        </p:nvGrpSpPr>
        <p:grpSpPr>
          <a:xfrm>
            <a:off x="7984671" y="3842588"/>
            <a:ext cx="215044" cy="348924"/>
            <a:chOff x="2691555" y="2884503"/>
            <a:chExt cx="215044" cy="348924"/>
          </a:xfrm>
        </p:grpSpPr>
        <p:sp>
          <p:nvSpPr>
            <p:cNvPr id="155" name="Google Shape;155;p14"/>
            <p:cNvSpPr/>
            <p:nvPr/>
          </p:nvSpPr>
          <p:spPr>
            <a:xfrm>
              <a:off x="2691555" y="2884503"/>
              <a:ext cx="215044" cy="348924"/>
            </a:xfrm>
            <a:custGeom>
              <a:rect b="b" l="l" r="r" t="t"/>
              <a:pathLst>
                <a:path extrusionOk="0" h="11014" w="6788">
                  <a:moveTo>
                    <a:pt x="632" y="4941"/>
                  </a:moveTo>
                  <a:lnTo>
                    <a:pt x="632" y="5394"/>
                  </a:lnTo>
                  <a:lnTo>
                    <a:pt x="441" y="5394"/>
                  </a:lnTo>
                  <a:lnTo>
                    <a:pt x="632" y="4941"/>
                  </a:lnTo>
                  <a:close/>
                  <a:moveTo>
                    <a:pt x="3703" y="0"/>
                  </a:moveTo>
                  <a:cubicBezTo>
                    <a:pt x="2013" y="0"/>
                    <a:pt x="632" y="1346"/>
                    <a:pt x="632" y="2989"/>
                  </a:cubicBezTo>
                  <a:lnTo>
                    <a:pt x="632" y="4179"/>
                  </a:lnTo>
                  <a:lnTo>
                    <a:pt x="36" y="5489"/>
                  </a:lnTo>
                  <a:cubicBezTo>
                    <a:pt x="1" y="5537"/>
                    <a:pt x="13" y="5596"/>
                    <a:pt x="48" y="5644"/>
                  </a:cubicBezTo>
                  <a:cubicBezTo>
                    <a:pt x="72" y="5692"/>
                    <a:pt x="120" y="5715"/>
                    <a:pt x="179" y="5715"/>
                  </a:cubicBezTo>
                  <a:lnTo>
                    <a:pt x="632" y="5715"/>
                  </a:lnTo>
                  <a:lnTo>
                    <a:pt x="632" y="6965"/>
                  </a:lnTo>
                  <a:cubicBezTo>
                    <a:pt x="632" y="7335"/>
                    <a:pt x="941" y="7656"/>
                    <a:pt x="1310" y="7656"/>
                  </a:cubicBezTo>
                  <a:lnTo>
                    <a:pt x="2156" y="7656"/>
                  </a:lnTo>
                  <a:lnTo>
                    <a:pt x="2156" y="8704"/>
                  </a:lnTo>
                  <a:lnTo>
                    <a:pt x="751" y="10775"/>
                  </a:lnTo>
                  <a:cubicBezTo>
                    <a:pt x="703" y="10835"/>
                    <a:pt x="703" y="10906"/>
                    <a:pt x="751" y="10954"/>
                  </a:cubicBezTo>
                  <a:cubicBezTo>
                    <a:pt x="775" y="11002"/>
                    <a:pt x="822" y="11014"/>
                    <a:pt x="882" y="11014"/>
                  </a:cubicBezTo>
                  <a:lnTo>
                    <a:pt x="929" y="11014"/>
                  </a:lnTo>
                  <a:lnTo>
                    <a:pt x="2394" y="10585"/>
                  </a:lnTo>
                  <a:cubicBezTo>
                    <a:pt x="2489" y="10549"/>
                    <a:pt x="2537" y="10466"/>
                    <a:pt x="2501" y="10394"/>
                  </a:cubicBezTo>
                  <a:cubicBezTo>
                    <a:pt x="2482" y="10328"/>
                    <a:pt x="2418" y="10277"/>
                    <a:pt x="2356" y="10277"/>
                  </a:cubicBezTo>
                  <a:cubicBezTo>
                    <a:pt x="2340" y="10277"/>
                    <a:pt x="2325" y="10280"/>
                    <a:pt x="2310" y="10287"/>
                  </a:cubicBezTo>
                  <a:lnTo>
                    <a:pt x="1263" y="10597"/>
                  </a:lnTo>
                  <a:lnTo>
                    <a:pt x="2441" y="8859"/>
                  </a:lnTo>
                  <a:cubicBezTo>
                    <a:pt x="2453" y="8823"/>
                    <a:pt x="2477" y="8799"/>
                    <a:pt x="2477" y="8763"/>
                  </a:cubicBezTo>
                  <a:lnTo>
                    <a:pt x="2477" y="7608"/>
                  </a:lnTo>
                  <a:lnTo>
                    <a:pt x="3453" y="7073"/>
                  </a:lnTo>
                  <a:cubicBezTo>
                    <a:pt x="3537" y="7025"/>
                    <a:pt x="3561" y="6942"/>
                    <a:pt x="3513" y="6846"/>
                  </a:cubicBezTo>
                  <a:cubicBezTo>
                    <a:pt x="3488" y="6797"/>
                    <a:pt x="3436" y="6765"/>
                    <a:pt x="3378" y="6765"/>
                  </a:cubicBezTo>
                  <a:cubicBezTo>
                    <a:pt x="3352" y="6765"/>
                    <a:pt x="3325" y="6772"/>
                    <a:pt x="3299" y="6787"/>
                  </a:cubicBezTo>
                  <a:lnTo>
                    <a:pt x="2263" y="7358"/>
                  </a:lnTo>
                  <a:lnTo>
                    <a:pt x="1298" y="7358"/>
                  </a:lnTo>
                  <a:cubicBezTo>
                    <a:pt x="1108" y="7358"/>
                    <a:pt x="941" y="7192"/>
                    <a:pt x="941" y="7001"/>
                  </a:cubicBezTo>
                  <a:lnTo>
                    <a:pt x="941" y="6549"/>
                  </a:lnTo>
                  <a:lnTo>
                    <a:pt x="1775" y="6549"/>
                  </a:lnTo>
                  <a:cubicBezTo>
                    <a:pt x="1870" y="6549"/>
                    <a:pt x="1941" y="6477"/>
                    <a:pt x="1941" y="6382"/>
                  </a:cubicBezTo>
                  <a:cubicBezTo>
                    <a:pt x="1941" y="6299"/>
                    <a:pt x="1870" y="6227"/>
                    <a:pt x="1775" y="6227"/>
                  </a:cubicBezTo>
                  <a:lnTo>
                    <a:pt x="941" y="6227"/>
                  </a:lnTo>
                  <a:lnTo>
                    <a:pt x="941" y="3025"/>
                  </a:lnTo>
                  <a:cubicBezTo>
                    <a:pt x="941" y="1548"/>
                    <a:pt x="2179" y="358"/>
                    <a:pt x="3715" y="358"/>
                  </a:cubicBezTo>
                  <a:cubicBezTo>
                    <a:pt x="5239" y="358"/>
                    <a:pt x="6478" y="1548"/>
                    <a:pt x="6478" y="3025"/>
                  </a:cubicBezTo>
                  <a:cubicBezTo>
                    <a:pt x="6478" y="4263"/>
                    <a:pt x="5811" y="5406"/>
                    <a:pt x="4727" y="6013"/>
                  </a:cubicBezTo>
                  <a:lnTo>
                    <a:pt x="3954" y="6442"/>
                  </a:lnTo>
                  <a:cubicBezTo>
                    <a:pt x="3870" y="6489"/>
                    <a:pt x="3846" y="6584"/>
                    <a:pt x="3894" y="6668"/>
                  </a:cubicBezTo>
                  <a:cubicBezTo>
                    <a:pt x="3918" y="6717"/>
                    <a:pt x="3971" y="6749"/>
                    <a:pt x="4029" y="6749"/>
                  </a:cubicBezTo>
                  <a:cubicBezTo>
                    <a:pt x="4055" y="6749"/>
                    <a:pt x="4082" y="6742"/>
                    <a:pt x="4108" y="6727"/>
                  </a:cubicBezTo>
                  <a:lnTo>
                    <a:pt x="4882" y="6299"/>
                  </a:lnTo>
                  <a:cubicBezTo>
                    <a:pt x="4918" y="6287"/>
                    <a:pt x="4930" y="6263"/>
                    <a:pt x="4966" y="6251"/>
                  </a:cubicBezTo>
                  <a:lnTo>
                    <a:pt x="4966" y="8525"/>
                  </a:lnTo>
                  <a:cubicBezTo>
                    <a:pt x="4966" y="8573"/>
                    <a:pt x="4977" y="8609"/>
                    <a:pt x="5001" y="8632"/>
                  </a:cubicBezTo>
                  <a:lnTo>
                    <a:pt x="5620" y="9323"/>
                  </a:lnTo>
                  <a:lnTo>
                    <a:pt x="2965" y="10109"/>
                  </a:lnTo>
                  <a:cubicBezTo>
                    <a:pt x="2882" y="10133"/>
                    <a:pt x="2834" y="10228"/>
                    <a:pt x="2858" y="10299"/>
                  </a:cubicBezTo>
                  <a:cubicBezTo>
                    <a:pt x="2882" y="10371"/>
                    <a:pt x="2953" y="10418"/>
                    <a:pt x="3013" y="10418"/>
                  </a:cubicBezTo>
                  <a:lnTo>
                    <a:pt x="3061" y="10418"/>
                  </a:lnTo>
                  <a:lnTo>
                    <a:pt x="5942" y="9573"/>
                  </a:lnTo>
                  <a:cubicBezTo>
                    <a:pt x="6001" y="9549"/>
                    <a:pt x="6037" y="9513"/>
                    <a:pt x="6049" y="9466"/>
                  </a:cubicBezTo>
                  <a:cubicBezTo>
                    <a:pt x="6061" y="9406"/>
                    <a:pt x="6049" y="9359"/>
                    <a:pt x="6013" y="9311"/>
                  </a:cubicBezTo>
                  <a:lnTo>
                    <a:pt x="5263" y="8442"/>
                  </a:lnTo>
                  <a:lnTo>
                    <a:pt x="5263" y="6013"/>
                  </a:lnTo>
                  <a:cubicBezTo>
                    <a:pt x="6216" y="5311"/>
                    <a:pt x="6787" y="4203"/>
                    <a:pt x="6787" y="2989"/>
                  </a:cubicBezTo>
                  <a:cubicBezTo>
                    <a:pt x="6787" y="1346"/>
                    <a:pt x="5406" y="0"/>
                    <a:pt x="3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2754535" y="2907503"/>
              <a:ext cx="126783" cy="127164"/>
            </a:xfrm>
            <a:custGeom>
              <a:rect b="b" l="l" r="r" t="t"/>
              <a:pathLst>
                <a:path extrusionOk="0" h="4014" w="4002">
                  <a:moveTo>
                    <a:pt x="1989" y="1"/>
                  </a:moveTo>
                  <a:cubicBezTo>
                    <a:pt x="953" y="1"/>
                    <a:pt x="72" y="822"/>
                    <a:pt x="1" y="1870"/>
                  </a:cubicBezTo>
                  <a:cubicBezTo>
                    <a:pt x="1" y="1953"/>
                    <a:pt x="61" y="2025"/>
                    <a:pt x="144" y="2048"/>
                  </a:cubicBezTo>
                  <a:cubicBezTo>
                    <a:pt x="239" y="2048"/>
                    <a:pt x="311" y="1989"/>
                    <a:pt x="322" y="1894"/>
                  </a:cubicBezTo>
                  <a:cubicBezTo>
                    <a:pt x="382" y="1013"/>
                    <a:pt x="1108" y="346"/>
                    <a:pt x="1989" y="346"/>
                  </a:cubicBezTo>
                  <a:cubicBezTo>
                    <a:pt x="2918" y="346"/>
                    <a:pt x="3656" y="1096"/>
                    <a:pt x="3656" y="2013"/>
                  </a:cubicBezTo>
                  <a:cubicBezTo>
                    <a:pt x="3656" y="2941"/>
                    <a:pt x="2918" y="3680"/>
                    <a:pt x="1989" y="3680"/>
                  </a:cubicBezTo>
                  <a:cubicBezTo>
                    <a:pt x="1251" y="3680"/>
                    <a:pt x="596" y="3191"/>
                    <a:pt x="382" y="2477"/>
                  </a:cubicBezTo>
                  <a:cubicBezTo>
                    <a:pt x="363" y="2401"/>
                    <a:pt x="298" y="2363"/>
                    <a:pt x="236" y="2363"/>
                  </a:cubicBezTo>
                  <a:cubicBezTo>
                    <a:pt x="221" y="2363"/>
                    <a:pt x="206" y="2365"/>
                    <a:pt x="191" y="2370"/>
                  </a:cubicBezTo>
                  <a:cubicBezTo>
                    <a:pt x="96" y="2406"/>
                    <a:pt x="61" y="2489"/>
                    <a:pt x="84" y="2560"/>
                  </a:cubicBezTo>
                  <a:cubicBezTo>
                    <a:pt x="322" y="3418"/>
                    <a:pt x="1108" y="4013"/>
                    <a:pt x="2001" y="4013"/>
                  </a:cubicBezTo>
                  <a:cubicBezTo>
                    <a:pt x="3109" y="4013"/>
                    <a:pt x="4001" y="3120"/>
                    <a:pt x="4001" y="2013"/>
                  </a:cubicBezTo>
                  <a:cubicBezTo>
                    <a:pt x="3990" y="917"/>
                    <a:pt x="3097" y="1"/>
                    <a:pt x="19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2781336" y="2931263"/>
              <a:ext cx="74321" cy="74353"/>
            </a:xfrm>
            <a:custGeom>
              <a:rect b="b" l="l" r="r" t="t"/>
              <a:pathLst>
                <a:path extrusionOk="0" h="2347" w="2346">
                  <a:moveTo>
                    <a:pt x="1465" y="310"/>
                  </a:moveTo>
                  <a:cubicBezTo>
                    <a:pt x="1620" y="310"/>
                    <a:pt x="1751" y="370"/>
                    <a:pt x="1858" y="477"/>
                  </a:cubicBezTo>
                  <a:cubicBezTo>
                    <a:pt x="1965" y="584"/>
                    <a:pt x="2024" y="715"/>
                    <a:pt x="2024" y="858"/>
                  </a:cubicBezTo>
                  <a:cubicBezTo>
                    <a:pt x="2024" y="1013"/>
                    <a:pt x="1965" y="1144"/>
                    <a:pt x="1858" y="1251"/>
                  </a:cubicBezTo>
                  <a:cubicBezTo>
                    <a:pt x="1751" y="1358"/>
                    <a:pt x="1620" y="1418"/>
                    <a:pt x="1465" y="1418"/>
                  </a:cubicBezTo>
                  <a:cubicBezTo>
                    <a:pt x="1322" y="1418"/>
                    <a:pt x="1191" y="1358"/>
                    <a:pt x="1084" y="1251"/>
                  </a:cubicBezTo>
                  <a:cubicBezTo>
                    <a:pt x="869" y="1037"/>
                    <a:pt x="869" y="679"/>
                    <a:pt x="1084" y="477"/>
                  </a:cubicBezTo>
                  <a:cubicBezTo>
                    <a:pt x="1191" y="370"/>
                    <a:pt x="1322" y="310"/>
                    <a:pt x="1465" y="310"/>
                  </a:cubicBezTo>
                  <a:close/>
                  <a:moveTo>
                    <a:pt x="1489" y="1"/>
                  </a:moveTo>
                  <a:cubicBezTo>
                    <a:pt x="1262" y="1"/>
                    <a:pt x="1036" y="84"/>
                    <a:pt x="869" y="251"/>
                  </a:cubicBezTo>
                  <a:cubicBezTo>
                    <a:pt x="572" y="548"/>
                    <a:pt x="536" y="1025"/>
                    <a:pt x="774" y="1370"/>
                  </a:cubicBezTo>
                  <a:lnTo>
                    <a:pt x="60" y="2084"/>
                  </a:lnTo>
                  <a:cubicBezTo>
                    <a:pt x="0" y="2144"/>
                    <a:pt x="0" y="2239"/>
                    <a:pt x="60" y="2299"/>
                  </a:cubicBezTo>
                  <a:cubicBezTo>
                    <a:pt x="84" y="2334"/>
                    <a:pt x="131" y="2346"/>
                    <a:pt x="179" y="2346"/>
                  </a:cubicBezTo>
                  <a:cubicBezTo>
                    <a:pt x="215" y="2346"/>
                    <a:pt x="262" y="2334"/>
                    <a:pt x="298" y="2299"/>
                  </a:cubicBezTo>
                  <a:lnTo>
                    <a:pt x="1012" y="1584"/>
                  </a:lnTo>
                  <a:cubicBezTo>
                    <a:pt x="1155" y="1691"/>
                    <a:pt x="1322" y="1739"/>
                    <a:pt x="1501" y="1739"/>
                  </a:cubicBezTo>
                  <a:cubicBezTo>
                    <a:pt x="1739" y="1739"/>
                    <a:pt x="1941" y="1644"/>
                    <a:pt x="2108" y="1489"/>
                  </a:cubicBezTo>
                  <a:cubicBezTo>
                    <a:pt x="2263" y="1310"/>
                    <a:pt x="2346" y="1096"/>
                    <a:pt x="2346" y="858"/>
                  </a:cubicBezTo>
                  <a:cubicBezTo>
                    <a:pt x="2346" y="620"/>
                    <a:pt x="2263" y="417"/>
                    <a:pt x="2096" y="251"/>
                  </a:cubicBezTo>
                  <a:cubicBezTo>
                    <a:pt x="1929" y="84"/>
                    <a:pt x="1703" y="1"/>
                    <a:pt x="14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4"/>
          <p:cNvGrpSpPr/>
          <p:nvPr/>
        </p:nvGrpSpPr>
        <p:grpSpPr>
          <a:xfrm>
            <a:off x="7909985" y="3132651"/>
            <a:ext cx="364415" cy="220936"/>
            <a:chOff x="3961923" y="2486317"/>
            <a:chExt cx="364415" cy="220936"/>
          </a:xfrm>
        </p:grpSpPr>
        <p:sp>
          <p:nvSpPr>
            <p:cNvPr id="159" name="Google Shape;159;p14"/>
            <p:cNvSpPr/>
            <p:nvPr/>
          </p:nvSpPr>
          <p:spPr>
            <a:xfrm>
              <a:off x="4106764" y="2486507"/>
              <a:ext cx="219574" cy="220746"/>
            </a:xfrm>
            <a:custGeom>
              <a:rect b="b" l="l" r="r" t="t"/>
              <a:pathLst>
                <a:path extrusionOk="0" h="6968" w="6931">
                  <a:moveTo>
                    <a:pt x="4114" y="1"/>
                  </a:moveTo>
                  <a:cubicBezTo>
                    <a:pt x="4035" y="1"/>
                    <a:pt x="3953" y="69"/>
                    <a:pt x="3942" y="157"/>
                  </a:cubicBezTo>
                  <a:cubicBezTo>
                    <a:pt x="3930" y="240"/>
                    <a:pt x="4001" y="336"/>
                    <a:pt x="4085" y="348"/>
                  </a:cubicBezTo>
                  <a:cubicBezTo>
                    <a:pt x="4906" y="455"/>
                    <a:pt x="5633" y="895"/>
                    <a:pt x="6085" y="1574"/>
                  </a:cubicBezTo>
                  <a:cubicBezTo>
                    <a:pt x="6764" y="2610"/>
                    <a:pt x="6728" y="3943"/>
                    <a:pt x="5954" y="4908"/>
                  </a:cubicBezTo>
                  <a:cubicBezTo>
                    <a:pt x="5918" y="4943"/>
                    <a:pt x="5906" y="4991"/>
                    <a:pt x="5918" y="5027"/>
                  </a:cubicBezTo>
                  <a:lnTo>
                    <a:pt x="5990" y="6539"/>
                  </a:lnTo>
                  <a:lnTo>
                    <a:pt x="5990" y="6539"/>
                  </a:lnTo>
                  <a:lnTo>
                    <a:pt x="4644" y="5896"/>
                  </a:lnTo>
                  <a:cubicBezTo>
                    <a:pt x="4609" y="5884"/>
                    <a:pt x="4561" y="5884"/>
                    <a:pt x="4525" y="5884"/>
                  </a:cubicBezTo>
                  <a:cubicBezTo>
                    <a:pt x="4272" y="5957"/>
                    <a:pt x="4014" y="5992"/>
                    <a:pt x="3758" y="5992"/>
                  </a:cubicBezTo>
                  <a:cubicBezTo>
                    <a:pt x="2969" y="5992"/>
                    <a:pt x="2201" y="5659"/>
                    <a:pt x="1644" y="5074"/>
                  </a:cubicBezTo>
                  <a:cubicBezTo>
                    <a:pt x="1584" y="5015"/>
                    <a:pt x="1549" y="4955"/>
                    <a:pt x="1501" y="4896"/>
                  </a:cubicBezTo>
                  <a:cubicBezTo>
                    <a:pt x="1453" y="4836"/>
                    <a:pt x="1430" y="4789"/>
                    <a:pt x="1382" y="4729"/>
                  </a:cubicBezTo>
                  <a:lnTo>
                    <a:pt x="1382" y="4717"/>
                  </a:lnTo>
                  <a:cubicBezTo>
                    <a:pt x="1620" y="4300"/>
                    <a:pt x="1751" y="3836"/>
                    <a:pt x="1787" y="3384"/>
                  </a:cubicBezTo>
                  <a:cubicBezTo>
                    <a:pt x="1787" y="3288"/>
                    <a:pt x="1727" y="3205"/>
                    <a:pt x="1632" y="3205"/>
                  </a:cubicBezTo>
                  <a:cubicBezTo>
                    <a:pt x="1549" y="3205"/>
                    <a:pt x="1453" y="3265"/>
                    <a:pt x="1453" y="3348"/>
                  </a:cubicBezTo>
                  <a:cubicBezTo>
                    <a:pt x="1430" y="3836"/>
                    <a:pt x="1263" y="4312"/>
                    <a:pt x="977" y="4729"/>
                  </a:cubicBezTo>
                  <a:cubicBezTo>
                    <a:pt x="739" y="5074"/>
                    <a:pt x="441" y="5360"/>
                    <a:pt x="96" y="5586"/>
                  </a:cubicBezTo>
                  <a:cubicBezTo>
                    <a:pt x="25" y="5622"/>
                    <a:pt x="1" y="5729"/>
                    <a:pt x="37" y="5801"/>
                  </a:cubicBezTo>
                  <a:cubicBezTo>
                    <a:pt x="72" y="5848"/>
                    <a:pt x="132" y="5884"/>
                    <a:pt x="191" y="5884"/>
                  </a:cubicBezTo>
                  <a:cubicBezTo>
                    <a:pt x="215" y="5884"/>
                    <a:pt x="251" y="5860"/>
                    <a:pt x="275" y="5848"/>
                  </a:cubicBezTo>
                  <a:cubicBezTo>
                    <a:pt x="632" y="5622"/>
                    <a:pt x="953" y="5348"/>
                    <a:pt x="1192" y="5015"/>
                  </a:cubicBezTo>
                  <a:cubicBezTo>
                    <a:pt x="1203" y="5051"/>
                    <a:pt x="1215" y="5062"/>
                    <a:pt x="1251" y="5086"/>
                  </a:cubicBezTo>
                  <a:cubicBezTo>
                    <a:pt x="1311" y="5170"/>
                    <a:pt x="1370" y="5229"/>
                    <a:pt x="1406" y="5301"/>
                  </a:cubicBezTo>
                  <a:cubicBezTo>
                    <a:pt x="1811" y="5729"/>
                    <a:pt x="2323" y="6039"/>
                    <a:pt x="2894" y="6205"/>
                  </a:cubicBezTo>
                  <a:cubicBezTo>
                    <a:pt x="3179" y="6284"/>
                    <a:pt x="3465" y="6323"/>
                    <a:pt x="3749" y="6323"/>
                  </a:cubicBezTo>
                  <a:cubicBezTo>
                    <a:pt x="4021" y="6323"/>
                    <a:pt x="4293" y="6287"/>
                    <a:pt x="4561" y="6217"/>
                  </a:cubicBezTo>
                  <a:lnTo>
                    <a:pt x="6109" y="6956"/>
                  </a:lnTo>
                  <a:cubicBezTo>
                    <a:pt x="6145" y="6967"/>
                    <a:pt x="6156" y="6967"/>
                    <a:pt x="6192" y="6967"/>
                  </a:cubicBezTo>
                  <a:cubicBezTo>
                    <a:pt x="6216" y="6967"/>
                    <a:pt x="6252" y="6956"/>
                    <a:pt x="6275" y="6932"/>
                  </a:cubicBezTo>
                  <a:cubicBezTo>
                    <a:pt x="6323" y="6908"/>
                    <a:pt x="6347" y="6848"/>
                    <a:pt x="6347" y="6789"/>
                  </a:cubicBezTo>
                  <a:lnTo>
                    <a:pt x="6275" y="5074"/>
                  </a:lnTo>
                  <a:cubicBezTo>
                    <a:pt x="6668" y="4574"/>
                    <a:pt x="6883" y="3955"/>
                    <a:pt x="6918" y="3300"/>
                  </a:cubicBezTo>
                  <a:cubicBezTo>
                    <a:pt x="6930" y="2622"/>
                    <a:pt x="6752" y="1967"/>
                    <a:pt x="6371" y="1383"/>
                  </a:cubicBezTo>
                  <a:cubicBezTo>
                    <a:pt x="5859" y="633"/>
                    <a:pt x="5037" y="121"/>
                    <a:pt x="4132" y="2"/>
                  </a:cubicBezTo>
                  <a:cubicBezTo>
                    <a:pt x="4126" y="1"/>
                    <a:pt x="4120" y="1"/>
                    <a:pt x="4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3961923" y="2486317"/>
              <a:ext cx="259839" cy="220936"/>
            </a:xfrm>
            <a:custGeom>
              <a:rect b="b" l="l" r="r" t="t"/>
              <a:pathLst>
                <a:path extrusionOk="0" h="6974" w="8202">
                  <a:moveTo>
                    <a:pt x="3198" y="1"/>
                  </a:moveTo>
                  <a:cubicBezTo>
                    <a:pt x="2177" y="1"/>
                    <a:pt x="1174" y="493"/>
                    <a:pt x="560" y="1413"/>
                  </a:cubicBezTo>
                  <a:cubicBezTo>
                    <a:pt x="179" y="1973"/>
                    <a:pt x="1" y="2640"/>
                    <a:pt x="25" y="3318"/>
                  </a:cubicBezTo>
                  <a:cubicBezTo>
                    <a:pt x="60" y="3949"/>
                    <a:pt x="287" y="4556"/>
                    <a:pt x="668" y="5080"/>
                  </a:cubicBezTo>
                  <a:lnTo>
                    <a:pt x="596" y="6795"/>
                  </a:lnTo>
                  <a:cubicBezTo>
                    <a:pt x="596" y="6854"/>
                    <a:pt x="620" y="6914"/>
                    <a:pt x="668" y="6938"/>
                  </a:cubicBezTo>
                  <a:cubicBezTo>
                    <a:pt x="703" y="6962"/>
                    <a:pt x="727" y="6973"/>
                    <a:pt x="763" y="6973"/>
                  </a:cubicBezTo>
                  <a:cubicBezTo>
                    <a:pt x="787" y="6973"/>
                    <a:pt x="799" y="6973"/>
                    <a:pt x="834" y="6962"/>
                  </a:cubicBezTo>
                  <a:lnTo>
                    <a:pt x="2382" y="6235"/>
                  </a:lnTo>
                  <a:cubicBezTo>
                    <a:pt x="2647" y="6300"/>
                    <a:pt x="2916" y="6333"/>
                    <a:pt x="3186" y="6333"/>
                  </a:cubicBezTo>
                  <a:cubicBezTo>
                    <a:pt x="3512" y="6333"/>
                    <a:pt x="3837" y="6285"/>
                    <a:pt x="4156" y="6188"/>
                  </a:cubicBezTo>
                  <a:cubicBezTo>
                    <a:pt x="4240" y="6152"/>
                    <a:pt x="4287" y="6069"/>
                    <a:pt x="4251" y="5973"/>
                  </a:cubicBezTo>
                  <a:cubicBezTo>
                    <a:pt x="4233" y="5909"/>
                    <a:pt x="4172" y="5866"/>
                    <a:pt x="4107" y="5866"/>
                  </a:cubicBezTo>
                  <a:cubicBezTo>
                    <a:pt x="4088" y="5866"/>
                    <a:pt x="4068" y="5870"/>
                    <a:pt x="4049" y="5878"/>
                  </a:cubicBezTo>
                  <a:cubicBezTo>
                    <a:pt x="3772" y="5971"/>
                    <a:pt x="3484" y="6015"/>
                    <a:pt x="3198" y="6015"/>
                  </a:cubicBezTo>
                  <a:cubicBezTo>
                    <a:pt x="2931" y="6015"/>
                    <a:pt x="2664" y="5976"/>
                    <a:pt x="2406" y="5902"/>
                  </a:cubicBezTo>
                  <a:cubicBezTo>
                    <a:pt x="2391" y="5897"/>
                    <a:pt x="2376" y="5894"/>
                    <a:pt x="2361" y="5894"/>
                  </a:cubicBezTo>
                  <a:cubicBezTo>
                    <a:pt x="2339" y="5894"/>
                    <a:pt x="2315" y="5900"/>
                    <a:pt x="2287" y="5914"/>
                  </a:cubicBezTo>
                  <a:lnTo>
                    <a:pt x="941" y="6533"/>
                  </a:lnTo>
                  <a:lnTo>
                    <a:pt x="941" y="6533"/>
                  </a:lnTo>
                  <a:lnTo>
                    <a:pt x="1013" y="5021"/>
                  </a:lnTo>
                  <a:cubicBezTo>
                    <a:pt x="1013" y="4985"/>
                    <a:pt x="1001" y="4949"/>
                    <a:pt x="977" y="4902"/>
                  </a:cubicBezTo>
                  <a:cubicBezTo>
                    <a:pt x="203" y="3937"/>
                    <a:pt x="168" y="2604"/>
                    <a:pt x="846" y="1568"/>
                  </a:cubicBezTo>
                  <a:cubicBezTo>
                    <a:pt x="1393" y="759"/>
                    <a:pt x="2293" y="318"/>
                    <a:pt x="3208" y="318"/>
                  </a:cubicBezTo>
                  <a:cubicBezTo>
                    <a:pt x="3748" y="318"/>
                    <a:pt x="4294" y="472"/>
                    <a:pt x="4775" y="794"/>
                  </a:cubicBezTo>
                  <a:cubicBezTo>
                    <a:pt x="5430" y="1247"/>
                    <a:pt x="5883" y="1949"/>
                    <a:pt x="6002" y="2735"/>
                  </a:cubicBezTo>
                  <a:cubicBezTo>
                    <a:pt x="6013" y="2811"/>
                    <a:pt x="6083" y="2867"/>
                    <a:pt x="6168" y="2867"/>
                  </a:cubicBezTo>
                  <a:cubicBezTo>
                    <a:pt x="6176" y="2867"/>
                    <a:pt x="6184" y="2867"/>
                    <a:pt x="6192" y="2866"/>
                  </a:cubicBezTo>
                  <a:cubicBezTo>
                    <a:pt x="6275" y="2854"/>
                    <a:pt x="6335" y="2759"/>
                    <a:pt x="6323" y="2675"/>
                  </a:cubicBezTo>
                  <a:cubicBezTo>
                    <a:pt x="6264" y="2282"/>
                    <a:pt x="6133" y="1913"/>
                    <a:pt x="5954" y="1592"/>
                  </a:cubicBezTo>
                  <a:cubicBezTo>
                    <a:pt x="5990" y="1532"/>
                    <a:pt x="6025" y="1473"/>
                    <a:pt x="6073" y="1413"/>
                  </a:cubicBezTo>
                  <a:cubicBezTo>
                    <a:pt x="6133" y="1330"/>
                    <a:pt x="6192" y="1270"/>
                    <a:pt x="6252" y="1199"/>
                  </a:cubicBezTo>
                  <a:cubicBezTo>
                    <a:pt x="6395" y="1056"/>
                    <a:pt x="6561" y="901"/>
                    <a:pt x="6740" y="782"/>
                  </a:cubicBezTo>
                  <a:cubicBezTo>
                    <a:pt x="7121" y="520"/>
                    <a:pt x="7585" y="365"/>
                    <a:pt x="8050" y="318"/>
                  </a:cubicBezTo>
                  <a:cubicBezTo>
                    <a:pt x="8057" y="320"/>
                    <a:pt x="8065" y="322"/>
                    <a:pt x="8073" y="322"/>
                  </a:cubicBezTo>
                  <a:cubicBezTo>
                    <a:pt x="8137" y="322"/>
                    <a:pt x="8202" y="238"/>
                    <a:pt x="8180" y="163"/>
                  </a:cubicBezTo>
                  <a:cubicBezTo>
                    <a:pt x="8169" y="75"/>
                    <a:pt x="8107" y="7"/>
                    <a:pt x="8022" y="7"/>
                  </a:cubicBezTo>
                  <a:cubicBezTo>
                    <a:pt x="8016" y="7"/>
                    <a:pt x="8009" y="7"/>
                    <a:pt x="8002" y="8"/>
                  </a:cubicBezTo>
                  <a:cubicBezTo>
                    <a:pt x="7490" y="56"/>
                    <a:pt x="6978" y="234"/>
                    <a:pt x="6549" y="532"/>
                  </a:cubicBezTo>
                  <a:cubicBezTo>
                    <a:pt x="6359" y="663"/>
                    <a:pt x="6156" y="818"/>
                    <a:pt x="6002" y="996"/>
                  </a:cubicBezTo>
                  <a:cubicBezTo>
                    <a:pt x="5918" y="1068"/>
                    <a:pt x="5859" y="1139"/>
                    <a:pt x="5799" y="1211"/>
                  </a:cubicBezTo>
                  <a:cubicBezTo>
                    <a:pt x="5787" y="1247"/>
                    <a:pt x="5764" y="1258"/>
                    <a:pt x="5740" y="1294"/>
                  </a:cubicBezTo>
                  <a:cubicBezTo>
                    <a:pt x="5525" y="996"/>
                    <a:pt x="5252" y="735"/>
                    <a:pt x="4954" y="532"/>
                  </a:cubicBezTo>
                  <a:cubicBezTo>
                    <a:pt x="4414" y="174"/>
                    <a:pt x="3803" y="1"/>
                    <a:pt x="3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4015113" y="2540870"/>
              <a:ext cx="96212" cy="95832"/>
            </a:xfrm>
            <a:custGeom>
              <a:rect b="b" l="l" r="r" t="t"/>
              <a:pathLst>
                <a:path extrusionOk="0" h="3025" w="3037">
                  <a:moveTo>
                    <a:pt x="1418" y="346"/>
                  </a:moveTo>
                  <a:cubicBezTo>
                    <a:pt x="2013" y="346"/>
                    <a:pt x="2501" y="834"/>
                    <a:pt x="2501" y="1430"/>
                  </a:cubicBezTo>
                  <a:cubicBezTo>
                    <a:pt x="2501" y="1668"/>
                    <a:pt x="2430" y="1894"/>
                    <a:pt x="2299" y="2072"/>
                  </a:cubicBezTo>
                  <a:lnTo>
                    <a:pt x="1537" y="1310"/>
                  </a:lnTo>
                  <a:cubicBezTo>
                    <a:pt x="1507" y="1281"/>
                    <a:pt x="1462" y="1266"/>
                    <a:pt x="1418" y="1266"/>
                  </a:cubicBezTo>
                  <a:cubicBezTo>
                    <a:pt x="1373" y="1266"/>
                    <a:pt x="1328" y="1281"/>
                    <a:pt x="1298" y="1310"/>
                  </a:cubicBezTo>
                  <a:cubicBezTo>
                    <a:pt x="1239" y="1370"/>
                    <a:pt x="1239" y="1489"/>
                    <a:pt x="1298" y="1549"/>
                  </a:cubicBezTo>
                  <a:lnTo>
                    <a:pt x="2060" y="2311"/>
                  </a:lnTo>
                  <a:cubicBezTo>
                    <a:pt x="1870" y="2442"/>
                    <a:pt x="1656" y="2513"/>
                    <a:pt x="1418" y="2513"/>
                  </a:cubicBezTo>
                  <a:cubicBezTo>
                    <a:pt x="822" y="2513"/>
                    <a:pt x="334" y="2025"/>
                    <a:pt x="334" y="1430"/>
                  </a:cubicBezTo>
                  <a:cubicBezTo>
                    <a:pt x="334" y="834"/>
                    <a:pt x="822" y="346"/>
                    <a:pt x="1418" y="346"/>
                  </a:cubicBezTo>
                  <a:close/>
                  <a:moveTo>
                    <a:pt x="1429" y="1"/>
                  </a:moveTo>
                  <a:cubicBezTo>
                    <a:pt x="644" y="1"/>
                    <a:pt x="1" y="644"/>
                    <a:pt x="1" y="1430"/>
                  </a:cubicBezTo>
                  <a:cubicBezTo>
                    <a:pt x="1" y="2215"/>
                    <a:pt x="644" y="2858"/>
                    <a:pt x="1429" y="2858"/>
                  </a:cubicBezTo>
                  <a:cubicBezTo>
                    <a:pt x="1763" y="2858"/>
                    <a:pt x="2072" y="2739"/>
                    <a:pt x="2310" y="2549"/>
                  </a:cubicBezTo>
                  <a:lnTo>
                    <a:pt x="2739" y="2977"/>
                  </a:lnTo>
                  <a:cubicBezTo>
                    <a:pt x="2775" y="3001"/>
                    <a:pt x="2811" y="3025"/>
                    <a:pt x="2858" y="3025"/>
                  </a:cubicBezTo>
                  <a:cubicBezTo>
                    <a:pt x="2906" y="3025"/>
                    <a:pt x="2953" y="3001"/>
                    <a:pt x="2977" y="2977"/>
                  </a:cubicBezTo>
                  <a:cubicBezTo>
                    <a:pt x="3037" y="2918"/>
                    <a:pt x="3037" y="2811"/>
                    <a:pt x="2977" y="2739"/>
                  </a:cubicBezTo>
                  <a:lnTo>
                    <a:pt x="2549" y="2311"/>
                  </a:lnTo>
                  <a:cubicBezTo>
                    <a:pt x="2739" y="2072"/>
                    <a:pt x="2858" y="1751"/>
                    <a:pt x="2858" y="1430"/>
                  </a:cubicBezTo>
                  <a:cubicBezTo>
                    <a:pt x="2858" y="644"/>
                    <a:pt x="2215" y="1"/>
                    <a:pt x="14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4186375" y="2539381"/>
              <a:ext cx="77331" cy="90541"/>
            </a:xfrm>
            <a:custGeom>
              <a:rect b="b" l="l" r="r" t="t"/>
              <a:pathLst>
                <a:path extrusionOk="0" h="2858" w="2441">
                  <a:moveTo>
                    <a:pt x="1203" y="607"/>
                  </a:moveTo>
                  <a:lnTo>
                    <a:pt x="1572" y="1524"/>
                  </a:lnTo>
                  <a:lnTo>
                    <a:pt x="834" y="1524"/>
                  </a:lnTo>
                  <a:lnTo>
                    <a:pt x="1203" y="607"/>
                  </a:lnTo>
                  <a:close/>
                  <a:moveTo>
                    <a:pt x="1215" y="0"/>
                  </a:moveTo>
                  <a:cubicBezTo>
                    <a:pt x="1155" y="0"/>
                    <a:pt x="1084" y="48"/>
                    <a:pt x="1072" y="107"/>
                  </a:cubicBezTo>
                  <a:lnTo>
                    <a:pt x="441" y="1619"/>
                  </a:lnTo>
                  <a:lnTo>
                    <a:pt x="24" y="2620"/>
                  </a:lnTo>
                  <a:cubicBezTo>
                    <a:pt x="0" y="2715"/>
                    <a:pt x="24" y="2798"/>
                    <a:pt x="119" y="2846"/>
                  </a:cubicBezTo>
                  <a:cubicBezTo>
                    <a:pt x="139" y="2851"/>
                    <a:pt x="159" y="2854"/>
                    <a:pt x="179" y="2854"/>
                  </a:cubicBezTo>
                  <a:cubicBezTo>
                    <a:pt x="245" y="2854"/>
                    <a:pt x="309" y="2823"/>
                    <a:pt x="345" y="2750"/>
                  </a:cubicBezTo>
                  <a:lnTo>
                    <a:pt x="714" y="1858"/>
                  </a:lnTo>
                  <a:lnTo>
                    <a:pt x="1750" y="1858"/>
                  </a:lnTo>
                  <a:lnTo>
                    <a:pt x="2131" y="2750"/>
                  </a:lnTo>
                  <a:cubicBezTo>
                    <a:pt x="2155" y="2810"/>
                    <a:pt x="2215" y="2858"/>
                    <a:pt x="2274" y="2858"/>
                  </a:cubicBezTo>
                  <a:cubicBezTo>
                    <a:pt x="2286" y="2858"/>
                    <a:pt x="2322" y="2858"/>
                    <a:pt x="2334" y="2846"/>
                  </a:cubicBezTo>
                  <a:cubicBezTo>
                    <a:pt x="2405" y="2798"/>
                    <a:pt x="2441" y="2715"/>
                    <a:pt x="2405" y="2620"/>
                  </a:cubicBezTo>
                  <a:lnTo>
                    <a:pt x="1988" y="1619"/>
                  </a:lnTo>
                  <a:lnTo>
                    <a:pt x="1369" y="107"/>
                  </a:lnTo>
                  <a:cubicBezTo>
                    <a:pt x="1334" y="48"/>
                    <a:pt x="1274" y="0"/>
                    <a:pt x="1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720000" y="539500"/>
            <a:ext cx="7704000" cy="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Project Breakdown</a:t>
            </a:r>
            <a:endParaRPr/>
          </a:p>
        </p:txBody>
      </p:sp>
      <p:sp>
        <p:nvSpPr>
          <p:cNvPr id="168" name="Google Shape;168;p15"/>
          <p:cNvSpPr txBox="1"/>
          <p:nvPr>
            <p:ph idx="1" type="body"/>
          </p:nvPr>
        </p:nvSpPr>
        <p:spPr>
          <a:xfrm>
            <a:off x="720000" y="1809700"/>
            <a:ext cx="7704000" cy="258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For our project we decided on option three which is the interactive board game using html and css. </a:t>
            </a:r>
            <a:endParaRPr/>
          </a:p>
          <a:p>
            <a:pPr indent="0" lvl="0" marL="0" rtl="0" algn="l">
              <a:spcBef>
                <a:spcPts val="1000"/>
              </a:spcBef>
              <a:spcAft>
                <a:spcPts val="0"/>
              </a:spcAft>
              <a:buNone/>
            </a:pPr>
            <a:r>
              <a:t/>
            </a:r>
            <a:endParaRPr/>
          </a:p>
          <a:p>
            <a:pPr indent="-304800" lvl="0" marL="457200" rtl="0" algn="l">
              <a:spcBef>
                <a:spcPts val="1000"/>
              </a:spcBef>
              <a:spcAft>
                <a:spcPts val="0"/>
              </a:spcAft>
              <a:buSzPts val="1200"/>
              <a:buChar char="●"/>
            </a:pPr>
            <a:r>
              <a:rPr lang="en"/>
              <a:t>The board game we ended up choosing was an all time family favorite, Scrabble. Scrabble is a word game where players use letter tiles to create intersecting words on a board, aiming to score points through strategic placement and high-value letters. It's a blend of language proficiency and strategic thinking.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720000" y="539500"/>
            <a:ext cx="7704000" cy="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Kanban Methodology</a:t>
            </a:r>
            <a:endParaRPr/>
          </a:p>
        </p:txBody>
      </p:sp>
      <p:sp>
        <p:nvSpPr>
          <p:cNvPr id="174" name="Google Shape;174;p16"/>
          <p:cNvSpPr txBox="1"/>
          <p:nvPr>
            <p:ph idx="1" type="body"/>
          </p:nvPr>
        </p:nvSpPr>
        <p:spPr>
          <a:xfrm>
            <a:off x="720000" y="1809700"/>
            <a:ext cx="7704000" cy="258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Throughout the creation of our project we used the Kanban Methodology to help with the work distribution and organization of our project.</a:t>
            </a:r>
            <a:endParaRPr/>
          </a:p>
          <a:p>
            <a:pPr indent="-304800" lvl="1" marL="914400" rtl="0" algn="l">
              <a:spcBef>
                <a:spcPts val="0"/>
              </a:spcBef>
              <a:spcAft>
                <a:spcPts val="0"/>
              </a:spcAft>
              <a:buSzPts val="1200"/>
              <a:buChar char="○"/>
            </a:pPr>
            <a:r>
              <a:rPr lang="en"/>
              <a:t>We divided the work into parts and would convene via discord calls to update how our portion of the project was going and to see how everyone else was doing on their part.</a:t>
            </a:r>
            <a:endParaRPr/>
          </a:p>
          <a:p>
            <a:pPr indent="-304800" lvl="1" marL="914400" rtl="0" algn="l">
              <a:spcBef>
                <a:spcPts val="0"/>
              </a:spcBef>
              <a:spcAft>
                <a:spcPts val="0"/>
              </a:spcAft>
              <a:buSzPts val="1200"/>
              <a:buChar char="○"/>
            </a:pPr>
            <a:r>
              <a:rPr lang="en"/>
              <a:t>We also used text channels for any concerns or updates to the project that happened outside of the calls that we would have and would assist the other members on parts of the project that they couldn’t figure out or were struggling with.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720000" y="539500"/>
            <a:ext cx="7704000" cy="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Project Goals</a:t>
            </a:r>
            <a:endParaRPr/>
          </a:p>
        </p:txBody>
      </p:sp>
      <p:sp>
        <p:nvSpPr>
          <p:cNvPr id="180" name="Google Shape;180;p17"/>
          <p:cNvSpPr txBox="1"/>
          <p:nvPr>
            <p:ph idx="1" type="body"/>
          </p:nvPr>
        </p:nvSpPr>
        <p:spPr>
          <a:xfrm>
            <a:off x="720000" y="1809700"/>
            <a:ext cx="7704000" cy="258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Some of the goals we wanted to achieve with this project are</a:t>
            </a:r>
            <a:r>
              <a:rPr lang="en"/>
              <a:t>:</a:t>
            </a:r>
            <a:endParaRPr/>
          </a:p>
          <a:p>
            <a:pPr indent="-304800" lvl="1" marL="914400" rtl="0" algn="l">
              <a:spcBef>
                <a:spcPts val="0"/>
              </a:spcBef>
              <a:spcAft>
                <a:spcPts val="0"/>
              </a:spcAft>
              <a:buSzPts val="1200"/>
              <a:buChar char="○"/>
            </a:pPr>
            <a:r>
              <a:rPr b="1" lang="en"/>
              <a:t>Interactive User Interface</a:t>
            </a:r>
            <a:r>
              <a:rPr lang="en"/>
              <a:t>: </a:t>
            </a:r>
            <a:r>
              <a:rPr lang="en" sz="1100"/>
              <a:t>we wanted to have a compelling UI that was both pleasing to look at and user friendly.</a:t>
            </a:r>
            <a:endParaRPr sz="1100"/>
          </a:p>
          <a:p>
            <a:pPr indent="-304800" lvl="1" marL="914400" rtl="0" algn="l">
              <a:spcBef>
                <a:spcPts val="0"/>
              </a:spcBef>
              <a:spcAft>
                <a:spcPts val="0"/>
              </a:spcAft>
              <a:buSzPts val="1200"/>
              <a:buChar char="○"/>
            </a:pPr>
            <a:r>
              <a:rPr b="1" lang="en"/>
              <a:t>Animated Sequences</a:t>
            </a:r>
            <a:r>
              <a:rPr lang="en"/>
              <a:t>: </a:t>
            </a:r>
            <a:r>
              <a:rPr lang="en" sz="1100"/>
              <a:t>having animation in our project was something we focused on because it helps bring the project to life and is more dynamic for the user experience.</a:t>
            </a:r>
            <a:endParaRPr sz="1100"/>
          </a:p>
          <a:p>
            <a:pPr indent="-304800" lvl="1" marL="914400" rtl="0" algn="l">
              <a:spcBef>
                <a:spcPts val="0"/>
              </a:spcBef>
              <a:spcAft>
                <a:spcPts val="0"/>
              </a:spcAft>
              <a:buSzPts val="1200"/>
              <a:buChar char="○"/>
            </a:pPr>
            <a:r>
              <a:rPr b="1" lang="en"/>
              <a:t>True to the Original: </a:t>
            </a:r>
            <a:r>
              <a:rPr lang="en" sz="1100"/>
              <a:t>we wanted to stick to the original game model because it is timeless and a classic that has been popular for decades, if it’s not broke don’t fix it.</a:t>
            </a:r>
            <a:endParaRPr sz="1100"/>
          </a:p>
          <a:p>
            <a:pPr indent="-304800" lvl="1" marL="914400" rtl="0" algn="l">
              <a:spcBef>
                <a:spcPts val="0"/>
              </a:spcBef>
              <a:spcAft>
                <a:spcPts val="0"/>
              </a:spcAft>
              <a:buSzPts val="1200"/>
              <a:buChar char="○"/>
            </a:pPr>
            <a:r>
              <a:rPr b="1" lang="en"/>
              <a:t>Accessibility:</a:t>
            </a:r>
            <a:r>
              <a:rPr b="1" lang="en" sz="1100"/>
              <a:t> </a:t>
            </a:r>
            <a:r>
              <a:rPr lang="en" sz="1100"/>
              <a:t>one of our main goals was to create something anyone no matter the age or technological experience could just pick up and play, we did this by keeping it simple and as true to the original game as possible when creating our vision</a:t>
            </a:r>
            <a:endParaRPr sz="11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720000" y="539500"/>
            <a:ext cx="7704000" cy="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User Requirements</a:t>
            </a:r>
            <a:endParaRPr/>
          </a:p>
        </p:txBody>
      </p:sp>
      <p:sp>
        <p:nvSpPr>
          <p:cNvPr id="186" name="Google Shape;186;p18"/>
          <p:cNvSpPr txBox="1"/>
          <p:nvPr>
            <p:ph idx="1" type="body"/>
          </p:nvPr>
        </p:nvSpPr>
        <p:spPr>
          <a:xfrm>
            <a:off x="720000" y="1809700"/>
            <a:ext cx="7704000" cy="258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User-Input</a:t>
            </a:r>
            <a:endParaRPr/>
          </a:p>
          <a:p>
            <a:pPr indent="-304800" lvl="1" marL="914400" rtl="0" algn="l">
              <a:spcBef>
                <a:spcPts val="0"/>
              </a:spcBef>
              <a:spcAft>
                <a:spcPts val="0"/>
              </a:spcAft>
              <a:buSzPts val="1200"/>
              <a:buChar char="○"/>
            </a:pPr>
            <a:r>
              <a:rPr lang="en"/>
              <a:t>Like the </a:t>
            </a:r>
            <a:r>
              <a:rPr lang="en"/>
              <a:t>original game, players are given letter tiles and expected to create words for points.</a:t>
            </a:r>
            <a:endParaRPr/>
          </a:p>
          <a:p>
            <a:pPr indent="-304800" lvl="2" marL="1371600" rtl="0" algn="l">
              <a:spcBef>
                <a:spcPts val="0"/>
              </a:spcBef>
              <a:spcAft>
                <a:spcPts val="0"/>
              </a:spcAft>
              <a:buSzPts val="1200"/>
              <a:buChar char="■"/>
            </a:pPr>
            <a:r>
              <a:rPr lang="en"/>
              <a:t>Each letter is given a point value, users are to put a letter tile on the board and create words from the tiles that they have left</a:t>
            </a:r>
            <a:endParaRPr/>
          </a:p>
          <a:p>
            <a:pPr indent="0" lvl="0" marL="0" rtl="0" algn="l">
              <a:spcBef>
                <a:spcPts val="1200"/>
              </a:spcBef>
              <a:spcAft>
                <a:spcPts val="0"/>
              </a:spcAft>
              <a:buNone/>
            </a:pPr>
            <a:r>
              <a:t/>
            </a:r>
            <a:endParaRPr/>
          </a:p>
          <a:p>
            <a:pPr indent="-304800" lvl="0" marL="457200" rtl="0" algn="l">
              <a:spcBef>
                <a:spcPts val="0"/>
              </a:spcBef>
              <a:spcAft>
                <a:spcPts val="0"/>
              </a:spcAft>
              <a:buSzPts val="1200"/>
              <a:buChar char="●"/>
            </a:pPr>
            <a:r>
              <a:rPr lang="en"/>
              <a:t>Expected</a:t>
            </a:r>
            <a:r>
              <a:rPr lang="en"/>
              <a:t>-Output</a:t>
            </a:r>
            <a:endParaRPr/>
          </a:p>
          <a:p>
            <a:pPr indent="-304800" lvl="1" marL="914400" rtl="0" algn="l">
              <a:spcBef>
                <a:spcPts val="0"/>
              </a:spcBef>
              <a:spcAft>
                <a:spcPts val="0"/>
              </a:spcAft>
              <a:buSzPts val="1200"/>
              <a:buChar char="○"/>
            </a:pPr>
            <a:r>
              <a:rPr lang="en"/>
              <a:t>When a word is created, the system is to respond by assigning points to the user based on the word that is created,</a:t>
            </a:r>
            <a:endParaRPr/>
          </a:p>
          <a:p>
            <a:pPr indent="-304800" lvl="2" marL="1371600" rtl="0" algn="l">
              <a:spcBef>
                <a:spcPts val="0"/>
              </a:spcBef>
              <a:spcAft>
                <a:spcPts val="0"/>
              </a:spcAft>
              <a:buSzPts val="1200"/>
              <a:buChar char="■"/>
            </a:pPr>
            <a:r>
              <a:rPr lang="en"/>
              <a:t>Bonus tiles are to act as multipliers like the original game and will greatly increase the amount of points if done right.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720000" y="539500"/>
            <a:ext cx="7704000" cy="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Design Overview</a:t>
            </a:r>
            <a:endParaRPr/>
          </a:p>
        </p:txBody>
      </p:sp>
      <p:sp>
        <p:nvSpPr>
          <p:cNvPr id="192" name="Google Shape;192;p19"/>
          <p:cNvSpPr txBox="1"/>
          <p:nvPr>
            <p:ph idx="1" type="body"/>
          </p:nvPr>
        </p:nvSpPr>
        <p:spPr>
          <a:xfrm>
            <a:off x="720000" y="1809700"/>
            <a:ext cx="7704000" cy="25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Design Features-</a:t>
            </a:r>
            <a:endParaRPr/>
          </a:p>
          <a:p>
            <a:pPr indent="-304800" lvl="0" marL="457200" rtl="0" algn="l">
              <a:spcBef>
                <a:spcPts val="0"/>
              </a:spcBef>
              <a:spcAft>
                <a:spcPts val="0"/>
              </a:spcAft>
              <a:buSzPts val="1200"/>
              <a:buChar char="●"/>
            </a:pPr>
            <a:r>
              <a:rPr lang="en"/>
              <a:t>We used a </a:t>
            </a:r>
            <a:r>
              <a:rPr lang="en"/>
              <a:t>typical</a:t>
            </a:r>
            <a:r>
              <a:rPr lang="en"/>
              <a:t> 15x15 scrabble board as the foundation of our project, we wanted to stay as accurate to the board game as possible throughout the entirety of the development period.</a:t>
            </a:r>
            <a:endParaRPr/>
          </a:p>
          <a:p>
            <a:pPr indent="-304800" lvl="1" marL="914400" rtl="0" algn="l">
              <a:spcBef>
                <a:spcPts val="0"/>
              </a:spcBef>
              <a:spcAft>
                <a:spcPts val="0"/>
              </a:spcAft>
              <a:buSzPts val="1200"/>
              <a:buChar char="○"/>
            </a:pPr>
            <a:r>
              <a:rPr lang="en"/>
              <a:t>HTML was used to make the individual rows filled with the normal and specialty tiles</a:t>
            </a:r>
            <a:endParaRPr/>
          </a:p>
          <a:p>
            <a:pPr indent="-304800" lvl="1" marL="914400" rtl="0" algn="l">
              <a:spcBef>
                <a:spcPts val="0"/>
              </a:spcBef>
              <a:spcAft>
                <a:spcPts val="0"/>
              </a:spcAft>
              <a:buSzPts val="1200"/>
              <a:buChar char="○"/>
            </a:pPr>
            <a:r>
              <a:rPr lang="en"/>
              <a:t>CSS was used to make the proportions fit better on users screens and also with some of the transformations/animations present in the gameboard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720000" y="539500"/>
            <a:ext cx="7704000" cy="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Design Overview - UML Diagram</a:t>
            </a:r>
            <a:endParaRPr/>
          </a:p>
        </p:txBody>
      </p:sp>
      <p:pic>
        <p:nvPicPr>
          <p:cNvPr id="198" name="Google Shape;198;p20"/>
          <p:cNvPicPr preferRelativeResize="0"/>
          <p:nvPr/>
        </p:nvPicPr>
        <p:blipFill>
          <a:blip r:embed="rId3">
            <a:alphaModFix/>
          </a:blip>
          <a:stretch>
            <a:fillRect/>
          </a:stretch>
        </p:blipFill>
        <p:spPr>
          <a:xfrm>
            <a:off x="3010537" y="1279100"/>
            <a:ext cx="3122925" cy="3367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720000" y="539500"/>
            <a:ext cx="7704000" cy="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Board Game Preview</a:t>
            </a:r>
            <a:endParaRPr/>
          </a:p>
          <a:p>
            <a:pPr indent="0" lvl="0" marL="0" rtl="0" algn="l">
              <a:spcBef>
                <a:spcPts val="0"/>
              </a:spcBef>
              <a:spcAft>
                <a:spcPts val="0"/>
              </a:spcAft>
              <a:buNone/>
            </a:pPr>
            <a:r>
              <a:t/>
            </a:r>
            <a:endParaRPr/>
          </a:p>
        </p:txBody>
      </p:sp>
      <p:pic>
        <p:nvPicPr>
          <p:cNvPr id="204" name="Google Shape;204;p21"/>
          <p:cNvPicPr preferRelativeResize="0"/>
          <p:nvPr/>
        </p:nvPicPr>
        <p:blipFill rotWithShape="1">
          <a:blip r:embed="rId3">
            <a:alphaModFix/>
          </a:blip>
          <a:srcRect b="0" l="0" r="0" t="0"/>
          <a:stretch/>
        </p:blipFill>
        <p:spPr>
          <a:xfrm>
            <a:off x="2225425" y="1192075"/>
            <a:ext cx="4882150" cy="3533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ew Operating System Design Pitch Deck  Infographics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