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9060" y="152636"/>
            <a:ext cx="417646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899802" y="5821278"/>
            <a:ext cx="462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Simulation Time [Arb. U.]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0" y="635508"/>
            <a:ext cx="8487349" cy="51857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048" y="2932246"/>
            <a:ext cx="456911" cy="59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5</cp:revision>
  <dcterms:created xsi:type="dcterms:W3CDTF">2015-08-19T15:40:06Z</dcterms:created>
  <dcterms:modified xsi:type="dcterms:W3CDTF">2015-08-19T16:29:11Z</dcterms:modified>
</cp:coreProperties>
</file>