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52636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899802" y="5821278"/>
            <a:ext cx="462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Simulation Time [Arb. U.]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768598" y="2577655"/>
            <a:ext cx="2163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K   [Arb</a:t>
            </a:r>
            <a:r>
              <a:rPr lang="en-GB" sz="3000" dirty="0" smtClean="0"/>
              <a:t>. U.]</a:t>
            </a:r>
            <a:endParaRPr lang="en-GB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0" y="662940"/>
            <a:ext cx="8526179" cy="51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3</cp:revision>
  <dcterms:created xsi:type="dcterms:W3CDTF">2015-08-19T15:40:06Z</dcterms:created>
  <dcterms:modified xsi:type="dcterms:W3CDTF">2015-08-19T16:11:15Z</dcterms:modified>
</cp:coreProperties>
</file>