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4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BC30A-09C8-479C-BF38-9DEB0F1B06F1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CBCE9-CE2E-4E5A-9C76-6F881AAE23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691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CBCE9-CE2E-4E5A-9C76-6F881AAE23D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62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93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2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76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06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0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79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40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04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8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16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49060" y="152636"/>
            <a:ext cx="4176464" cy="266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912388" y="5906279"/>
            <a:ext cx="4624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K  [Arb. U.]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8212" y="2963671"/>
            <a:ext cx="456911" cy="592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98348"/>
            <a:ext cx="8460432" cy="542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Ulzega, Simone</dc:creator>
  <cp:lastModifiedBy>Ulzega, Simone</cp:lastModifiedBy>
  <cp:revision>8</cp:revision>
  <dcterms:created xsi:type="dcterms:W3CDTF">2015-08-19T15:40:06Z</dcterms:created>
  <dcterms:modified xsi:type="dcterms:W3CDTF">2015-08-19T16:46:06Z</dcterms:modified>
</cp:coreProperties>
</file>