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772320" cy="4865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9060" y="152636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771800" y="627138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Discretization Points </a:t>
            </a:r>
            <a:r>
              <a:rPr lang="en-GB" sz="2800" i="1" dirty="0" smtClean="0"/>
              <a:t>N</a:t>
            </a:r>
            <a:endParaRPr lang="en-GB" sz="28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29036" y="3323154"/>
            <a:ext cx="444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Volume / Time [Arb. U.]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16" y="230930"/>
            <a:ext cx="4139952" cy="26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2</cp:revision>
  <dcterms:created xsi:type="dcterms:W3CDTF">2015-08-19T15:40:06Z</dcterms:created>
  <dcterms:modified xsi:type="dcterms:W3CDTF">2015-08-19T16:02:35Z</dcterms:modified>
</cp:coreProperties>
</file>