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78" y="-72"/>
      </p:cViewPr>
      <p:guideLst>
        <p:guide orient="horz" pos="226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4" y="2236949"/>
            <a:ext cx="9181147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4080513"/>
            <a:ext cx="7560946" cy="184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3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88371"/>
            <a:ext cx="243030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88371"/>
            <a:ext cx="7110889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0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5" y="4627247"/>
            <a:ext cx="9181147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5" y="3052051"/>
            <a:ext cx="9181147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7" y="1680211"/>
            <a:ext cx="4770597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80211"/>
            <a:ext cx="4770597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11872"/>
            <a:ext cx="4772471" cy="671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283623"/>
            <a:ext cx="4772471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9" y="1611872"/>
            <a:ext cx="4774346" cy="671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9" y="2283623"/>
            <a:ext cx="4774346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0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286705"/>
            <a:ext cx="3553570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286705"/>
            <a:ext cx="6038254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1506856"/>
            <a:ext cx="3553570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4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1" y="5040631"/>
            <a:ext cx="648081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1" y="643417"/>
            <a:ext cx="648081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1" y="5635706"/>
            <a:ext cx="648081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9" y="288371"/>
            <a:ext cx="9721216" cy="1200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1680211"/>
            <a:ext cx="9721216" cy="47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6674170"/>
            <a:ext cx="252031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3" y="6674170"/>
            <a:ext cx="342042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0" y="6674170"/>
            <a:ext cx="252031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7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96877" y="240076"/>
            <a:ext cx="105057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6877" y="240076"/>
            <a:ext cx="0" cy="6624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3003" y="258964"/>
            <a:ext cx="23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Physical Time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878577" y="5163294"/>
            <a:ext cx="278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Simulation Time</a:t>
            </a:r>
            <a:endParaRPr lang="en-GB" sz="2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" y="-1"/>
            <a:ext cx="10793652" cy="71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5</cp:revision>
  <dcterms:created xsi:type="dcterms:W3CDTF">2015-08-19T12:20:11Z</dcterms:created>
  <dcterms:modified xsi:type="dcterms:W3CDTF">2015-08-19T13:28:41Z</dcterms:modified>
</cp:coreProperties>
</file>